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FF82D-3E88-72FF-F766-A60DDBF8C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E38E97-3C9A-0B7B-6579-90CB0A4BE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AE89D-B886-A116-6C0F-0342FBEE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8076-C493-475D-8408-9C4975989C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A4A7-87C7-A032-5ADD-039FB666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14386-34DC-E606-84C2-1492CFC9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29F9-C718-479B-94E9-C66F8B6C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7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3CEB-41A0-E603-6E3D-6B657F15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23409F-69F5-6B8A-816B-C5BAA045C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767D2-1436-9B7E-E0FB-B0555FBF2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8076-C493-475D-8408-9C4975989C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7DF35-6148-D5C4-C095-01407DC83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7F11A-D113-5F2A-ACC4-3A1E3143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29F9-C718-479B-94E9-C66F8B6C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55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23BEB-3414-2E43-B423-733691C13E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09F4D-A099-BC38-168F-61CD22077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FC2AB-B92A-AF8D-5350-621ABD52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8076-C493-475D-8408-9C4975989C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A9E17-1FE6-4AFE-2789-86BBCF6B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98D58-B733-FF25-179D-CA1BE617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29F9-C718-479B-94E9-C66F8B6C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9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81CCA-462E-B78B-82B5-A7A4FEE1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99EB8-3E6E-8079-750E-22276DB4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E23F-07A8-BD75-4E2E-20A19816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8076-C493-475D-8408-9C4975989C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6966D-4292-039F-8AA1-5F4C5514A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428B4-C1E1-67E4-F93B-08F070DFA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29F9-C718-479B-94E9-C66F8B6C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5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9131-039B-7BFB-C144-76D0B1895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8C00C-8283-00BD-C460-F2DAFEC81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C6F9D-4C4F-FBE0-AB68-6833BCD4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8076-C493-475D-8408-9C4975989C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369BB-D0FF-4AD6-328F-73455639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4A8BB-54AF-FD6B-EB3D-EBD3C540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29F9-C718-479B-94E9-C66F8B6C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A50F-CC88-F316-C82A-304BF1A02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21CDE-79DF-C308-2F99-C4EB47441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A1A07-2975-8F68-A2FF-BE795C186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A8E5E-E9FC-0EB3-A10B-652817DEE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8076-C493-475D-8408-9C4975989C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5E9EF-74CA-A33C-D4F2-293910733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D81D-7CA3-EB6B-15F6-58280EDD6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29F9-C718-479B-94E9-C66F8B6C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1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4D1F8-54F1-C5E9-2261-83534CFB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A5CD1-B1AD-4114-966A-65B167E4B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78836-89C9-A22E-9DF7-D5191D5FD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D33EA-10F6-2286-FBB1-302FB10C5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EB7BD-49B1-A9EB-40A8-5706AF8AF7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C907D-27D3-3704-4ED5-4E612C34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8076-C493-475D-8408-9C4975989C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6A3A3-7B97-6583-DE5C-2A564142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7EEB74-BB1A-E802-3F28-D1B31379C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29F9-C718-479B-94E9-C66F8B6C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3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E37C-FF04-27C2-1C92-59C30C87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71AF7-AAA0-26F3-041F-D1A0331E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8076-C493-475D-8408-9C4975989C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FB026-FB32-DDD8-79B8-143A38DB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788A3-46DD-484D-014A-E78459DCD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29F9-C718-479B-94E9-C66F8B6C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406A4-130C-535A-65CA-08B6E1FB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8076-C493-475D-8408-9C4975989C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A0932-95F0-5858-BD20-28BFA83D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D158F-802C-72E6-9FBC-C41E926D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29F9-C718-479B-94E9-C66F8B6C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1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99A4-7189-6BB8-ACBD-D21F974E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FA09-CDE3-3D5C-587A-EC5E30DDF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C30E0-4C2E-B7B3-7C81-AC2CCF6E9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C34AD-74B6-08F2-8CFB-FCDE5886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8076-C493-475D-8408-9C4975989C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09CC5-83E8-875B-2F21-D569C8F90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69195-DAD4-978F-0CD2-FC058DE5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29F9-C718-479B-94E9-C66F8B6C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82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F297-5E11-1ECC-CD48-F6410F7D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E0047-5C5F-3BE3-83B3-69576CC8A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5F13E-DD0F-FBF8-42C9-C12E5FB23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B8353-3050-536A-3280-CD1E2CCD8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78076-C493-475D-8408-9C4975989C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D3B50-0355-AE5E-DB1C-E5616886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64753-CB23-7F46-880E-E37A67C2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C29F9-C718-479B-94E9-C66F8B6C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66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71ACC-1B26-4246-8074-ECCD2B6D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8FD8-B211-E704-78CC-28B1F7F4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09D62-BC85-18C2-42BC-0D2B74832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78076-C493-475D-8408-9C4975989C97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16B07-7E68-DEC2-E024-5052FEF91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2EAE7-16E5-4A52-2C27-F7F0A98BE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C29F9-C718-479B-94E9-C66F8B6CE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76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ck to the Future 1:1 Scale Hoverboard">
            <a:extLst>
              <a:ext uri="{FF2B5EF4-FFF2-40B4-BE49-F238E27FC236}">
                <a16:creationId xmlns:a16="http://schemas.microsoft.com/office/drawing/2014/main" id="{BA798522-980C-91F5-8561-7EEE74EB8E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8" b="45518"/>
          <a:stretch/>
        </p:blipFill>
        <p:spPr bwMode="auto">
          <a:xfrm flipH="1">
            <a:off x="4474544" y="3432225"/>
            <a:ext cx="3690661" cy="162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9276CB-77CD-76A8-FE2A-608C90A6D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47" t="21502" r="23130" b="23662"/>
          <a:stretch/>
        </p:blipFill>
        <p:spPr>
          <a:xfrm>
            <a:off x="4974577" y="1554831"/>
            <a:ext cx="2628863" cy="2685920"/>
          </a:xfrm>
          <a:prstGeom prst="roundRect">
            <a:avLst>
              <a:gd name="adj" fmla="val 28228"/>
            </a:avLst>
          </a:prstGeom>
          <a:effectLst>
            <a:outerShdw blurRad="228600" dist="127000" dir="3780000" sx="96000" sy="96000" algn="ctr" rotWithShape="0">
              <a:schemeClr val="tx2">
                <a:alpha val="78000"/>
              </a:scheme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2B18007-1654-A1C9-7AF5-916EBFC5EDB5}"/>
              </a:ext>
            </a:extLst>
          </p:cNvPr>
          <p:cNvSpPr/>
          <p:nvPr/>
        </p:nvSpPr>
        <p:spPr>
          <a:xfrm>
            <a:off x="4498195" y="1455451"/>
            <a:ext cx="3605280" cy="36052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1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Walker</dc:creator>
  <cp:lastModifiedBy>Dylan Walker</cp:lastModifiedBy>
  <cp:revision>1</cp:revision>
  <dcterms:created xsi:type="dcterms:W3CDTF">2025-03-16T01:02:37Z</dcterms:created>
  <dcterms:modified xsi:type="dcterms:W3CDTF">2025-03-16T01:47:51Z</dcterms:modified>
</cp:coreProperties>
</file>