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4" r:id="rId5"/>
    <p:sldId id="263" r:id="rId6"/>
    <p:sldId id="265" r:id="rId7"/>
    <p:sldId id="266" r:id="rId8"/>
    <p:sldId id="258" r:id="rId9"/>
    <p:sldId id="259" r:id="rId10"/>
    <p:sldId id="260" r:id="rId11"/>
    <p:sldId id="267" r:id="rId12"/>
    <p:sldId id="26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91BD90-8CD1-F24C-84A6-7E57C196FD56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3ED00553-AA95-8645-ADF9-4005CBB6E435}">
      <dgm:prSet phldrT="[文本]"/>
      <dgm:spPr/>
      <dgm:t>
        <a:bodyPr/>
        <a:lstStyle/>
        <a:p>
          <a:r>
            <a:rPr lang="zh-CN" altLang="en-US"/>
            <a:t>提交代码</a:t>
          </a:r>
        </a:p>
      </dgm:t>
    </dgm:pt>
    <dgm:pt modelId="{99E4DC76-35BD-5146-A4D7-401E17632616}" type="parTrans" cxnId="{40A43143-B9E6-F943-AADC-58D385CCE58D}">
      <dgm:prSet/>
      <dgm:spPr/>
      <dgm:t>
        <a:bodyPr/>
        <a:lstStyle/>
        <a:p>
          <a:endParaRPr lang="zh-CN" altLang="en-US"/>
        </a:p>
      </dgm:t>
    </dgm:pt>
    <dgm:pt modelId="{6115C654-5162-3E4E-8E90-01A76BDBAC99}" type="sibTrans" cxnId="{40A43143-B9E6-F943-AADC-58D385CCE58D}">
      <dgm:prSet/>
      <dgm:spPr/>
      <dgm:t>
        <a:bodyPr/>
        <a:lstStyle/>
        <a:p>
          <a:endParaRPr lang="zh-CN" altLang="en-US"/>
        </a:p>
      </dgm:t>
    </dgm:pt>
    <dgm:pt modelId="{15AA3B54-7AC4-3C49-8B72-18CE4CDB7AC7}">
      <dgm:prSet phldrT="[文本]"/>
      <dgm:spPr/>
      <dgm:t>
        <a:bodyPr/>
        <a:lstStyle/>
        <a:p>
          <a:r>
            <a:rPr lang="en-US" altLang="zh-CN"/>
            <a:t>Jenkins</a:t>
          </a:r>
          <a:r>
            <a:rPr lang="zh-CN" altLang="en-US"/>
            <a:t>构建</a:t>
          </a:r>
        </a:p>
      </dgm:t>
    </dgm:pt>
    <dgm:pt modelId="{A9B6AB3E-00F9-B447-983C-EB78C948E0DC}" type="parTrans" cxnId="{6518CFD3-33A8-7744-BF74-7EF21F5EB2D8}">
      <dgm:prSet/>
      <dgm:spPr/>
      <dgm:t>
        <a:bodyPr/>
        <a:lstStyle/>
        <a:p>
          <a:endParaRPr lang="zh-CN" altLang="en-US"/>
        </a:p>
      </dgm:t>
    </dgm:pt>
    <dgm:pt modelId="{CA6A47E5-E0A7-874E-8865-2C3E08CCA58F}" type="sibTrans" cxnId="{6518CFD3-33A8-7744-BF74-7EF21F5EB2D8}">
      <dgm:prSet/>
      <dgm:spPr/>
      <dgm:t>
        <a:bodyPr/>
        <a:lstStyle/>
        <a:p>
          <a:endParaRPr lang="zh-CN" altLang="en-US"/>
        </a:p>
      </dgm:t>
    </dgm:pt>
    <dgm:pt modelId="{87F35AE6-AACA-E249-BBCF-AB760A641344}">
      <dgm:prSet phldrT="[文本]"/>
      <dgm:spPr/>
      <dgm:t>
        <a:bodyPr/>
        <a:lstStyle/>
        <a:p>
          <a:r>
            <a:rPr lang="zh-CN" altLang="en-US"/>
            <a:t>邮件反馈</a:t>
          </a:r>
        </a:p>
      </dgm:t>
    </dgm:pt>
    <dgm:pt modelId="{7E1EBD97-9B17-DE4C-8DD1-701967A362FE}" type="parTrans" cxnId="{C3405306-068D-9148-9E95-61C606B390A5}">
      <dgm:prSet/>
      <dgm:spPr/>
      <dgm:t>
        <a:bodyPr/>
        <a:lstStyle/>
        <a:p>
          <a:endParaRPr lang="zh-CN" altLang="en-US"/>
        </a:p>
      </dgm:t>
    </dgm:pt>
    <dgm:pt modelId="{FBB708A8-BB95-2D4A-BB39-057E1F69724A}" type="sibTrans" cxnId="{C3405306-068D-9148-9E95-61C606B390A5}">
      <dgm:prSet/>
      <dgm:spPr/>
      <dgm:t>
        <a:bodyPr/>
        <a:lstStyle/>
        <a:p>
          <a:endParaRPr lang="zh-CN" altLang="en-US"/>
        </a:p>
      </dgm:t>
    </dgm:pt>
    <dgm:pt modelId="{46A299ED-AB00-4247-BF42-27AD4B027393}" type="pres">
      <dgm:prSet presAssocID="{3C91BD90-8CD1-F24C-84A6-7E57C196FD56}" presName="Name0" presStyleCnt="0">
        <dgm:presLayoutVars>
          <dgm:dir/>
          <dgm:resizeHandles val="exact"/>
        </dgm:presLayoutVars>
      </dgm:prSet>
      <dgm:spPr/>
    </dgm:pt>
    <dgm:pt modelId="{706458FC-FF55-D848-9B37-BCC24638C2D8}" type="pres">
      <dgm:prSet presAssocID="{3ED00553-AA95-8645-ADF9-4005CBB6E435}" presName="node" presStyleLbl="node1" presStyleIdx="0" presStyleCnt="3">
        <dgm:presLayoutVars>
          <dgm:bulletEnabled val="1"/>
        </dgm:presLayoutVars>
      </dgm:prSet>
      <dgm:spPr/>
    </dgm:pt>
    <dgm:pt modelId="{3DD2EDFE-3335-5447-BC85-39D617DBA945}" type="pres">
      <dgm:prSet presAssocID="{6115C654-5162-3E4E-8E90-01A76BDBAC99}" presName="sibTrans" presStyleLbl="sibTrans2D1" presStyleIdx="0" presStyleCnt="2"/>
      <dgm:spPr/>
    </dgm:pt>
    <dgm:pt modelId="{7AA4710B-1036-9041-BC81-8529D0E0A471}" type="pres">
      <dgm:prSet presAssocID="{6115C654-5162-3E4E-8E90-01A76BDBAC99}" presName="connectorText" presStyleLbl="sibTrans2D1" presStyleIdx="0" presStyleCnt="2"/>
      <dgm:spPr/>
    </dgm:pt>
    <dgm:pt modelId="{1C91CB37-EF1C-E34A-B169-76633C141CF9}" type="pres">
      <dgm:prSet presAssocID="{15AA3B54-7AC4-3C49-8B72-18CE4CDB7AC7}" presName="node" presStyleLbl="node1" presStyleIdx="1" presStyleCnt="3" custScaleX="214587" custLinFactNeighborX="0" custLinFactNeighborY="2211">
        <dgm:presLayoutVars>
          <dgm:bulletEnabled val="1"/>
        </dgm:presLayoutVars>
      </dgm:prSet>
      <dgm:spPr/>
    </dgm:pt>
    <dgm:pt modelId="{25F45B2C-C6B6-1540-95DB-AE320671594A}" type="pres">
      <dgm:prSet presAssocID="{CA6A47E5-E0A7-874E-8865-2C3E08CCA58F}" presName="sibTrans" presStyleLbl="sibTrans2D1" presStyleIdx="1" presStyleCnt="2"/>
      <dgm:spPr/>
    </dgm:pt>
    <dgm:pt modelId="{CF38800E-59E8-784C-8544-A341C1E87E12}" type="pres">
      <dgm:prSet presAssocID="{CA6A47E5-E0A7-874E-8865-2C3E08CCA58F}" presName="connectorText" presStyleLbl="sibTrans2D1" presStyleIdx="1" presStyleCnt="2"/>
      <dgm:spPr/>
    </dgm:pt>
    <dgm:pt modelId="{F7BC3B48-325E-E649-B727-CBED2057DB5D}" type="pres">
      <dgm:prSet presAssocID="{87F35AE6-AACA-E249-BBCF-AB760A641344}" presName="node" presStyleLbl="node1" presStyleIdx="2" presStyleCnt="3">
        <dgm:presLayoutVars>
          <dgm:bulletEnabled val="1"/>
        </dgm:presLayoutVars>
      </dgm:prSet>
      <dgm:spPr/>
    </dgm:pt>
  </dgm:ptLst>
  <dgm:cxnLst>
    <dgm:cxn modelId="{C3405306-068D-9148-9E95-61C606B390A5}" srcId="{3C91BD90-8CD1-F24C-84A6-7E57C196FD56}" destId="{87F35AE6-AACA-E249-BBCF-AB760A641344}" srcOrd="2" destOrd="0" parTransId="{7E1EBD97-9B17-DE4C-8DD1-701967A362FE}" sibTransId="{FBB708A8-BB95-2D4A-BB39-057E1F69724A}"/>
    <dgm:cxn modelId="{59BE3341-652D-224C-BD85-8BFDDC98F180}" type="presOf" srcId="{6115C654-5162-3E4E-8E90-01A76BDBAC99}" destId="{3DD2EDFE-3335-5447-BC85-39D617DBA945}" srcOrd="0" destOrd="0" presId="urn:microsoft.com/office/officeart/2005/8/layout/process1"/>
    <dgm:cxn modelId="{40A43143-B9E6-F943-AADC-58D385CCE58D}" srcId="{3C91BD90-8CD1-F24C-84A6-7E57C196FD56}" destId="{3ED00553-AA95-8645-ADF9-4005CBB6E435}" srcOrd="0" destOrd="0" parTransId="{99E4DC76-35BD-5146-A4D7-401E17632616}" sibTransId="{6115C654-5162-3E4E-8E90-01A76BDBAC99}"/>
    <dgm:cxn modelId="{04510E49-8947-9B40-81D8-742037C3231F}" type="presOf" srcId="{6115C654-5162-3E4E-8E90-01A76BDBAC99}" destId="{7AA4710B-1036-9041-BC81-8529D0E0A471}" srcOrd="1" destOrd="0" presId="urn:microsoft.com/office/officeart/2005/8/layout/process1"/>
    <dgm:cxn modelId="{1F99F164-A588-9048-96CB-29879B2C9237}" type="presOf" srcId="{15AA3B54-7AC4-3C49-8B72-18CE4CDB7AC7}" destId="{1C91CB37-EF1C-E34A-B169-76633C141CF9}" srcOrd="0" destOrd="0" presId="urn:microsoft.com/office/officeart/2005/8/layout/process1"/>
    <dgm:cxn modelId="{4868136E-B028-914D-9E31-958EC65F815D}" type="presOf" srcId="{3ED00553-AA95-8645-ADF9-4005CBB6E435}" destId="{706458FC-FF55-D848-9B37-BCC24638C2D8}" srcOrd="0" destOrd="0" presId="urn:microsoft.com/office/officeart/2005/8/layout/process1"/>
    <dgm:cxn modelId="{3241B576-9435-7741-B5F2-2BB5F479234F}" type="presOf" srcId="{87F35AE6-AACA-E249-BBCF-AB760A641344}" destId="{F7BC3B48-325E-E649-B727-CBED2057DB5D}" srcOrd="0" destOrd="0" presId="urn:microsoft.com/office/officeart/2005/8/layout/process1"/>
    <dgm:cxn modelId="{F6782481-7466-CC44-AD88-8FDEF972529F}" type="presOf" srcId="{CA6A47E5-E0A7-874E-8865-2C3E08CCA58F}" destId="{25F45B2C-C6B6-1540-95DB-AE320671594A}" srcOrd="0" destOrd="0" presId="urn:microsoft.com/office/officeart/2005/8/layout/process1"/>
    <dgm:cxn modelId="{35D6C086-496F-5048-88DE-DCCDE88F9684}" type="presOf" srcId="{CA6A47E5-E0A7-874E-8865-2C3E08CCA58F}" destId="{CF38800E-59E8-784C-8544-A341C1E87E12}" srcOrd="1" destOrd="0" presId="urn:microsoft.com/office/officeart/2005/8/layout/process1"/>
    <dgm:cxn modelId="{6518CFD3-33A8-7744-BF74-7EF21F5EB2D8}" srcId="{3C91BD90-8CD1-F24C-84A6-7E57C196FD56}" destId="{15AA3B54-7AC4-3C49-8B72-18CE4CDB7AC7}" srcOrd="1" destOrd="0" parTransId="{A9B6AB3E-00F9-B447-983C-EB78C948E0DC}" sibTransId="{CA6A47E5-E0A7-874E-8865-2C3E08CCA58F}"/>
    <dgm:cxn modelId="{7AD9A5FF-8252-5A44-9227-63CA869522E8}" type="presOf" srcId="{3C91BD90-8CD1-F24C-84A6-7E57C196FD56}" destId="{46A299ED-AB00-4247-BF42-27AD4B027393}" srcOrd="0" destOrd="0" presId="urn:microsoft.com/office/officeart/2005/8/layout/process1"/>
    <dgm:cxn modelId="{0AE9476D-57A6-DA42-A806-15A09BDF55A0}" type="presParOf" srcId="{46A299ED-AB00-4247-BF42-27AD4B027393}" destId="{706458FC-FF55-D848-9B37-BCC24638C2D8}" srcOrd="0" destOrd="0" presId="urn:microsoft.com/office/officeart/2005/8/layout/process1"/>
    <dgm:cxn modelId="{2DF80FA3-7365-0549-9E42-5646B0D7F895}" type="presParOf" srcId="{46A299ED-AB00-4247-BF42-27AD4B027393}" destId="{3DD2EDFE-3335-5447-BC85-39D617DBA945}" srcOrd="1" destOrd="0" presId="urn:microsoft.com/office/officeart/2005/8/layout/process1"/>
    <dgm:cxn modelId="{0E6EADEB-21BC-A947-9E42-B1EFE6CF1C8E}" type="presParOf" srcId="{3DD2EDFE-3335-5447-BC85-39D617DBA945}" destId="{7AA4710B-1036-9041-BC81-8529D0E0A471}" srcOrd="0" destOrd="0" presId="urn:microsoft.com/office/officeart/2005/8/layout/process1"/>
    <dgm:cxn modelId="{E55EE0A0-A8E6-B94D-BE0D-6CA4BB133D89}" type="presParOf" srcId="{46A299ED-AB00-4247-BF42-27AD4B027393}" destId="{1C91CB37-EF1C-E34A-B169-76633C141CF9}" srcOrd="2" destOrd="0" presId="urn:microsoft.com/office/officeart/2005/8/layout/process1"/>
    <dgm:cxn modelId="{0D0CD8E2-B6A8-4A49-A2DA-BC619BFC9D58}" type="presParOf" srcId="{46A299ED-AB00-4247-BF42-27AD4B027393}" destId="{25F45B2C-C6B6-1540-95DB-AE320671594A}" srcOrd="3" destOrd="0" presId="urn:microsoft.com/office/officeart/2005/8/layout/process1"/>
    <dgm:cxn modelId="{6CFCB52A-C1FD-DB42-AF64-46F6182BBE50}" type="presParOf" srcId="{25F45B2C-C6B6-1540-95DB-AE320671594A}" destId="{CF38800E-59E8-784C-8544-A341C1E87E12}" srcOrd="0" destOrd="0" presId="urn:microsoft.com/office/officeart/2005/8/layout/process1"/>
    <dgm:cxn modelId="{2EC46773-7C56-F848-A055-D79E86129545}" type="presParOf" srcId="{46A299ED-AB00-4247-BF42-27AD4B027393}" destId="{F7BC3B48-325E-E649-B727-CBED2057DB5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458FC-FF55-D848-9B37-BCC24638C2D8}">
      <dsp:nvSpPr>
        <dsp:cNvPr id="0" name=""/>
        <dsp:cNvSpPr/>
      </dsp:nvSpPr>
      <dsp:spPr>
        <a:xfrm>
          <a:off x="813" y="2216414"/>
          <a:ext cx="1643062" cy="9858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/>
            <a:t>提交代码</a:t>
          </a:r>
        </a:p>
      </dsp:txBody>
      <dsp:txXfrm>
        <a:off x="29687" y="2245288"/>
        <a:ext cx="1585314" cy="928089"/>
      </dsp:txXfrm>
    </dsp:sp>
    <dsp:sp modelId="{3DD2EDFE-3335-5447-BC85-39D617DBA945}">
      <dsp:nvSpPr>
        <dsp:cNvPr id="0" name=""/>
        <dsp:cNvSpPr/>
      </dsp:nvSpPr>
      <dsp:spPr>
        <a:xfrm rot="23115">
          <a:off x="1808178" y="2513393"/>
          <a:ext cx="348337" cy="4074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1808179" y="2594538"/>
        <a:ext cx="243836" cy="244487"/>
      </dsp:txXfrm>
    </dsp:sp>
    <dsp:sp modelId="{1C91CB37-EF1C-E34A-B169-76633C141CF9}">
      <dsp:nvSpPr>
        <dsp:cNvPr id="0" name=""/>
        <dsp:cNvSpPr/>
      </dsp:nvSpPr>
      <dsp:spPr>
        <a:xfrm>
          <a:off x="2301100" y="2238211"/>
          <a:ext cx="3525798" cy="9858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/>
            <a:t>Jenkins</a:t>
          </a:r>
          <a:r>
            <a:rPr lang="zh-CN" altLang="en-US" sz="2600" kern="1200"/>
            <a:t>构建</a:t>
          </a:r>
        </a:p>
      </dsp:txBody>
      <dsp:txXfrm>
        <a:off x="2329974" y="2267085"/>
        <a:ext cx="3468050" cy="928089"/>
      </dsp:txXfrm>
    </dsp:sp>
    <dsp:sp modelId="{25F45B2C-C6B6-1540-95DB-AE320671594A}">
      <dsp:nvSpPr>
        <dsp:cNvPr id="0" name=""/>
        <dsp:cNvSpPr/>
      </dsp:nvSpPr>
      <dsp:spPr>
        <a:xfrm rot="21576885">
          <a:off x="5991201" y="2513261"/>
          <a:ext cx="348337" cy="4074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5991202" y="2595108"/>
        <a:ext cx="243836" cy="244487"/>
      </dsp:txXfrm>
    </dsp:sp>
    <dsp:sp modelId="{F7BC3B48-325E-E649-B727-CBED2057DB5D}">
      <dsp:nvSpPr>
        <dsp:cNvPr id="0" name=""/>
        <dsp:cNvSpPr/>
      </dsp:nvSpPr>
      <dsp:spPr>
        <a:xfrm>
          <a:off x="6484124" y="2216414"/>
          <a:ext cx="1643062" cy="9858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/>
            <a:t>邮件反馈</a:t>
          </a:r>
        </a:p>
      </dsp:txBody>
      <dsp:txXfrm>
        <a:off x="6512998" y="2245288"/>
        <a:ext cx="1585314" cy="928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C2753-3C4B-39F2-BBEB-F367A89B5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BB88C5-8C8E-1C4E-550E-DC5183D74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4E81F-0735-1BAD-64F1-0FD35FCC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9776-3EF7-AE48-8698-21374BE27A9F}" type="datetimeFigureOut">
              <a:t>2022/5/8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3D7EEA-1395-221F-C9E3-B7FA6D34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A415C0-D075-62C9-28DB-EE281074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D15A-7BE8-954A-AB30-6BBF52DAF97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289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F5460-1492-69BC-DF43-CD3E567AA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ED300C-412D-F99F-7306-09F0D495E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5F2A0-5502-4397-E620-C7BD0384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9776-3EF7-AE48-8698-21374BE27A9F}" type="datetimeFigureOut">
              <a:t>2022/5/8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AB4597-3636-59D3-C6AA-60827566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6CDD8-F38B-832C-954D-F56281E5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D15A-7BE8-954A-AB30-6BBF52DAF97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998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52305A-FCA2-7F40-68FA-6C3693BE5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F9EE80-FF59-C7F5-80DB-A739BD441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EEA3FE-4E23-A0F9-DEC5-8ED4A719A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9776-3EF7-AE48-8698-21374BE27A9F}" type="datetimeFigureOut">
              <a:t>2022/5/8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68EB77-D8D6-7F4C-D0BF-69FA33A8F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FE59C5-285A-5DC7-0F62-DB29A4DA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D15A-7BE8-954A-AB30-6BBF52DAF97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048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EFFA1-BB37-34A3-9B9A-75299E8B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86F411-19A6-7041-2586-FEB062D26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008A65-767E-4248-23DE-0DBF5194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9776-3EF7-AE48-8698-21374BE27A9F}" type="datetimeFigureOut">
              <a:t>2022/5/8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E20B59-98E0-E673-DAC0-64F28B899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530BB3-4EE0-3269-2A97-03793315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D15A-7BE8-954A-AB30-6BBF52DAF97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339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3ECDD-EE84-4F3B-E4C2-956AC723A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5444D-B133-1F95-B0CA-8534106FD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C53524-B591-6516-A56A-D10066BD7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9776-3EF7-AE48-8698-21374BE27A9F}" type="datetimeFigureOut">
              <a:t>2022/5/8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B17CF-D658-C498-8ABD-AD7433FD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2E7BD0-2E94-CAA1-D9EF-B6CAAD1B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D15A-7BE8-954A-AB30-6BBF52DAF97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122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A9BA3-3D4C-EC17-1668-9ED1500A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838180-61D0-97B9-8E46-D39C8B555F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A6D783-A32A-B3BB-8C4D-2FC7F7D7B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A35CD4-2780-97F4-DEA8-0FA684C45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9776-3EF7-AE48-8698-21374BE27A9F}" type="datetimeFigureOut">
              <a:t>2022/5/8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983245-873D-62C9-51ED-D756EBCF9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633561-98ED-E796-721E-0A941FA8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D15A-7BE8-954A-AB30-6BBF52DAF97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50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14DA0-4F8A-4A09-6862-D8E2FF89C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F0C469-B0F6-88E1-A111-7AD2F5912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CA6440-9300-A601-397F-A95A5F3C0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0FCC6F-7909-359B-6296-39B0C0C22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333905-78C7-EF8E-1C1F-202E7B1DF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596509-CB36-F388-EB73-972428BC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9776-3EF7-AE48-8698-21374BE27A9F}" type="datetimeFigureOut">
              <a:t>2022/5/8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96FB38-C399-95F5-2DB9-75503CD0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2E45C1-7FD9-CE30-D1CD-F9597682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D15A-7BE8-954A-AB30-6BBF52DAF97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596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754AE-D6A4-3CF5-CFDB-57760452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20C624-3BF7-DA3A-6E7D-2C10E7ECE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9776-3EF7-AE48-8698-21374BE27A9F}" type="datetimeFigureOut">
              <a:t>2022/5/8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BA9FF9-8D66-5392-16E7-8A667C8C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D6B957-515B-9291-BA25-3E2C3302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D15A-7BE8-954A-AB30-6BBF52DAF97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96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B28EB7-7612-FEE0-C298-55AD2981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9776-3EF7-AE48-8698-21374BE27A9F}" type="datetimeFigureOut">
              <a:t>2022/5/8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82F6E8-3AC6-897E-B560-BB9E2438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02072D-D706-E2AB-4991-1B8C33D8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D15A-7BE8-954A-AB30-6BBF52DAF97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38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F4B79-04A7-3431-AA42-FFE5E609E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EB095-69F2-48E2-10A0-7A041F5D9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5C383E-EF5E-1293-91D3-B863AEE76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AA1BCF-036C-0BCE-9598-D7EBF6BDD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9776-3EF7-AE48-8698-21374BE27A9F}" type="datetimeFigureOut">
              <a:t>2022/5/8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3710C6-4082-8737-0303-51D198D61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A25A2A-F6F8-B2C7-D622-4606C0BF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D15A-7BE8-954A-AB30-6BBF52DAF97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967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1A04D-BDA7-DA9C-083D-6CE7BEE59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AF75D0-C6F9-5728-2F38-545185036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035A5F-8D3A-B22F-5FF8-94C9BC7BA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7B92A1-C4AA-86AD-2538-E8CA0B49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9776-3EF7-AE48-8698-21374BE27A9F}" type="datetimeFigureOut">
              <a:t>2022/5/8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6D72EA-395D-364E-7BF3-3026C5CE7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719D69-3C6E-7C69-5EDC-9E38633A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D15A-7BE8-954A-AB30-6BBF52DAF97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625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963A67-8097-3C46-0042-257B9D382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F91DD4-11C7-7749-3901-2F2467994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BA7751-A4B1-DB02-E370-F18D923E1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99776-3EF7-AE48-8698-21374BE27A9F}" type="datetimeFigureOut">
              <a:t>2022/5/8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5BA9F2-4ED8-AEE5-52C3-3DD660767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6EFE45-8C9E-0B7C-F245-A4246E99A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1D15A-7BE8-954A-AB30-6BBF52DAF97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818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nkinsci/pipeline-utility-steps-plugin/blob/master/docs/STEPS.m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ED6E0-3170-AB3E-3752-05C251526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868" y="2235200"/>
            <a:ext cx="10227277" cy="2387600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Day4</a:t>
            </a:r>
            <a:br>
              <a:rPr kumimoji="1" lang="en-US" altLang="zh-CN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</a:br>
            <a:r>
              <a:rPr kumimoji="1" lang="en-US" altLang="zh-CN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Gitlab</a:t>
            </a:r>
            <a:r>
              <a:rPr kumimoji="1" lang="zh-CN" altLang="en-US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版本控制系统实践</a:t>
            </a:r>
          </a:p>
        </p:txBody>
      </p:sp>
    </p:spTree>
    <p:extLst>
      <p:ext uri="{BB962C8B-B14F-4D97-AF65-F5344CB8AC3E}">
        <p14:creationId xmlns:p14="http://schemas.microsoft.com/office/powerpoint/2010/main" val="926508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C7780-E36A-45E1-E028-7DA2FEBBC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实践</a:t>
            </a:r>
            <a:r>
              <a:rPr kumimoji="1" lang="en-US" altLang="zh-CN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4</a:t>
            </a:r>
            <a:r>
              <a:rPr kumimoji="1" lang="zh-CN" altLang="en-US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： 基于</a:t>
            </a:r>
            <a:r>
              <a:rPr kumimoji="1" lang="en-US" altLang="zh-CN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Jenkins</a:t>
            </a:r>
            <a:r>
              <a:rPr kumimoji="1" lang="zh-CN" altLang="en-US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提交流水线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C0FFE3-05C2-F6C5-C4D4-91661D418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976" y="1825625"/>
            <a:ext cx="682933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1.</a:t>
            </a:r>
            <a:r>
              <a:rPr kumimoji="1" lang="zh-CN" altLang="en-US" sz="180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创建代码库。 </a:t>
            </a:r>
            <a:endParaRPr kumimoji="1" lang="en-US" altLang="zh-CN" sz="180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80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2.</a:t>
            </a:r>
            <a:r>
              <a:rPr kumimoji="1" lang="zh-CN" altLang="en-US" sz="180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创建</a:t>
            </a:r>
            <a:r>
              <a:rPr kumimoji="1" lang="en-US" altLang="zh-CN" sz="180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jenkins</a:t>
            </a:r>
            <a:r>
              <a:rPr kumimoji="1" lang="zh-CN" altLang="en-US" sz="180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作业 （命名一致）</a:t>
            </a:r>
            <a:endParaRPr kumimoji="1" lang="en-US" altLang="zh-CN" sz="180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80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3.</a:t>
            </a:r>
            <a:r>
              <a:rPr kumimoji="1" lang="zh-CN" altLang="en-US" sz="180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  <a:r>
              <a:rPr kumimoji="1" lang="en-US" altLang="zh-CN" sz="180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Jenkins</a:t>
            </a:r>
            <a:r>
              <a:rPr kumimoji="1" lang="zh-CN" altLang="en-US" sz="180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作业开启 </a:t>
            </a:r>
            <a:r>
              <a:rPr kumimoji="1" lang="en-US" altLang="zh-CN" sz="180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webhook</a:t>
            </a:r>
            <a:r>
              <a:rPr kumimoji="1" lang="zh-CN" altLang="en-US" sz="180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，配置</a:t>
            </a:r>
            <a:r>
              <a:rPr kumimoji="1" lang="en-US" altLang="zh-CN" sz="180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token</a:t>
            </a:r>
            <a:r>
              <a:rPr kumimoji="1" lang="zh-CN" altLang="en-US" sz="180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， </a:t>
            </a:r>
            <a:r>
              <a:rPr kumimoji="1" lang="en-US" altLang="zh-CN" sz="180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post</a:t>
            </a:r>
            <a:r>
              <a:rPr kumimoji="1" lang="zh-CN" altLang="en-US" sz="180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参数  </a:t>
            </a:r>
            <a:r>
              <a:rPr kumimoji="1" lang="en-US" altLang="zh-CN" sz="180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$</a:t>
            </a:r>
          </a:p>
          <a:p>
            <a:pPr>
              <a:lnSpc>
                <a:spcPct val="150000"/>
              </a:lnSpc>
            </a:pPr>
            <a:r>
              <a:rPr kumimoji="1" lang="en-US" altLang="zh-CN" sz="180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4.</a:t>
            </a:r>
            <a:r>
              <a:rPr kumimoji="1" lang="zh-CN" altLang="en-US" sz="180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进入代码库，开启</a:t>
            </a:r>
            <a:r>
              <a:rPr kumimoji="1" lang="en-US" altLang="zh-CN" sz="180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gitlab</a:t>
            </a:r>
            <a:r>
              <a:rPr kumimoji="1" lang="zh-CN" altLang="en-US" sz="180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的</a:t>
            </a:r>
            <a:r>
              <a:rPr kumimoji="1" lang="en-US" altLang="zh-CN" sz="180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webhook</a:t>
            </a:r>
            <a:r>
              <a:rPr kumimoji="1" lang="zh-CN" altLang="en-US" sz="180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， </a:t>
            </a:r>
            <a:r>
              <a:rPr kumimoji="1" lang="en-US" altLang="zh-CN" sz="180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push</a:t>
            </a:r>
            <a:r>
              <a:rPr kumimoji="1" lang="zh-CN" altLang="en-US" sz="180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， </a:t>
            </a:r>
            <a:r>
              <a:rPr kumimoji="1" lang="en-US" altLang="zh-CN" sz="180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url</a:t>
            </a:r>
            <a:r>
              <a:rPr kumimoji="1" lang="zh-CN" altLang="en-US" sz="180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  <a:r>
              <a:rPr kumimoji="1" lang="en-US" altLang="zh-CN" sz="180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Jenkins_trigger_url</a:t>
            </a:r>
          </a:p>
          <a:p>
            <a:pPr>
              <a:lnSpc>
                <a:spcPct val="150000"/>
              </a:lnSpc>
            </a:pPr>
            <a:r>
              <a:rPr kumimoji="1" lang="en-US" altLang="zh-CN" sz="180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5.</a:t>
            </a:r>
            <a:r>
              <a:rPr kumimoji="1" lang="zh-CN" altLang="en-US" sz="180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  <a:r>
              <a:rPr kumimoji="1" lang="en-US" altLang="zh-CN" sz="180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jenkins</a:t>
            </a:r>
            <a:r>
              <a:rPr kumimoji="1" lang="zh-CN" altLang="en-US" sz="180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  <a:r>
              <a:rPr kumimoji="1" lang="en-US" altLang="zh-CN" sz="180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pipeline</a:t>
            </a:r>
            <a:r>
              <a:rPr kumimoji="1" lang="zh-CN" altLang="en-US" sz="180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， 过滤分支、代码库、提交信息</a:t>
            </a:r>
            <a:endParaRPr kumimoji="1" lang="en-US" altLang="zh-CN" sz="180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80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6.</a:t>
            </a:r>
            <a:r>
              <a:rPr kumimoji="1" lang="zh-CN" altLang="en-US" sz="180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  <a:r>
              <a:rPr kumimoji="1" lang="en-US" altLang="zh-CN" sz="180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jenkins</a:t>
            </a:r>
            <a:r>
              <a:rPr kumimoji="1" lang="zh-CN" altLang="en-US" sz="180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  <a:r>
              <a:rPr kumimoji="1" lang="en-US" altLang="zh-CN" sz="180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pipeline,</a:t>
            </a:r>
            <a:r>
              <a:rPr kumimoji="1" lang="zh-CN" altLang="en-US" sz="180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添加下载代码的</a:t>
            </a:r>
            <a:r>
              <a:rPr kumimoji="1" lang="en-US" altLang="zh-CN" sz="180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stage</a:t>
            </a:r>
            <a:r>
              <a:rPr kumimoji="1" lang="zh-CN" altLang="en-US" sz="180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B1A14E-7E30-DC49-E44B-52A5E1C7A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203" y="2568094"/>
            <a:ext cx="4244189" cy="31516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470D83A-979A-9DCB-B6A6-DAD2F3E57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93" y="5479748"/>
            <a:ext cx="5390040" cy="137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02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7CB9273E-1CC5-A21E-1C9D-2825CCF5FD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5010275"/>
              </p:ext>
            </p:extLst>
          </p:nvPr>
        </p:nvGraphicFramePr>
        <p:xfrm>
          <a:off x="1905876" y="-94651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C63E6884-93A4-3800-48BC-090D6907A661}"/>
              </a:ext>
            </a:extLst>
          </p:cNvPr>
          <p:cNvSpPr/>
          <p:nvPr/>
        </p:nvSpPr>
        <p:spPr>
          <a:xfrm>
            <a:off x="1749971" y="4025462"/>
            <a:ext cx="1450428" cy="725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gitlab</a:t>
            </a:r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27B70C-58BA-8443-7199-1207BCC7538A}"/>
              </a:ext>
            </a:extLst>
          </p:cNvPr>
          <p:cNvSpPr/>
          <p:nvPr/>
        </p:nvSpPr>
        <p:spPr>
          <a:xfrm>
            <a:off x="7788164" y="3704896"/>
            <a:ext cx="1114097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Jenkins</a:t>
            </a:r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8E32929-CDD6-C767-929C-7078460B6E0E}"/>
              </a:ext>
            </a:extLst>
          </p:cNvPr>
          <p:cNvSpPr/>
          <p:nvPr/>
        </p:nvSpPr>
        <p:spPr>
          <a:xfrm>
            <a:off x="3526220" y="4235669"/>
            <a:ext cx="1324303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webhook</a:t>
            </a:r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09413DB-F0CF-7090-93CA-3262F442C20B}"/>
              </a:ext>
            </a:extLst>
          </p:cNvPr>
          <p:cNvSpPr/>
          <p:nvPr/>
        </p:nvSpPr>
        <p:spPr>
          <a:xfrm>
            <a:off x="6096000" y="4235669"/>
            <a:ext cx="1324303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webhook</a:t>
            </a:r>
            <a:endParaRPr kumimoji="1" lang="zh-CN" altLang="en-US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1784B4C1-061D-9ACD-F6DF-1F7211EA345A}"/>
              </a:ext>
            </a:extLst>
          </p:cNvPr>
          <p:cNvCxnSpPr>
            <a:endCxn id="8" idx="1"/>
          </p:cNvCxnSpPr>
          <p:nvPr/>
        </p:nvCxnSpPr>
        <p:spPr>
          <a:xfrm>
            <a:off x="4924096" y="4445876"/>
            <a:ext cx="1171904" cy="10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EE45F34B-71E7-FED8-0432-D1BF011F92BD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200399" y="4388069"/>
            <a:ext cx="325821" cy="68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E1270440-8D9A-C260-9467-C7AA178F4743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7420303" y="4456387"/>
            <a:ext cx="656896" cy="38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E122DD01-69ED-2614-DAC7-3B9016AB5E27}"/>
              </a:ext>
            </a:extLst>
          </p:cNvPr>
          <p:cNvSpPr/>
          <p:nvPr/>
        </p:nvSpPr>
        <p:spPr>
          <a:xfrm>
            <a:off x="8077199" y="4750676"/>
            <a:ext cx="609600" cy="1786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</a:t>
            </a:r>
            <a:endParaRPr kumimoji="1"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971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C7780-E36A-45E1-E028-7DA2FEBBC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实践</a:t>
            </a:r>
            <a:r>
              <a:rPr kumimoji="1" lang="en-US" altLang="zh-CN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5</a:t>
            </a:r>
            <a:r>
              <a:rPr kumimoji="1" lang="zh-CN" altLang="en-US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： 基于</a:t>
            </a:r>
            <a:r>
              <a:rPr kumimoji="1" lang="en-US" altLang="zh-CN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GitLabCI</a:t>
            </a:r>
            <a:r>
              <a:rPr kumimoji="1" lang="zh-CN" altLang="en-US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提交流水线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C0FFE3-05C2-F6C5-C4D4-91661D418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/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1.</a:t>
            </a:r>
            <a:r>
              <a:rPr kumimoji="1" lang="zh-CN" altLang="en-US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优化， 避免新建分支时触发流水线；</a:t>
            </a:r>
            <a:endParaRPr kumimoji="1" lang="en-US" altLang="zh-CN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2.</a:t>
            </a:r>
            <a:r>
              <a:rPr kumimoji="1" lang="zh-CN" altLang="en-US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  <a:r>
              <a:rPr kumimoji="1" lang="en-US" altLang="zh-CN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Job</a:t>
            </a:r>
            <a:r>
              <a:rPr kumimoji="1" lang="zh-CN" altLang="en-US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之间的制品传递（</a:t>
            </a:r>
            <a:r>
              <a:rPr kumimoji="1" lang="en-US" altLang="zh-CN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Artifacts</a:t>
            </a:r>
            <a:r>
              <a:rPr kumimoji="1" lang="zh-CN" altLang="en-US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， </a:t>
            </a:r>
            <a:r>
              <a:rPr kumimoji="1" lang="en-US" altLang="zh-CN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Dependencies</a:t>
            </a:r>
            <a:r>
              <a:rPr kumimoji="1" lang="zh-CN" altLang="en-US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）</a:t>
            </a:r>
            <a:r>
              <a:rPr kumimoji="1" lang="en-US" altLang="zh-CN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[</a:t>
            </a:r>
            <a:r>
              <a:rPr kumimoji="1" lang="zh-CN" altLang="en-US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验证最后的</a:t>
            </a:r>
            <a:r>
              <a:rPr kumimoji="1" lang="en-US" altLang="zh-CN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job</a:t>
            </a:r>
            <a:r>
              <a:rPr kumimoji="1" lang="zh-CN" altLang="en-US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是可以获取到前面</a:t>
            </a:r>
            <a:r>
              <a:rPr kumimoji="1" lang="en-US" altLang="zh-CN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job</a:t>
            </a:r>
            <a:r>
              <a:rPr kumimoji="1" lang="zh-CN" altLang="en-US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的输出</a:t>
            </a:r>
            <a:r>
              <a:rPr kumimoji="1" lang="en-US" altLang="zh-CN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]</a:t>
            </a:r>
            <a:endParaRPr kumimoji="1" lang="zh-CN" altLang="en-US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928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C7780-E36A-45E1-E028-7DA2FEBBC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实践</a:t>
            </a:r>
            <a:r>
              <a:rPr kumimoji="1" lang="en-US" altLang="zh-CN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1</a:t>
            </a:r>
            <a:r>
              <a:rPr kumimoji="1" lang="zh-CN" altLang="en-US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： 通过</a:t>
            </a:r>
            <a:r>
              <a:rPr kumimoji="1" lang="en-US" altLang="zh-CN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API</a:t>
            </a:r>
            <a:r>
              <a:rPr kumimoji="1" lang="zh-CN" altLang="en-US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触发流水线</a:t>
            </a:r>
            <a:r>
              <a:rPr kumimoji="1" lang="en-US" altLang="zh-CN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-Jenkins</a:t>
            </a:r>
            <a:endParaRPr kumimoji="1" lang="zh-CN" altLang="en-US" b="1">
              <a:latin typeface="Hiragino Sans GB W6" panose="020B0300000000000000" pitchFamily="34" charset="-128"/>
              <a:ea typeface="Hiragino Sans GB W6" panose="020B0300000000000000" pitchFamily="34" charset="-128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C0FFE3-05C2-F6C5-C4D4-91661D418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1.</a:t>
            </a:r>
            <a:r>
              <a:rPr kumimoji="1" lang="zh-CN" altLang="en-US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 安装</a:t>
            </a:r>
            <a:r>
              <a:rPr kumimoji="1" lang="en-US" altLang="zh-CN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Generic</a:t>
            </a:r>
            <a:r>
              <a:rPr kumimoji="1" lang="zh-CN" altLang="en-US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 </a:t>
            </a:r>
            <a:r>
              <a:rPr kumimoji="1" lang="en-US" altLang="zh-CN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webhook</a:t>
            </a:r>
            <a:r>
              <a:rPr kumimoji="1" lang="zh-CN" altLang="en-US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 插件</a:t>
            </a:r>
            <a:endParaRPr kumimoji="1" lang="en-US" altLang="zh-CN" b="1">
              <a:latin typeface="Hiragino Sans GB W6" panose="020B0300000000000000" pitchFamily="34" charset="-128"/>
              <a:ea typeface="Hiragino Sans GB W6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2.</a:t>
            </a:r>
            <a:r>
              <a:rPr kumimoji="1" lang="zh-CN" altLang="en-US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 </a:t>
            </a:r>
            <a:r>
              <a:rPr kumimoji="1" lang="en-US" altLang="zh-CN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POSTMAN</a:t>
            </a:r>
            <a:r>
              <a:rPr kumimoji="1" lang="zh-CN" altLang="en-US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请求 </a:t>
            </a:r>
            <a:endParaRPr kumimoji="1" lang="en-US" altLang="zh-CN" b="1">
              <a:latin typeface="Hiragino Sans GB W6" panose="020B0300000000000000" pitchFamily="34" charset="-128"/>
              <a:ea typeface="Hiragino Sans GB W6" panose="020B0300000000000000" pitchFamily="34" charset="-128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http://JENKINS_URL/generic-webhook-trigger/invoke</a:t>
            </a:r>
          </a:p>
          <a:p>
            <a:pPr>
              <a:lnSpc>
                <a:spcPct val="150000"/>
              </a:lnSpc>
            </a:pPr>
            <a:r>
              <a:rPr kumimoji="1" lang="en-US" altLang="zh-CN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3.</a:t>
            </a:r>
            <a:r>
              <a:rPr kumimoji="1" lang="zh-CN" altLang="en-US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 配置</a:t>
            </a:r>
            <a:r>
              <a:rPr kumimoji="1" lang="en-US" altLang="zh-CN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Jenkins</a:t>
            </a:r>
            <a:r>
              <a:rPr kumimoji="1" lang="zh-CN" altLang="en-US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 </a:t>
            </a:r>
            <a:r>
              <a:rPr kumimoji="1" lang="en-US" altLang="zh-CN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job</a:t>
            </a:r>
            <a:r>
              <a:rPr kumimoji="1" lang="zh-CN" altLang="en-US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中的</a:t>
            </a:r>
            <a:r>
              <a:rPr kumimoji="1" lang="en-US" altLang="zh-CN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webhook</a:t>
            </a:r>
            <a:r>
              <a:rPr kumimoji="1" lang="zh-CN" altLang="en-US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   </a:t>
            </a:r>
            <a:endParaRPr kumimoji="1" lang="en-US" altLang="zh-CN" b="1">
              <a:latin typeface="Hiragino Sans GB W6" panose="020B0300000000000000" pitchFamily="34" charset="-128"/>
              <a:ea typeface="Hiragino Sans GB W6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4.</a:t>
            </a:r>
            <a:r>
              <a:rPr kumimoji="1" lang="zh-CN" altLang="en-US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 编写</a:t>
            </a:r>
            <a:r>
              <a:rPr kumimoji="1" lang="en-US" altLang="zh-CN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Pipeline</a:t>
            </a:r>
            <a:r>
              <a:rPr kumimoji="1" lang="zh-CN" altLang="en-US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 读取请求参数</a:t>
            </a:r>
          </a:p>
        </p:txBody>
      </p:sp>
    </p:spTree>
    <p:extLst>
      <p:ext uri="{BB962C8B-B14F-4D97-AF65-F5344CB8AC3E}">
        <p14:creationId xmlns:p14="http://schemas.microsoft.com/office/powerpoint/2010/main" val="270771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0F2A7-4EBC-1B61-FF90-1ECA5063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自定义构建描述信息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9569A6-67BD-B35D-3F0D-D98AAC3C83B8}"/>
              </a:ext>
            </a:extLst>
          </p:cNvPr>
          <p:cNvSpPr/>
          <p:nvPr/>
        </p:nvSpPr>
        <p:spPr>
          <a:xfrm>
            <a:off x="1019502" y="1690688"/>
            <a:ext cx="9532883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currentBuild.description = "version: ${data.version}\n env: ${data.envName}"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currentBuild.displayName = "${data.version}"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AF885F-9D24-B666-77E3-A11305F96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785" y="3016251"/>
            <a:ext cx="6451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7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0F2A7-4EBC-1B61-FF90-1ECA5063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Jenkins</a:t>
            </a:r>
            <a:r>
              <a:rPr kumimoji="1" lang="zh-CN" altLang="en-US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 </a:t>
            </a:r>
            <a:r>
              <a:rPr kumimoji="1" lang="en-US" altLang="zh-CN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Trigger</a:t>
            </a:r>
            <a:r>
              <a:rPr kumimoji="1" lang="zh-CN" altLang="en-US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 </a:t>
            </a:r>
            <a:r>
              <a:rPr kumimoji="1" lang="en-US" altLang="zh-CN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URL</a:t>
            </a:r>
            <a:endParaRPr kumimoji="1" lang="zh-CN" altLang="en-US" b="1">
              <a:latin typeface="Hiragino Sans GB W6" panose="020B0300000000000000" pitchFamily="34" charset="-128"/>
              <a:ea typeface="Hiragino Sans GB W6" panose="020B0300000000000000" pitchFamily="34" charset="-128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493028-4B44-9FBE-0D36-0390FFFD9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384" y="2559188"/>
            <a:ext cx="6656171" cy="38224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5BA0E2F-A3F9-6641-EEED-524C7211049E}"/>
              </a:ext>
            </a:extLst>
          </p:cNvPr>
          <p:cNvSpPr/>
          <p:nvPr/>
        </p:nvSpPr>
        <p:spPr>
          <a:xfrm>
            <a:off x="700217" y="1599716"/>
            <a:ext cx="8629134" cy="450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kumimoji="1" lang="en-US" altLang="zh-CN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http://JENKINS_URL/generic-webhook-trigger/invoke</a:t>
            </a:r>
          </a:p>
        </p:txBody>
      </p:sp>
    </p:spTree>
    <p:extLst>
      <p:ext uri="{BB962C8B-B14F-4D97-AF65-F5344CB8AC3E}">
        <p14:creationId xmlns:p14="http://schemas.microsoft.com/office/powerpoint/2010/main" val="1844221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2F95C-28B2-EB4C-03D0-86855FF0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QA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0B103-D8E7-2627-E99B-191D7E537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流水线会触发相同</a:t>
            </a:r>
            <a:r>
              <a:rPr kumimoji="1" lang="en-US" altLang="zh-CN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token</a:t>
            </a:r>
            <a:r>
              <a:rPr kumimoji="1" lang="zh-CN" altLang="en-US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的作业， 建议触发</a:t>
            </a:r>
            <a:r>
              <a:rPr kumimoji="1" lang="en-US" altLang="zh-CN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token</a:t>
            </a:r>
            <a:r>
              <a:rPr kumimoji="1" lang="zh-CN" altLang="en-US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唯一性；</a:t>
            </a:r>
            <a:endParaRPr kumimoji="1" lang="en-US" altLang="zh-CN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zh-CN" altLang="en-US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对</a:t>
            </a:r>
            <a:r>
              <a:rPr kumimoji="1" lang="en-US" altLang="zh-CN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Jenkins</a:t>
            </a:r>
            <a:r>
              <a:rPr kumimoji="1" lang="zh-CN" altLang="en-US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  <a:r>
              <a:rPr kumimoji="1" lang="en-US" altLang="zh-CN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Pipeline</a:t>
            </a:r>
            <a:r>
              <a:rPr kumimoji="1" lang="zh-CN" altLang="en-US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中的数据处理（</a:t>
            </a:r>
            <a:r>
              <a:rPr kumimoji="1" lang="en-US" altLang="zh-CN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readJSON</a:t>
            </a:r>
            <a:r>
              <a:rPr kumimoji="1" lang="zh-CN" altLang="en-US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），使用</a:t>
            </a:r>
            <a:r>
              <a:rPr kumimoji="1" lang="en-US" altLang="zh-CN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Pipeline</a:t>
            </a:r>
            <a:r>
              <a:rPr kumimoji="1" lang="zh-CN" altLang="en-US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  <a:r>
              <a:rPr kumimoji="1" lang="en-US" altLang="zh-CN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utils</a:t>
            </a:r>
            <a:r>
              <a:rPr kumimoji="1" lang="zh-CN" altLang="en-US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  <a:r>
              <a:rPr kumimoji="1" lang="en-US" altLang="zh-CN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step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插件： </a:t>
            </a:r>
            <a:r>
              <a:rPr kumimoji="1" lang="en" altLang="zh-CN">
                <a:latin typeface="Hiragino Sans GB W3" panose="020B0300000000000000" pitchFamily="34" charset="-128"/>
                <a:ea typeface="Hiragino Sans GB W3" panose="020B0300000000000000" pitchFamily="34" charset="-128"/>
                <a:hlinkClick r:id="rId2"/>
              </a:rPr>
              <a:t>https://github.com/jenkinsci/pipeline-utility-steps-plugin/blob/master/docs/STEPS.md</a:t>
            </a:r>
            <a:endParaRPr kumimoji="1" lang="en" altLang="zh-CN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marL="0" indent="0">
              <a:buNone/>
            </a:pPr>
            <a:endParaRPr kumimoji="1" lang="en" altLang="zh-CN"/>
          </a:p>
          <a:p>
            <a:pPr marL="0" indent="0">
              <a:buNone/>
            </a:pPr>
            <a:endParaRPr kumimoji="1" lang="en" altLang="zh-CN"/>
          </a:p>
          <a:p>
            <a:pPr marL="0" indent="0">
              <a:buNone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802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B85DAA2-34C5-3D08-F2D5-8F0C053389B3}"/>
              </a:ext>
            </a:extLst>
          </p:cNvPr>
          <p:cNvSpPr/>
          <p:nvPr/>
        </p:nvSpPr>
        <p:spPr>
          <a:xfrm>
            <a:off x="1403927" y="1320800"/>
            <a:ext cx="2564066" cy="424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Client</a:t>
            </a:r>
            <a:r>
              <a:rPr kumimoji="1" lang="zh-CN" altLang="en-US"/>
              <a:t>  </a:t>
            </a:r>
            <a:r>
              <a:rPr kumimoji="1" lang="en-US" altLang="zh-CN"/>
              <a:t>Postman</a:t>
            </a:r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55DD5B-8F7E-AE77-F764-AC5FED6F2493}"/>
              </a:ext>
            </a:extLst>
          </p:cNvPr>
          <p:cNvSpPr/>
          <p:nvPr/>
        </p:nvSpPr>
        <p:spPr>
          <a:xfrm>
            <a:off x="7592037" y="755009"/>
            <a:ext cx="2843868" cy="1644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Jenkins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522B08A-DAAF-9332-0FC0-2C0AD907BD00}"/>
              </a:ext>
            </a:extLst>
          </p:cNvPr>
          <p:cNvSpPr/>
          <p:nvPr/>
        </p:nvSpPr>
        <p:spPr>
          <a:xfrm>
            <a:off x="6895751" y="1073792"/>
            <a:ext cx="1560352" cy="310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r>
              <a:rPr kumimoji="1"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kumimoji="1"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webhook</a:t>
            </a:r>
            <a:endParaRPr kumimoji="1"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55F07A03-EE7D-B966-4C0B-4EAFF90F9ACD}"/>
              </a:ext>
            </a:extLst>
          </p:cNvPr>
          <p:cNvCxnSpPr>
            <a:endCxn id="6" idx="1"/>
          </p:cNvCxnSpPr>
          <p:nvPr/>
        </p:nvCxnSpPr>
        <p:spPr>
          <a:xfrm flipV="1">
            <a:off x="4043494" y="1228988"/>
            <a:ext cx="2852257" cy="30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25124680-2BC6-4A42-6E4B-286839CF74FB}"/>
              </a:ext>
            </a:extLst>
          </p:cNvPr>
          <p:cNvSpPr/>
          <p:nvPr/>
        </p:nvSpPr>
        <p:spPr>
          <a:xfrm>
            <a:off x="4806891" y="1015068"/>
            <a:ext cx="1169035" cy="305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data</a:t>
            </a:r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5597F3E-9F3E-E8AC-B244-67CA10EA0464}"/>
              </a:ext>
            </a:extLst>
          </p:cNvPr>
          <p:cNvSpPr/>
          <p:nvPr/>
        </p:nvSpPr>
        <p:spPr>
          <a:xfrm>
            <a:off x="1627464" y="4392865"/>
            <a:ext cx="1912690" cy="92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GitLab</a:t>
            </a:r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37EF63-E339-87D4-3F24-2C73DEB0E0DD}"/>
              </a:ext>
            </a:extLst>
          </p:cNvPr>
          <p:cNvSpPr/>
          <p:nvPr/>
        </p:nvSpPr>
        <p:spPr>
          <a:xfrm>
            <a:off x="7527721" y="4005911"/>
            <a:ext cx="2843868" cy="1644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Jenkins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0E29AFA-1119-4C53-567B-F04795E40849}"/>
              </a:ext>
            </a:extLst>
          </p:cNvPr>
          <p:cNvSpPr/>
          <p:nvPr/>
        </p:nvSpPr>
        <p:spPr>
          <a:xfrm>
            <a:off x="6831435" y="4324694"/>
            <a:ext cx="1560352" cy="310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r>
              <a:rPr kumimoji="1"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kumimoji="1"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webhook</a:t>
            </a:r>
            <a:endParaRPr kumimoji="1"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B3C79C-88FE-665C-639F-54FC5406A22C}"/>
              </a:ext>
            </a:extLst>
          </p:cNvPr>
          <p:cNvSpPr/>
          <p:nvPr/>
        </p:nvSpPr>
        <p:spPr>
          <a:xfrm>
            <a:off x="3568118" y="4429387"/>
            <a:ext cx="950752" cy="205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push</a:t>
            </a:r>
            <a:endParaRPr kumimoji="1" lang="zh-CN" altLang="en-US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188852F-CF13-A160-A7FC-CEFA30994E7E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 flipV="1">
            <a:off x="4518870" y="4479890"/>
            <a:ext cx="2312565" cy="52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EC3CD32-E144-B193-5732-F4A239FFAB8A}"/>
              </a:ext>
            </a:extLst>
          </p:cNvPr>
          <p:cNvSpPr/>
          <p:nvPr/>
        </p:nvSpPr>
        <p:spPr>
          <a:xfrm>
            <a:off x="3568118" y="4719144"/>
            <a:ext cx="950752" cy="205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merge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3654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895F7-2F2B-0C72-3AEF-B70F0538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QA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6A70EF-A3DF-DF79-3F98-7EA0FCFDE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014" y="230188"/>
            <a:ext cx="9563100" cy="1371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0448E5-A777-4730-F4CD-BE143DCD9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09" y="2232650"/>
            <a:ext cx="10728500" cy="384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24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C7780-E36A-45E1-E028-7DA2FEBBC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实践</a:t>
            </a:r>
            <a:r>
              <a:rPr kumimoji="1" lang="en-US" altLang="zh-CN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2</a:t>
            </a:r>
            <a:r>
              <a:rPr kumimoji="1" lang="zh-CN" altLang="en-US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： 通过</a:t>
            </a:r>
            <a:r>
              <a:rPr kumimoji="1" lang="en-US" altLang="zh-CN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API</a:t>
            </a:r>
            <a:r>
              <a:rPr kumimoji="1" lang="zh-CN" altLang="en-US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触发流水线</a:t>
            </a:r>
            <a:r>
              <a:rPr kumimoji="1" lang="en-US" altLang="zh-CN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-GitLabCI</a:t>
            </a:r>
            <a:endParaRPr kumimoji="1" lang="zh-CN" altLang="en-US" b="1">
              <a:latin typeface="Hiragino Sans GB W6" panose="020B0300000000000000" pitchFamily="34" charset="-128"/>
              <a:ea typeface="Hiragino Sans GB W6" panose="020B0300000000000000" pitchFamily="34" charset="-128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C0FFE3-05C2-F6C5-C4D4-91661D418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1.</a:t>
            </a:r>
            <a:r>
              <a:rPr kumimoji="1" lang="zh-CN" altLang="en-US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  <a:r>
              <a:rPr kumimoji="1" lang="en-US" altLang="zh-CN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B</a:t>
            </a:r>
            <a:r>
              <a:rPr kumimoji="1" lang="zh-CN" altLang="en-US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项目中开启</a:t>
            </a:r>
            <a:r>
              <a:rPr kumimoji="1" lang="en-US" altLang="zh-CN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Pipeline</a:t>
            </a:r>
            <a:r>
              <a:rPr kumimoji="1" lang="zh-CN" altLang="en-US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  <a:r>
              <a:rPr kumimoji="1" lang="en-US" altLang="zh-CN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Trigger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2.</a:t>
            </a:r>
            <a:r>
              <a:rPr kumimoji="1" lang="zh-CN" altLang="en-US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先通过</a:t>
            </a:r>
            <a:r>
              <a:rPr kumimoji="1" lang="en-US" altLang="zh-CN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postman</a:t>
            </a:r>
            <a:r>
              <a:rPr kumimoji="1" lang="zh-CN" altLang="en-US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进行触发测试</a:t>
            </a:r>
            <a:endParaRPr kumimoji="1" lang="en-US" altLang="zh-CN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3.</a:t>
            </a:r>
            <a:r>
              <a:rPr kumimoji="1" lang="zh-CN" altLang="en-US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  <a:r>
              <a:rPr kumimoji="1" lang="en-US" altLang="zh-CN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A</a:t>
            </a:r>
            <a:r>
              <a:rPr kumimoji="1" lang="zh-CN" altLang="en-US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项目中创建</a:t>
            </a:r>
            <a:r>
              <a:rPr kumimoji="1" lang="en-US" altLang="zh-CN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token</a:t>
            </a:r>
            <a:r>
              <a:rPr kumimoji="1" lang="zh-CN" altLang="en-US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变量， 然后集成到</a:t>
            </a:r>
            <a:r>
              <a:rPr kumimoji="1" lang="en-US" altLang="zh-CN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pipeline</a:t>
            </a:r>
            <a:r>
              <a:rPr kumimoji="1" lang="zh-CN" altLang="en-US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触发。</a:t>
            </a:r>
            <a:endParaRPr kumimoji="1" lang="en-US" altLang="zh-CN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DB8E51-4F42-40C6-B9B1-169FB07D6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67069"/>
            <a:ext cx="4777946" cy="21258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24B16F-B68A-E250-C486-1727591C5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956" y="4142713"/>
            <a:ext cx="4643844" cy="250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7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C7780-E36A-45E1-E028-7DA2FEBBC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实践</a:t>
            </a:r>
            <a:r>
              <a:rPr kumimoji="1" lang="en-US" altLang="zh-CN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3</a:t>
            </a:r>
            <a:r>
              <a:rPr kumimoji="1" lang="zh-CN" altLang="en-US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： </a:t>
            </a:r>
            <a:r>
              <a:rPr kumimoji="1" lang="en-US" altLang="zh-CN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GitLab</a:t>
            </a:r>
            <a:r>
              <a:rPr kumimoji="1" lang="zh-CN" altLang="en-US" b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工作流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821B56-83D4-065C-836E-D5DEB0C9F6E1}"/>
              </a:ext>
            </a:extLst>
          </p:cNvPr>
          <p:cNvSpPr/>
          <p:nvPr/>
        </p:nvSpPr>
        <p:spPr>
          <a:xfrm>
            <a:off x="2063692" y="4823669"/>
            <a:ext cx="1291904" cy="276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main</a:t>
            </a:r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A3787B-96AD-F63F-32DF-413450BA9C58}"/>
              </a:ext>
            </a:extLst>
          </p:cNvPr>
          <p:cNvSpPr/>
          <p:nvPr/>
        </p:nvSpPr>
        <p:spPr>
          <a:xfrm>
            <a:off x="4152552" y="3246537"/>
            <a:ext cx="1426128" cy="226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feature</a:t>
            </a:r>
            <a:endParaRPr kumimoji="1" lang="zh-CN" altLang="en-US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FF191AEB-2BC4-E19D-4546-06A73C744D1D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flipV="1">
            <a:off x="2709644" y="3359789"/>
            <a:ext cx="1442908" cy="146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>
            <a:extLst>
              <a:ext uri="{FF2B5EF4-FFF2-40B4-BE49-F238E27FC236}">
                <a16:creationId xmlns:a16="http://schemas.microsoft.com/office/drawing/2014/main" id="{7259C1C6-B1EF-8A41-ECA3-9BD9DB8F09BE}"/>
              </a:ext>
            </a:extLst>
          </p:cNvPr>
          <p:cNvSpPr/>
          <p:nvPr/>
        </p:nvSpPr>
        <p:spPr>
          <a:xfrm>
            <a:off x="6224632" y="2429659"/>
            <a:ext cx="1963023" cy="18602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821832-A311-A29C-8166-11E875237C49}"/>
              </a:ext>
            </a:extLst>
          </p:cNvPr>
          <p:cNvSpPr txBox="1"/>
          <p:nvPr/>
        </p:nvSpPr>
        <p:spPr>
          <a:xfrm>
            <a:off x="6590951" y="2784872"/>
            <a:ext cx="1705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commit</a:t>
            </a:r>
          </a:p>
          <a:p>
            <a:r>
              <a:rPr kumimoji="1" lang="en-US" altLang="zh-CN"/>
              <a:t>push</a:t>
            </a:r>
          </a:p>
          <a:p>
            <a:r>
              <a:rPr kumimoji="1" lang="en-US" altLang="zh-CN"/>
              <a:t>pipeline</a:t>
            </a:r>
            <a:endParaRPr kumimoji="1" lang="zh-CN" altLang="en-US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C6DD1609-871F-390F-B866-8073BF64E92B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5578680" y="3359789"/>
            <a:ext cx="645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DB16DE43-A035-6D72-4922-83CC9B486BFB}"/>
              </a:ext>
            </a:extLst>
          </p:cNvPr>
          <p:cNvCxnSpPr>
            <a:stCxn id="10" idx="3"/>
            <a:endCxn id="4" idx="3"/>
          </p:cNvCxnSpPr>
          <p:nvPr/>
        </p:nvCxnSpPr>
        <p:spPr>
          <a:xfrm flipH="1">
            <a:off x="3355596" y="3246537"/>
            <a:ext cx="4941116" cy="1715551"/>
          </a:xfrm>
          <a:prstGeom prst="bentConnector3">
            <a:avLst>
              <a:gd name="adj1" fmla="val -4626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7D6D229A-4AD0-7C0F-05CD-B48D7928DC27}"/>
              </a:ext>
            </a:extLst>
          </p:cNvPr>
          <p:cNvSpPr/>
          <p:nvPr/>
        </p:nvSpPr>
        <p:spPr>
          <a:xfrm>
            <a:off x="4098024" y="4149404"/>
            <a:ext cx="1136708" cy="3082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release</a:t>
            </a:r>
            <a:endParaRPr kumimoji="1" lang="zh-CN" altLang="en-US"/>
          </a:p>
        </p:txBody>
      </p:sp>
      <p:cxnSp>
        <p:nvCxnSpPr>
          <p:cNvPr id="26" name="肘形连接符 25">
            <a:extLst>
              <a:ext uri="{FF2B5EF4-FFF2-40B4-BE49-F238E27FC236}">
                <a16:creationId xmlns:a16="http://schemas.microsoft.com/office/drawing/2014/main" id="{7DFFB468-D7E4-55BE-E208-174F0614DA90}"/>
              </a:ext>
            </a:extLst>
          </p:cNvPr>
          <p:cNvCxnSpPr>
            <a:stCxn id="4" idx="0"/>
            <a:endCxn id="24" idx="1"/>
          </p:cNvCxnSpPr>
          <p:nvPr/>
        </p:nvCxnSpPr>
        <p:spPr>
          <a:xfrm rot="5400000" flipH="1" flipV="1">
            <a:off x="3143776" y="3869421"/>
            <a:ext cx="520116" cy="1388380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>
            <a:extLst>
              <a:ext uri="{FF2B5EF4-FFF2-40B4-BE49-F238E27FC236}">
                <a16:creationId xmlns:a16="http://schemas.microsoft.com/office/drawing/2014/main" id="{E39A7185-6774-DA9F-5C39-6BA750A70541}"/>
              </a:ext>
            </a:extLst>
          </p:cNvPr>
          <p:cNvCxnSpPr>
            <a:cxnSpLocks/>
            <a:stCxn id="10" idx="3"/>
            <a:endCxn id="24" idx="3"/>
          </p:cNvCxnSpPr>
          <p:nvPr/>
        </p:nvCxnSpPr>
        <p:spPr>
          <a:xfrm flipH="1">
            <a:off x="5234732" y="3246537"/>
            <a:ext cx="3061980" cy="1057016"/>
          </a:xfrm>
          <a:prstGeom prst="bentConnector3">
            <a:avLst>
              <a:gd name="adj1" fmla="val -7466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>
            <a:extLst>
              <a:ext uri="{FF2B5EF4-FFF2-40B4-BE49-F238E27FC236}">
                <a16:creationId xmlns:a16="http://schemas.microsoft.com/office/drawing/2014/main" id="{D4BC9BC6-1EF6-E994-6A80-457569E907B5}"/>
              </a:ext>
            </a:extLst>
          </p:cNvPr>
          <p:cNvCxnSpPr>
            <a:stCxn id="24" idx="2"/>
            <a:endCxn id="4" idx="2"/>
          </p:cNvCxnSpPr>
          <p:nvPr/>
        </p:nvCxnSpPr>
        <p:spPr>
          <a:xfrm rot="5400000">
            <a:off x="3366609" y="3800736"/>
            <a:ext cx="642805" cy="1956734"/>
          </a:xfrm>
          <a:prstGeom prst="bentConnector3">
            <a:avLst>
              <a:gd name="adj1" fmla="val 13556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21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346</Words>
  <Application>Microsoft Macintosh PowerPoint</Application>
  <PresentationFormat>宽屏</PresentationFormat>
  <Paragraphs>57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Hiragino Sans GB W3</vt:lpstr>
      <vt:lpstr>Hiragino Sans GB W6</vt:lpstr>
      <vt:lpstr>Arial</vt:lpstr>
      <vt:lpstr>Office 主题​​</vt:lpstr>
      <vt:lpstr>Day4 Gitlab版本控制系统实践</vt:lpstr>
      <vt:lpstr>实践1： 通过API触发流水线-Jenkins</vt:lpstr>
      <vt:lpstr>自定义构建描述信息</vt:lpstr>
      <vt:lpstr>Jenkins Trigger URL</vt:lpstr>
      <vt:lpstr>QA</vt:lpstr>
      <vt:lpstr>PowerPoint 演示文稿</vt:lpstr>
      <vt:lpstr>QA</vt:lpstr>
      <vt:lpstr>实践2： 通过API触发流水线-GitLabCI</vt:lpstr>
      <vt:lpstr>实践3： GitLab工作流</vt:lpstr>
      <vt:lpstr>实践4： 基于Jenkins提交流水线</vt:lpstr>
      <vt:lpstr>PowerPoint 演示文稿</vt:lpstr>
      <vt:lpstr>实践5： 基于GitLabCI提交流水线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Day4 Gitlab版本控制系统实践</dc:title>
  <dc:creator>23264</dc:creator>
  <cp:lastModifiedBy>23264</cp:lastModifiedBy>
  <cp:revision>23</cp:revision>
  <dcterms:created xsi:type="dcterms:W3CDTF">2022-05-08T01:24:42Z</dcterms:created>
  <dcterms:modified xsi:type="dcterms:W3CDTF">2022-05-08T08:07:26Z</dcterms:modified>
</cp:coreProperties>
</file>