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>
        <p:scale>
          <a:sx n="88" d="100"/>
          <a:sy n="88" d="100"/>
        </p:scale>
        <p:origin x="148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-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 met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BE" smtClean="0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BE" smtClean="0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381058" y="3845796"/>
            <a:ext cx="6987645" cy="1388534"/>
          </a:xfrm>
        </p:spPr>
        <p:txBody>
          <a:bodyPr/>
          <a:lstStyle/>
          <a:p>
            <a:r>
              <a:rPr lang="nl-NL" dirty="0" smtClean="0"/>
              <a:t>Dylan Van </a:t>
            </a:r>
            <a:r>
              <a:rPr lang="nl-NL" dirty="0" err="1" smtClean="0"/>
              <a:t>Steirteghem</a:t>
            </a:r>
            <a:endParaRPr lang="nl-NL" dirty="0" smtClean="0"/>
          </a:p>
          <a:p>
            <a:r>
              <a:rPr lang="nl-NL" dirty="0" err="1" smtClean="0"/>
              <a:t>Nmdad</a:t>
            </a:r>
            <a:r>
              <a:rPr lang="nl-NL" dirty="0" smtClean="0"/>
              <a:t> 2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124" y="1693062"/>
            <a:ext cx="6048848" cy="194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50528" y="-147578"/>
            <a:ext cx="10018713" cy="1752599"/>
          </a:xfrm>
        </p:spPr>
        <p:txBody>
          <a:bodyPr/>
          <a:lstStyle/>
          <a:p>
            <a:pPr algn="l"/>
            <a:r>
              <a:rPr lang="nl-NL" dirty="0" smtClean="0"/>
              <a:t>APP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50528" y="1089659"/>
            <a:ext cx="10018713" cy="5659484"/>
          </a:xfrm>
        </p:spPr>
        <p:txBody>
          <a:bodyPr>
            <a:normAutofit fontScale="70000" lnSpcReduction="20000"/>
          </a:bodyPr>
          <a:lstStyle/>
          <a:p>
            <a:r>
              <a:rPr lang="nl-NL" baseline="30000" dirty="0" err="1" smtClean="0"/>
              <a:t>AngularJS</a:t>
            </a:r>
            <a:r>
              <a:rPr lang="nl-NL" baseline="30000" dirty="0" smtClean="0"/>
              <a:t> </a:t>
            </a:r>
            <a:r>
              <a:rPr lang="nl-NL" baseline="30000" dirty="0"/>
              <a:t>1.5	</a:t>
            </a:r>
          </a:p>
          <a:p>
            <a:r>
              <a:rPr lang="nl-NL" baseline="30000" dirty="0" err="1" smtClean="0"/>
              <a:t>Angular</a:t>
            </a:r>
            <a:r>
              <a:rPr lang="nl-NL" baseline="30000" dirty="0" smtClean="0"/>
              <a:t> </a:t>
            </a:r>
            <a:r>
              <a:rPr lang="nl-NL" baseline="30000" dirty="0" err="1"/>
              <a:t>Material</a:t>
            </a:r>
            <a:r>
              <a:rPr lang="nl-NL" baseline="30000" dirty="0"/>
              <a:t> Design	</a:t>
            </a:r>
          </a:p>
          <a:p>
            <a:r>
              <a:rPr lang="nl-NL" baseline="30000" dirty="0" smtClean="0"/>
              <a:t>Automatisatie</a:t>
            </a:r>
            <a:r>
              <a:rPr lang="nl-NL" baseline="30000" dirty="0"/>
              <a:t>	 </a:t>
            </a:r>
          </a:p>
          <a:p>
            <a:r>
              <a:rPr lang="nl-NL" baseline="30000" dirty="0" err="1" smtClean="0"/>
              <a:t>Gulp.js</a:t>
            </a:r>
            <a:endParaRPr lang="nl-NL" baseline="30000" dirty="0"/>
          </a:p>
          <a:p>
            <a:r>
              <a:rPr lang="nl-NL" baseline="30000" dirty="0"/>
              <a:t>	 </a:t>
            </a:r>
          </a:p>
          <a:p>
            <a:r>
              <a:rPr lang="nl-NL" baseline="30000" dirty="0" smtClean="0"/>
              <a:t>Bezoeker</a:t>
            </a:r>
            <a:r>
              <a:rPr lang="nl-NL" baseline="30000" dirty="0"/>
              <a:t>	</a:t>
            </a:r>
          </a:p>
          <a:p>
            <a:r>
              <a:rPr lang="nl-NL" baseline="30000" dirty="0" smtClean="0"/>
              <a:t>Klant</a:t>
            </a:r>
            <a:endParaRPr lang="nl-NL" baseline="30000" dirty="0"/>
          </a:p>
          <a:p>
            <a:r>
              <a:rPr lang="nl-NL" baseline="30000" dirty="0"/>
              <a:t>		 </a:t>
            </a:r>
          </a:p>
          <a:p>
            <a:r>
              <a:rPr lang="nl-NL" baseline="30000" dirty="0" smtClean="0"/>
              <a:t>Accountbeheer</a:t>
            </a:r>
            <a:r>
              <a:rPr lang="nl-NL" baseline="30000" dirty="0"/>
              <a:t>	</a:t>
            </a:r>
          </a:p>
          <a:p>
            <a:r>
              <a:rPr lang="nl-NL" baseline="30000" dirty="0" smtClean="0"/>
              <a:t>Bestellingen opvolgen</a:t>
            </a:r>
            <a:endParaRPr lang="nl-NL" baseline="30000" dirty="0"/>
          </a:p>
          <a:p>
            <a:endParaRPr lang="nl-NL" baseline="30000" dirty="0"/>
          </a:p>
          <a:p>
            <a:r>
              <a:rPr lang="nl-NL" baseline="30000" dirty="0" smtClean="0"/>
              <a:t>Product</a:t>
            </a:r>
            <a:r>
              <a:rPr lang="nl-NL" baseline="30000" dirty="0"/>
              <a:t>	</a:t>
            </a:r>
          </a:p>
          <a:p>
            <a:r>
              <a:rPr lang="nl-NL" baseline="30000" dirty="0" smtClean="0"/>
              <a:t>Categorie</a:t>
            </a:r>
            <a:r>
              <a:rPr lang="nl-NL" baseline="30000" dirty="0"/>
              <a:t>			</a:t>
            </a:r>
          </a:p>
          <a:p>
            <a:r>
              <a:rPr lang="it-IT" baseline="30000" dirty="0" err="1" smtClean="0"/>
              <a:t>Foto’s</a:t>
            </a:r>
            <a:r>
              <a:rPr lang="it-IT" baseline="30000" dirty="0"/>
              <a:t>				</a:t>
            </a:r>
          </a:p>
          <a:p>
            <a:r>
              <a:rPr lang="it-IT" baseline="30000" dirty="0" err="1" smtClean="0"/>
              <a:t>Korte</a:t>
            </a:r>
            <a:r>
              <a:rPr lang="it-IT" baseline="30000" dirty="0" smtClean="0"/>
              <a:t> </a:t>
            </a:r>
            <a:r>
              <a:rPr lang="it-IT" baseline="30000" dirty="0" err="1"/>
              <a:t>beschrijving</a:t>
            </a:r>
            <a:r>
              <a:rPr lang="it-IT" baseline="30000" dirty="0"/>
              <a:t>	</a:t>
            </a:r>
          </a:p>
          <a:p>
            <a:r>
              <a:rPr lang="nl-NL" baseline="30000" dirty="0" smtClean="0"/>
              <a:t>Naam</a:t>
            </a:r>
            <a:r>
              <a:rPr lang="nl-NL" baseline="30000" dirty="0"/>
              <a:t>	</a:t>
            </a:r>
          </a:p>
          <a:p>
            <a:r>
              <a:rPr lang="nl-NL" baseline="30000" dirty="0" smtClean="0"/>
              <a:t>Prijs</a:t>
            </a:r>
            <a:r>
              <a:rPr lang="nl-NL" baseline="30000" dirty="0"/>
              <a:t>	</a:t>
            </a:r>
          </a:p>
          <a:p>
            <a:r>
              <a:rPr lang="de-DE" baseline="30000" dirty="0" smtClean="0"/>
              <a:t>BTW-</a:t>
            </a:r>
            <a:r>
              <a:rPr lang="de-DE" baseline="30000" dirty="0" err="1" smtClean="0"/>
              <a:t>tarief</a:t>
            </a:r>
            <a:r>
              <a:rPr lang="de-DE" baseline="30000" dirty="0"/>
              <a:t>		            </a:t>
            </a:r>
          </a:p>
          <a:p>
            <a:r>
              <a:rPr lang="de-DE" baseline="30000" dirty="0" err="1" smtClean="0"/>
              <a:t>Korting</a:t>
            </a:r>
            <a:r>
              <a:rPr lang="de-DE" baseline="30000" dirty="0" smtClean="0"/>
              <a:t> </a:t>
            </a:r>
            <a:r>
              <a:rPr lang="de-DE" baseline="30000" dirty="0" err="1"/>
              <a:t>of</a:t>
            </a:r>
            <a:r>
              <a:rPr lang="de-DE" baseline="30000" dirty="0"/>
              <a:t> </a:t>
            </a:r>
            <a:r>
              <a:rPr lang="de-DE" baseline="30000" dirty="0" err="1"/>
              <a:t>promotieprijs</a:t>
            </a:r>
            <a:r>
              <a:rPr lang="de-DE" baseline="30000" dirty="0"/>
              <a:t>	 </a:t>
            </a:r>
          </a:p>
          <a:p>
            <a:r>
              <a:rPr lang="de-DE" baseline="30000" dirty="0" err="1" smtClean="0"/>
              <a:t>Productspecificaties</a:t>
            </a:r>
            <a:r>
              <a:rPr lang="de-DE" baseline="30000" dirty="0"/>
              <a:t>	</a:t>
            </a:r>
          </a:p>
          <a:p>
            <a:r>
              <a:rPr lang="de-DE" baseline="30000" dirty="0" err="1" smtClean="0"/>
              <a:t>Sass</a:t>
            </a:r>
            <a:r>
              <a:rPr lang="de-DE" baseline="30000" dirty="0" smtClean="0"/>
              <a:t> </a:t>
            </a:r>
            <a:r>
              <a:rPr lang="de-DE" baseline="30000" dirty="0"/>
              <a:t>(SCSS)	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20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79" y="1986986"/>
            <a:ext cx="1727453" cy="399905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955" y="1986986"/>
            <a:ext cx="1724997" cy="399905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575" y="1986986"/>
            <a:ext cx="1718816" cy="399905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015" y="1986986"/>
            <a:ext cx="1723862" cy="400506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084" y="1986986"/>
            <a:ext cx="1723134" cy="39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3968" y="-431799"/>
            <a:ext cx="10018713" cy="1752599"/>
          </a:xfrm>
        </p:spPr>
        <p:txBody>
          <a:bodyPr/>
          <a:lstStyle/>
          <a:p>
            <a:pPr algn="l"/>
            <a:r>
              <a:rPr lang="nl-NL" dirty="0" smtClean="0"/>
              <a:t>API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983342"/>
            <a:ext cx="10018713" cy="5751287"/>
          </a:xfrm>
        </p:spPr>
        <p:txBody>
          <a:bodyPr>
            <a:normAutofit lnSpcReduction="10000"/>
          </a:bodyPr>
          <a:lstStyle/>
          <a:p>
            <a:r>
              <a:rPr lang="nl-NL" baseline="30000" dirty="0"/>
              <a:t>CRUD	 </a:t>
            </a:r>
          </a:p>
          <a:p>
            <a:r>
              <a:rPr lang="nl-NL" baseline="30000" dirty="0" err="1" smtClean="0"/>
              <a:t>Create</a:t>
            </a:r>
            <a:r>
              <a:rPr lang="nl-NL" baseline="30000" dirty="0"/>
              <a:t>	: Customer, Order</a:t>
            </a:r>
          </a:p>
          <a:p>
            <a:r>
              <a:rPr lang="nl-NL" baseline="30000" dirty="0" smtClean="0"/>
              <a:t>Read : </a:t>
            </a:r>
            <a:r>
              <a:rPr lang="nl-NL" baseline="30000" dirty="0"/>
              <a:t>Product, Customer, Order </a:t>
            </a:r>
          </a:p>
          <a:p>
            <a:r>
              <a:rPr lang="nl-NL" baseline="30000" dirty="0" smtClean="0"/>
              <a:t>Update : </a:t>
            </a:r>
            <a:r>
              <a:rPr lang="nl-NL" baseline="30000" dirty="0"/>
              <a:t>Customer</a:t>
            </a:r>
          </a:p>
          <a:p>
            <a:r>
              <a:rPr lang="nl-NL" baseline="30000" dirty="0" smtClean="0"/>
              <a:t>Delete</a:t>
            </a:r>
            <a:r>
              <a:rPr lang="nl-NL" baseline="30000" dirty="0"/>
              <a:t>	: Customer</a:t>
            </a:r>
          </a:p>
          <a:p>
            <a:endParaRPr lang="nl-NL" baseline="30000" dirty="0"/>
          </a:p>
          <a:p>
            <a:r>
              <a:rPr lang="nl-NL" baseline="30000" dirty="0" err="1"/>
              <a:t>RESTful</a:t>
            </a:r>
            <a:r>
              <a:rPr lang="nl-NL" baseline="30000" dirty="0"/>
              <a:t>	</a:t>
            </a:r>
          </a:p>
          <a:p>
            <a:endParaRPr lang="nl-NL" baseline="30000" dirty="0"/>
          </a:p>
          <a:p>
            <a:r>
              <a:rPr lang="nl-NL" baseline="30000" dirty="0"/>
              <a:t>Databases:</a:t>
            </a:r>
          </a:p>
          <a:p>
            <a:endParaRPr lang="nl-NL" baseline="30000" dirty="0"/>
          </a:p>
          <a:p>
            <a:r>
              <a:rPr lang="it-IT" baseline="30000" dirty="0" err="1" smtClean="0"/>
              <a:t>Laravel</a:t>
            </a:r>
            <a:r>
              <a:rPr lang="it-IT" baseline="30000" dirty="0" smtClean="0"/>
              <a:t> </a:t>
            </a:r>
            <a:r>
              <a:rPr lang="it-IT" baseline="30000" dirty="0"/>
              <a:t>5.2	</a:t>
            </a:r>
          </a:p>
          <a:p>
            <a:r>
              <a:rPr lang="it-IT" baseline="30000" dirty="0" err="1" smtClean="0"/>
              <a:t>Artisan</a:t>
            </a:r>
            <a:r>
              <a:rPr lang="it-IT" baseline="30000" dirty="0" smtClean="0"/>
              <a:t> </a:t>
            </a:r>
            <a:r>
              <a:rPr lang="it-IT" baseline="30000" dirty="0"/>
              <a:t>Console </a:t>
            </a:r>
            <a:r>
              <a:rPr lang="it-IT" baseline="30000" dirty="0" err="1"/>
              <a:t>Commands</a:t>
            </a:r>
            <a:r>
              <a:rPr lang="it-IT" baseline="30000" dirty="0"/>
              <a:t> </a:t>
            </a:r>
            <a:r>
              <a:rPr lang="it-IT" baseline="30000" dirty="0" err="1"/>
              <a:t>voor</a:t>
            </a:r>
            <a:r>
              <a:rPr lang="it-IT" baseline="30000" dirty="0"/>
              <a:t> DB	</a:t>
            </a:r>
          </a:p>
          <a:p>
            <a:r>
              <a:rPr lang="it-IT" baseline="30000" dirty="0" err="1" smtClean="0"/>
              <a:t>Eloquent</a:t>
            </a:r>
            <a:r>
              <a:rPr lang="it-IT" baseline="30000" dirty="0" smtClean="0"/>
              <a:t> </a:t>
            </a:r>
            <a:r>
              <a:rPr lang="it-IT" baseline="30000" dirty="0"/>
              <a:t>ORM	</a:t>
            </a:r>
          </a:p>
          <a:p>
            <a:r>
              <a:rPr lang="it-IT" baseline="30000" dirty="0" err="1" smtClean="0"/>
              <a:t>Migrations</a:t>
            </a:r>
            <a:r>
              <a:rPr lang="it-IT" baseline="30000" dirty="0"/>
              <a:t>	</a:t>
            </a:r>
          </a:p>
          <a:p>
            <a:r>
              <a:rPr lang="en-US" baseline="30000" dirty="0" smtClean="0"/>
              <a:t>MVC</a:t>
            </a:r>
            <a:r>
              <a:rPr lang="en-US" baseline="30000" dirty="0"/>
              <a:t>	</a:t>
            </a:r>
          </a:p>
          <a:p>
            <a:r>
              <a:rPr lang="en-US" baseline="30000" dirty="0" smtClean="0"/>
              <a:t>Seeding </a:t>
            </a:r>
            <a:r>
              <a:rPr lang="en-US" baseline="30000" dirty="0"/>
              <a:t>met Faker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240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8481" y="-272143"/>
            <a:ext cx="10018713" cy="1752599"/>
          </a:xfrm>
        </p:spPr>
        <p:txBody>
          <a:bodyPr/>
          <a:lstStyle/>
          <a:p>
            <a:pPr algn="l"/>
            <a:r>
              <a:rPr lang="nl-NL" smtClean="0"/>
              <a:t>BO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852714"/>
            <a:ext cx="10018713" cy="6005286"/>
          </a:xfrm>
        </p:spPr>
        <p:txBody>
          <a:bodyPr>
            <a:normAutofit/>
          </a:bodyPr>
          <a:lstStyle/>
          <a:p>
            <a:r>
              <a:rPr lang="nl-NL" baseline="30000" dirty="0" smtClean="0"/>
              <a:t>Composer</a:t>
            </a:r>
            <a:r>
              <a:rPr lang="nl-NL" baseline="30000" dirty="0"/>
              <a:t>	</a:t>
            </a:r>
          </a:p>
          <a:p>
            <a:r>
              <a:rPr lang="nl-NL" baseline="30000" dirty="0" err="1" smtClean="0"/>
              <a:t>Laravel</a:t>
            </a:r>
            <a:r>
              <a:rPr lang="nl-NL" baseline="30000" dirty="0" smtClean="0"/>
              <a:t> </a:t>
            </a:r>
            <a:r>
              <a:rPr lang="nl-NL" baseline="30000" dirty="0"/>
              <a:t>Elixir	</a:t>
            </a:r>
          </a:p>
          <a:p>
            <a:r>
              <a:rPr lang="nl-NL" baseline="30000" dirty="0" smtClean="0"/>
              <a:t>Blade-sjablonen</a:t>
            </a:r>
            <a:r>
              <a:rPr lang="nl-NL" baseline="30000" dirty="0"/>
              <a:t>	</a:t>
            </a:r>
          </a:p>
          <a:p>
            <a:r>
              <a:rPr lang="nl-NL" baseline="30000" dirty="0" smtClean="0"/>
              <a:t>Bootstrap </a:t>
            </a:r>
            <a:r>
              <a:rPr lang="nl-NL" baseline="30000" dirty="0"/>
              <a:t>met </a:t>
            </a:r>
            <a:r>
              <a:rPr lang="nl-NL" baseline="30000" dirty="0" err="1"/>
              <a:t>Sass</a:t>
            </a:r>
            <a:r>
              <a:rPr lang="nl-NL" baseline="30000" dirty="0"/>
              <a:t> (SCSS)	</a:t>
            </a:r>
          </a:p>
          <a:p>
            <a:endParaRPr lang="nl-NL" baseline="30000" dirty="0"/>
          </a:p>
          <a:p>
            <a:r>
              <a:rPr lang="nl-NL" baseline="30000" dirty="0" smtClean="0"/>
              <a:t>Bezoeker</a:t>
            </a:r>
            <a:r>
              <a:rPr lang="nl-NL" baseline="30000" dirty="0"/>
              <a:t>	</a:t>
            </a:r>
          </a:p>
          <a:p>
            <a:r>
              <a:rPr lang="nl-NL" baseline="30000" dirty="0" smtClean="0"/>
              <a:t>Beheerder</a:t>
            </a:r>
            <a:r>
              <a:rPr lang="nl-NL" baseline="30000" dirty="0"/>
              <a:t>	</a:t>
            </a:r>
          </a:p>
          <a:p>
            <a:r>
              <a:rPr lang="de-DE" baseline="30000" dirty="0"/>
              <a:t>	  </a:t>
            </a:r>
          </a:p>
          <a:p>
            <a:r>
              <a:rPr lang="de-DE" baseline="30000" dirty="0" err="1" smtClean="0"/>
              <a:t>Klant</a:t>
            </a:r>
            <a:r>
              <a:rPr lang="de-DE" baseline="30000" dirty="0" smtClean="0"/>
              <a:t> </a:t>
            </a:r>
            <a:r>
              <a:rPr lang="de-DE" baseline="30000" dirty="0" err="1"/>
              <a:t>verwijderen</a:t>
            </a:r>
            <a:r>
              <a:rPr lang="de-DE" baseline="30000" dirty="0"/>
              <a:t>	</a:t>
            </a:r>
          </a:p>
          <a:p>
            <a:endParaRPr lang="de-DE" baseline="30000" dirty="0"/>
          </a:p>
          <a:p>
            <a:r>
              <a:rPr lang="de-DE" baseline="30000" dirty="0" err="1" smtClean="0"/>
              <a:t>Product</a:t>
            </a:r>
            <a:r>
              <a:rPr lang="de-DE" baseline="30000" dirty="0" smtClean="0"/>
              <a:t> </a:t>
            </a:r>
            <a:r>
              <a:rPr lang="de-DE" baseline="30000" dirty="0" err="1"/>
              <a:t>aanpassen</a:t>
            </a:r>
            <a:r>
              <a:rPr lang="de-DE" baseline="30000" dirty="0"/>
              <a:t>	</a:t>
            </a:r>
          </a:p>
          <a:p>
            <a:r>
              <a:rPr lang="de-DE" baseline="30000" dirty="0" err="1" smtClean="0"/>
              <a:t>Product</a:t>
            </a:r>
            <a:r>
              <a:rPr lang="de-DE" baseline="30000" dirty="0" smtClean="0"/>
              <a:t> </a:t>
            </a:r>
            <a:r>
              <a:rPr lang="de-DE" baseline="30000" dirty="0" err="1"/>
              <a:t>toevoegen</a:t>
            </a:r>
            <a:r>
              <a:rPr lang="de-DE" baseline="30000" dirty="0"/>
              <a:t>	</a:t>
            </a:r>
          </a:p>
          <a:p>
            <a:r>
              <a:rPr lang="de-DE" baseline="30000" dirty="0" err="1" smtClean="0"/>
              <a:t>Product</a:t>
            </a:r>
            <a:r>
              <a:rPr lang="de-DE" baseline="30000" dirty="0" smtClean="0"/>
              <a:t> </a:t>
            </a:r>
            <a:r>
              <a:rPr lang="de-DE" baseline="30000" dirty="0" err="1"/>
              <a:t>verwijderen</a:t>
            </a:r>
            <a:r>
              <a:rPr lang="de-DE" baseline="30000" dirty="0"/>
              <a:t>	</a:t>
            </a:r>
          </a:p>
          <a:p>
            <a:r>
              <a:rPr lang="de-DE" baseline="30000" dirty="0" err="1"/>
              <a:t>x</a:t>
            </a:r>
            <a:r>
              <a:rPr lang="de-DE" baseline="30000" dirty="0" err="1" smtClean="0"/>
              <a:t>Sass</a:t>
            </a:r>
            <a:r>
              <a:rPr lang="de-DE" baseline="30000" dirty="0" smtClean="0"/>
              <a:t> </a:t>
            </a:r>
            <a:r>
              <a:rPr lang="de-DE" baseline="30000" dirty="0"/>
              <a:t>(SCSS)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51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570050"/>
            <a:ext cx="10018713" cy="1752599"/>
          </a:xfrm>
        </p:spPr>
        <p:txBody>
          <a:bodyPr/>
          <a:lstStyle/>
          <a:p>
            <a:r>
              <a:rPr lang="nl-NL" dirty="0" smtClean="0"/>
              <a:t>BO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63" y="1939766"/>
            <a:ext cx="2573116" cy="453627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965" y="1939767"/>
            <a:ext cx="2384510" cy="453627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361" y="1939766"/>
            <a:ext cx="2375900" cy="455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0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EINDE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19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</TotalTime>
  <Words>15</Words>
  <Application>Microsoft Macintosh PowerPoint</Application>
  <PresentationFormat>Breedbeeld</PresentationFormat>
  <Paragraphs>59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Corbel</vt:lpstr>
      <vt:lpstr>Arial</vt:lpstr>
      <vt:lpstr>Parallax</vt:lpstr>
      <vt:lpstr>PowerPoint-presentatie</vt:lpstr>
      <vt:lpstr>APP</vt:lpstr>
      <vt:lpstr>APP</vt:lpstr>
      <vt:lpstr>API</vt:lpstr>
      <vt:lpstr>BO</vt:lpstr>
      <vt:lpstr>BO</vt:lpstr>
      <vt:lpstr>EINDE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Dylan Van Steirteghem 201482719</dc:creator>
  <cp:lastModifiedBy>Dylan Van Steirteghem 201482719</cp:lastModifiedBy>
  <cp:revision>12</cp:revision>
  <dcterms:created xsi:type="dcterms:W3CDTF">2016-08-16T18:36:19Z</dcterms:created>
  <dcterms:modified xsi:type="dcterms:W3CDTF">2016-08-16T18:49:20Z</dcterms:modified>
</cp:coreProperties>
</file>