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94712" autoAdjust="0"/>
  </p:normalViewPr>
  <p:slideViewPr>
    <p:cSldViewPr snapToGrid="0">
      <p:cViewPr varScale="1">
        <p:scale>
          <a:sx n="108" d="100"/>
          <a:sy n="108" d="100"/>
        </p:scale>
        <p:origin x="4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411DF9-28E9-4D92-BCA5-FB0821BDC06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DFBF80F-C795-4304-A9E5-76D6BBD9B15C}">
      <dgm:prSet/>
      <dgm:spPr/>
      <dgm:t>
        <a:bodyPr/>
        <a:lstStyle/>
        <a:p>
          <a:r>
            <a:rPr lang="en-CA"/>
            <a:t>Information about the programmer</a:t>
          </a:r>
          <a:endParaRPr lang="en-US"/>
        </a:p>
      </dgm:t>
    </dgm:pt>
    <dgm:pt modelId="{9E0BEB06-8759-463B-BE99-2D34572F55CA}" type="parTrans" cxnId="{29C6294A-5876-403B-B118-2506367D34CC}">
      <dgm:prSet/>
      <dgm:spPr/>
      <dgm:t>
        <a:bodyPr/>
        <a:lstStyle/>
        <a:p>
          <a:endParaRPr lang="en-US"/>
        </a:p>
      </dgm:t>
    </dgm:pt>
    <dgm:pt modelId="{0B84A100-753D-49A6-AFBD-09C91706962C}" type="sibTrans" cxnId="{29C6294A-5876-403B-B118-2506367D34CC}">
      <dgm:prSet/>
      <dgm:spPr/>
      <dgm:t>
        <a:bodyPr/>
        <a:lstStyle/>
        <a:p>
          <a:endParaRPr lang="en-US"/>
        </a:p>
      </dgm:t>
    </dgm:pt>
    <dgm:pt modelId="{8347AD36-9CA5-4DA3-BF72-4FE266EDB71A}">
      <dgm:prSet/>
      <dgm:spPr/>
      <dgm:t>
        <a:bodyPr/>
        <a:lstStyle/>
        <a:p>
          <a:r>
            <a:rPr lang="en-CA"/>
            <a:t>Information about the program (Story line, Goal, etc.)</a:t>
          </a:r>
          <a:endParaRPr lang="en-US"/>
        </a:p>
      </dgm:t>
    </dgm:pt>
    <dgm:pt modelId="{4FDCB291-F293-4E3B-B21A-61424E1A5239}" type="parTrans" cxnId="{1CF545A0-220C-4619-987F-3999D20588D5}">
      <dgm:prSet/>
      <dgm:spPr/>
      <dgm:t>
        <a:bodyPr/>
        <a:lstStyle/>
        <a:p>
          <a:endParaRPr lang="en-US"/>
        </a:p>
      </dgm:t>
    </dgm:pt>
    <dgm:pt modelId="{37F41C47-B86E-479C-B936-2C6E42D8D3B9}" type="sibTrans" cxnId="{1CF545A0-220C-4619-987F-3999D20588D5}">
      <dgm:prSet/>
      <dgm:spPr/>
      <dgm:t>
        <a:bodyPr/>
        <a:lstStyle/>
        <a:p>
          <a:endParaRPr lang="en-US"/>
        </a:p>
      </dgm:t>
    </dgm:pt>
    <dgm:pt modelId="{F949FCE8-71E5-4E50-AA47-63818B32E7D9}">
      <dgm:prSet/>
      <dgm:spPr/>
      <dgm:t>
        <a:bodyPr/>
        <a:lstStyle/>
        <a:p>
          <a:r>
            <a:rPr lang="en-CA"/>
            <a:t>How to play</a:t>
          </a:r>
          <a:endParaRPr lang="en-US"/>
        </a:p>
      </dgm:t>
    </dgm:pt>
    <dgm:pt modelId="{0861DB08-0961-47AC-9497-46CD53D1A84E}" type="parTrans" cxnId="{87FE7C99-9B49-4EDE-AEB7-EABDBBFB9B4B}">
      <dgm:prSet/>
      <dgm:spPr/>
      <dgm:t>
        <a:bodyPr/>
        <a:lstStyle/>
        <a:p>
          <a:endParaRPr lang="en-US"/>
        </a:p>
      </dgm:t>
    </dgm:pt>
    <dgm:pt modelId="{3436DC3C-4F5C-44C5-9F0D-EF6DF9FD6B16}" type="sibTrans" cxnId="{87FE7C99-9B49-4EDE-AEB7-EABDBBFB9B4B}">
      <dgm:prSet/>
      <dgm:spPr/>
      <dgm:t>
        <a:bodyPr/>
        <a:lstStyle/>
        <a:p>
          <a:endParaRPr lang="en-US"/>
        </a:p>
      </dgm:t>
    </dgm:pt>
    <dgm:pt modelId="{1C18FE7B-3709-4F30-B179-D704A2E02CB3}" type="pres">
      <dgm:prSet presAssocID="{F4411DF9-28E9-4D92-BCA5-FB0821BDC067}" presName="root" presStyleCnt="0">
        <dgm:presLayoutVars>
          <dgm:dir/>
          <dgm:resizeHandles val="exact"/>
        </dgm:presLayoutVars>
      </dgm:prSet>
      <dgm:spPr/>
    </dgm:pt>
    <dgm:pt modelId="{2B95AACF-8449-487E-A3CD-7FC9292B6C77}" type="pres">
      <dgm:prSet presAssocID="{3DFBF80F-C795-4304-A9E5-76D6BBD9B15C}" presName="compNode" presStyleCnt="0"/>
      <dgm:spPr/>
    </dgm:pt>
    <dgm:pt modelId="{D5B55ED9-3E88-4174-92F5-B73913EAEB7B}" type="pres">
      <dgm:prSet presAssocID="{3DFBF80F-C795-4304-A9E5-76D6BBD9B15C}" presName="bgRect" presStyleLbl="bgShp" presStyleIdx="0" presStyleCnt="3"/>
      <dgm:spPr/>
    </dgm:pt>
    <dgm:pt modelId="{895D520B-6E41-409C-AFA0-16943FE78000}" type="pres">
      <dgm:prSet presAssocID="{3DFBF80F-C795-4304-A9E5-76D6BBD9B1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CE83480-1AD2-46AB-8DCB-C5FA01EE31A6}" type="pres">
      <dgm:prSet presAssocID="{3DFBF80F-C795-4304-A9E5-76D6BBD9B15C}" presName="spaceRect" presStyleCnt="0"/>
      <dgm:spPr/>
    </dgm:pt>
    <dgm:pt modelId="{2AFBF92A-4E91-4BEC-9468-D3B8B7CC17FA}" type="pres">
      <dgm:prSet presAssocID="{3DFBF80F-C795-4304-A9E5-76D6BBD9B15C}" presName="parTx" presStyleLbl="revTx" presStyleIdx="0" presStyleCnt="3">
        <dgm:presLayoutVars>
          <dgm:chMax val="0"/>
          <dgm:chPref val="0"/>
        </dgm:presLayoutVars>
      </dgm:prSet>
      <dgm:spPr/>
    </dgm:pt>
    <dgm:pt modelId="{AE409C33-0362-4A53-8EED-366C942C946D}" type="pres">
      <dgm:prSet presAssocID="{0B84A100-753D-49A6-AFBD-09C91706962C}" presName="sibTrans" presStyleCnt="0"/>
      <dgm:spPr/>
    </dgm:pt>
    <dgm:pt modelId="{14FA74E7-B093-437D-8B03-E28D2B36BA45}" type="pres">
      <dgm:prSet presAssocID="{8347AD36-9CA5-4DA3-BF72-4FE266EDB71A}" presName="compNode" presStyleCnt="0"/>
      <dgm:spPr/>
    </dgm:pt>
    <dgm:pt modelId="{04BB6E21-B713-416F-96E9-122C8720DB86}" type="pres">
      <dgm:prSet presAssocID="{8347AD36-9CA5-4DA3-BF72-4FE266EDB71A}" presName="bgRect" presStyleLbl="bgShp" presStyleIdx="1" presStyleCnt="3"/>
      <dgm:spPr/>
    </dgm:pt>
    <dgm:pt modelId="{9D1201E5-531C-4CD5-8657-A76A8189CE63}" type="pres">
      <dgm:prSet presAssocID="{8347AD36-9CA5-4DA3-BF72-4FE266EDB71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DE313994-E8AD-4089-A41B-B9A0C3A2C3C1}" type="pres">
      <dgm:prSet presAssocID="{8347AD36-9CA5-4DA3-BF72-4FE266EDB71A}" presName="spaceRect" presStyleCnt="0"/>
      <dgm:spPr/>
    </dgm:pt>
    <dgm:pt modelId="{285A40E0-5817-4BC5-A1A5-92E95D8CAC65}" type="pres">
      <dgm:prSet presAssocID="{8347AD36-9CA5-4DA3-BF72-4FE266EDB71A}" presName="parTx" presStyleLbl="revTx" presStyleIdx="1" presStyleCnt="3">
        <dgm:presLayoutVars>
          <dgm:chMax val="0"/>
          <dgm:chPref val="0"/>
        </dgm:presLayoutVars>
      </dgm:prSet>
      <dgm:spPr/>
    </dgm:pt>
    <dgm:pt modelId="{385DEBC7-6D9B-48A3-BF10-B95EBC2559CA}" type="pres">
      <dgm:prSet presAssocID="{37F41C47-B86E-479C-B936-2C6E42D8D3B9}" presName="sibTrans" presStyleCnt="0"/>
      <dgm:spPr/>
    </dgm:pt>
    <dgm:pt modelId="{BE3E4D24-D311-4045-9F55-E81CC311F4BC}" type="pres">
      <dgm:prSet presAssocID="{F949FCE8-71E5-4E50-AA47-63818B32E7D9}" presName="compNode" presStyleCnt="0"/>
      <dgm:spPr/>
    </dgm:pt>
    <dgm:pt modelId="{1B55A869-B794-4CB1-B0B0-AE13B8663C1E}" type="pres">
      <dgm:prSet presAssocID="{F949FCE8-71E5-4E50-AA47-63818B32E7D9}" presName="bgRect" presStyleLbl="bgShp" presStyleIdx="2" presStyleCnt="3"/>
      <dgm:spPr/>
    </dgm:pt>
    <dgm:pt modelId="{E183ED60-7C6D-4D67-BD08-AA42DB518218}" type="pres">
      <dgm:prSet presAssocID="{F949FCE8-71E5-4E50-AA47-63818B32E7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cer"/>
        </a:ext>
      </dgm:extLst>
    </dgm:pt>
    <dgm:pt modelId="{40583418-4B86-4D54-A079-90EBC3732185}" type="pres">
      <dgm:prSet presAssocID="{F949FCE8-71E5-4E50-AA47-63818B32E7D9}" presName="spaceRect" presStyleCnt="0"/>
      <dgm:spPr/>
    </dgm:pt>
    <dgm:pt modelId="{628F6944-6B5D-4BE6-B72F-056EEFBA044F}" type="pres">
      <dgm:prSet presAssocID="{F949FCE8-71E5-4E50-AA47-63818B32E7D9}" presName="parTx" presStyleLbl="revTx" presStyleIdx="2" presStyleCnt="3">
        <dgm:presLayoutVars>
          <dgm:chMax val="0"/>
          <dgm:chPref val="0"/>
        </dgm:presLayoutVars>
      </dgm:prSet>
      <dgm:spPr/>
    </dgm:pt>
  </dgm:ptLst>
  <dgm:cxnLst>
    <dgm:cxn modelId="{CEC59842-E4FC-488B-8F8D-92FA9C1A14EB}" type="presOf" srcId="{8347AD36-9CA5-4DA3-BF72-4FE266EDB71A}" destId="{285A40E0-5817-4BC5-A1A5-92E95D8CAC65}" srcOrd="0" destOrd="0" presId="urn:microsoft.com/office/officeart/2018/2/layout/IconVerticalSolidList"/>
    <dgm:cxn modelId="{AF7FDF43-E58E-4B33-9F56-65062E732CF7}" type="presOf" srcId="{3DFBF80F-C795-4304-A9E5-76D6BBD9B15C}" destId="{2AFBF92A-4E91-4BEC-9468-D3B8B7CC17FA}" srcOrd="0" destOrd="0" presId="urn:microsoft.com/office/officeart/2018/2/layout/IconVerticalSolidList"/>
    <dgm:cxn modelId="{29C6294A-5876-403B-B118-2506367D34CC}" srcId="{F4411DF9-28E9-4D92-BCA5-FB0821BDC067}" destId="{3DFBF80F-C795-4304-A9E5-76D6BBD9B15C}" srcOrd="0" destOrd="0" parTransId="{9E0BEB06-8759-463B-BE99-2D34572F55CA}" sibTransId="{0B84A100-753D-49A6-AFBD-09C91706962C}"/>
    <dgm:cxn modelId="{87FE7C99-9B49-4EDE-AEB7-EABDBBFB9B4B}" srcId="{F4411DF9-28E9-4D92-BCA5-FB0821BDC067}" destId="{F949FCE8-71E5-4E50-AA47-63818B32E7D9}" srcOrd="2" destOrd="0" parTransId="{0861DB08-0961-47AC-9497-46CD53D1A84E}" sibTransId="{3436DC3C-4F5C-44C5-9F0D-EF6DF9FD6B16}"/>
    <dgm:cxn modelId="{1CF545A0-220C-4619-987F-3999D20588D5}" srcId="{F4411DF9-28E9-4D92-BCA5-FB0821BDC067}" destId="{8347AD36-9CA5-4DA3-BF72-4FE266EDB71A}" srcOrd="1" destOrd="0" parTransId="{4FDCB291-F293-4E3B-B21A-61424E1A5239}" sibTransId="{37F41C47-B86E-479C-B936-2C6E42D8D3B9}"/>
    <dgm:cxn modelId="{988667B2-EBFE-4533-A38D-DB3BA653D94C}" type="presOf" srcId="{F949FCE8-71E5-4E50-AA47-63818B32E7D9}" destId="{628F6944-6B5D-4BE6-B72F-056EEFBA044F}" srcOrd="0" destOrd="0" presId="urn:microsoft.com/office/officeart/2018/2/layout/IconVerticalSolidList"/>
    <dgm:cxn modelId="{4F3E7EC3-07CB-4EE9-8F47-5FF084A7E8F1}" type="presOf" srcId="{F4411DF9-28E9-4D92-BCA5-FB0821BDC067}" destId="{1C18FE7B-3709-4F30-B179-D704A2E02CB3}" srcOrd="0" destOrd="0" presId="urn:microsoft.com/office/officeart/2018/2/layout/IconVerticalSolidList"/>
    <dgm:cxn modelId="{B80F1D32-2568-4DFE-9858-36E6EF3DA6BC}" type="presParOf" srcId="{1C18FE7B-3709-4F30-B179-D704A2E02CB3}" destId="{2B95AACF-8449-487E-A3CD-7FC9292B6C77}" srcOrd="0" destOrd="0" presId="urn:microsoft.com/office/officeart/2018/2/layout/IconVerticalSolidList"/>
    <dgm:cxn modelId="{640852FF-4560-4048-8414-858D6B78FC70}" type="presParOf" srcId="{2B95AACF-8449-487E-A3CD-7FC9292B6C77}" destId="{D5B55ED9-3E88-4174-92F5-B73913EAEB7B}" srcOrd="0" destOrd="0" presId="urn:microsoft.com/office/officeart/2018/2/layout/IconVerticalSolidList"/>
    <dgm:cxn modelId="{4E4F2F11-2FE3-4C9D-B9BE-C75E32EDBF79}" type="presParOf" srcId="{2B95AACF-8449-487E-A3CD-7FC9292B6C77}" destId="{895D520B-6E41-409C-AFA0-16943FE78000}" srcOrd="1" destOrd="0" presId="urn:microsoft.com/office/officeart/2018/2/layout/IconVerticalSolidList"/>
    <dgm:cxn modelId="{4668C033-8465-4CE1-960C-D9D487F3DEEC}" type="presParOf" srcId="{2B95AACF-8449-487E-A3CD-7FC9292B6C77}" destId="{3CE83480-1AD2-46AB-8DCB-C5FA01EE31A6}" srcOrd="2" destOrd="0" presId="urn:microsoft.com/office/officeart/2018/2/layout/IconVerticalSolidList"/>
    <dgm:cxn modelId="{8FAD34DC-95D2-4CA9-BEDF-1E9FD6B606BC}" type="presParOf" srcId="{2B95AACF-8449-487E-A3CD-7FC9292B6C77}" destId="{2AFBF92A-4E91-4BEC-9468-D3B8B7CC17FA}" srcOrd="3" destOrd="0" presId="urn:microsoft.com/office/officeart/2018/2/layout/IconVerticalSolidList"/>
    <dgm:cxn modelId="{6731C96C-C5C3-4702-8D9B-CDA94A38DA96}" type="presParOf" srcId="{1C18FE7B-3709-4F30-B179-D704A2E02CB3}" destId="{AE409C33-0362-4A53-8EED-366C942C946D}" srcOrd="1" destOrd="0" presId="urn:microsoft.com/office/officeart/2018/2/layout/IconVerticalSolidList"/>
    <dgm:cxn modelId="{5685B463-FC5E-43E5-B841-D6DAB435E576}" type="presParOf" srcId="{1C18FE7B-3709-4F30-B179-D704A2E02CB3}" destId="{14FA74E7-B093-437D-8B03-E28D2B36BA45}" srcOrd="2" destOrd="0" presId="urn:microsoft.com/office/officeart/2018/2/layout/IconVerticalSolidList"/>
    <dgm:cxn modelId="{2EB51360-AAD7-4EB2-9708-D08F90BC88C5}" type="presParOf" srcId="{14FA74E7-B093-437D-8B03-E28D2B36BA45}" destId="{04BB6E21-B713-416F-96E9-122C8720DB86}" srcOrd="0" destOrd="0" presId="urn:microsoft.com/office/officeart/2018/2/layout/IconVerticalSolidList"/>
    <dgm:cxn modelId="{0AB48F7D-BDCC-49FF-BCAB-DC3A3BB257BE}" type="presParOf" srcId="{14FA74E7-B093-437D-8B03-E28D2B36BA45}" destId="{9D1201E5-531C-4CD5-8657-A76A8189CE63}" srcOrd="1" destOrd="0" presId="urn:microsoft.com/office/officeart/2018/2/layout/IconVerticalSolidList"/>
    <dgm:cxn modelId="{B7CDC597-4078-4218-B0BE-501DAC50E8BA}" type="presParOf" srcId="{14FA74E7-B093-437D-8B03-E28D2B36BA45}" destId="{DE313994-E8AD-4089-A41B-B9A0C3A2C3C1}" srcOrd="2" destOrd="0" presId="urn:microsoft.com/office/officeart/2018/2/layout/IconVerticalSolidList"/>
    <dgm:cxn modelId="{212BDE9F-204A-4FC7-A98B-9B3C159B221D}" type="presParOf" srcId="{14FA74E7-B093-437D-8B03-E28D2B36BA45}" destId="{285A40E0-5817-4BC5-A1A5-92E95D8CAC65}" srcOrd="3" destOrd="0" presId="urn:microsoft.com/office/officeart/2018/2/layout/IconVerticalSolidList"/>
    <dgm:cxn modelId="{99080240-FD7C-44C3-9B80-6078EA5256A2}" type="presParOf" srcId="{1C18FE7B-3709-4F30-B179-D704A2E02CB3}" destId="{385DEBC7-6D9B-48A3-BF10-B95EBC2559CA}" srcOrd="3" destOrd="0" presId="urn:microsoft.com/office/officeart/2018/2/layout/IconVerticalSolidList"/>
    <dgm:cxn modelId="{C5124CD8-F80D-4440-9885-417C7A26712E}" type="presParOf" srcId="{1C18FE7B-3709-4F30-B179-D704A2E02CB3}" destId="{BE3E4D24-D311-4045-9F55-E81CC311F4BC}" srcOrd="4" destOrd="0" presId="urn:microsoft.com/office/officeart/2018/2/layout/IconVerticalSolidList"/>
    <dgm:cxn modelId="{D9F26DCB-DDB9-4B32-8419-860D5578C9E8}" type="presParOf" srcId="{BE3E4D24-D311-4045-9F55-E81CC311F4BC}" destId="{1B55A869-B794-4CB1-B0B0-AE13B8663C1E}" srcOrd="0" destOrd="0" presId="urn:microsoft.com/office/officeart/2018/2/layout/IconVerticalSolidList"/>
    <dgm:cxn modelId="{ECE5586A-642E-4855-ADFA-B14A915E7D90}" type="presParOf" srcId="{BE3E4D24-D311-4045-9F55-E81CC311F4BC}" destId="{E183ED60-7C6D-4D67-BD08-AA42DB518218}" srcOrd="1" destOrd="0" presId="urn:microsoft.com/office/officeart/2018/2/layout/IconVerticalSolidList"/>
    <dgm:cxn modelId="{B1153A49-BA77-4EE8-AEE4-5392FDE06BDC}" type="presParOf" srcId="{BE3E4D24-D311-4045-9F55-E81CC311F4BC}" destId="{40583418-4B86-4D54-A079-90EBC3732185}" srcOrd="2" destOrd="0" presId="urn:microsoft.com/office/officeart/2018/2/layout/IconVerticalSolidList"/>
    <dgm:cxn modelId="{0DA9DD87-46E8-4967-B8B8-9F0CEE9FF43F}" type="presParOf" srcId="{BE3E4D24-D311-4045-9F55-E81CC311F4BC}" destId="{628F6944-6B5D-4BE6-B72F-056EEFBA04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29035-944B-4A42-A2EB-DC23CD7D572F}"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4BC4588C-E2D0-4EDC-A380-6EAF3A558CD0}">
      <dgm:prSet/>
      <dgm:spPr/>
      <dgm:t>
        <a:bodyPr/>
        <a:lstStyle/>
        <a:p>
          <a:r>
            <a:rPr lang="en-CA" dirty="0"/>
            <a:t>You will begin the game at your house. Depending on which room you are in, you will be asked a question that is unique to that room. To answer the question, choose the number that corresponds to your choice.  </a:t>
          </a:r>
          <a:endParaRPr lang="en-US" dirty="0"/>
        </a:p>
      </dgm:t>
    </dgm:pt>
    <dgm:pt modelId="{0A5BE31D-C8DC-4F19-BA0C-DA0F965BB462}" type="parTrans" cxnId="{A3596BF9-FE48-4F18-93AF-B9CF8FCFC236}">
      <dgm:prSet/>
      <dgm:spPr/>
      <dgm:t>
        <a:bodyPr/>
        <a:lstStyle/>
        <a:p>
          <a:endParaRPr lang="en-US"/>
        </a:p>
      </dgm:t>
    </dgm:pt>
    <dgm:pt modelId="{728470B1-4E55-4247-AE44-BC9567DBC274}" type="sibTrans" cxnId="{A3596BF9-FE48-4F18-93AF-B9CF8FCFC236}">
      <dgm:prSet/>
      <dgm:spPr/>
      <dgm:t>
        <a:bodyPr/>
        <a:lstStyle/>
        <a:p>
          <a:endParaRPr lang="en-US"/>
        </a:p>
      </dgm:t>
    </dgm:pt>
    <dgm:pt modelId="{6E51965E-787E-48EA-85F4-53B50FB29B4D}">
      <dgm:prSet/>
      <dgm:spPr/>
      <dgm:t>
        <a:bodyPr/>
        <a:lstStyle/>
        <a:p>
          <a:r>
            <a:rPr lang="en-US" dirty="0"/>
            <a:t>Example: Would you like to 1. Check your parents' bedroom 2. Check your brother's bedroom 3. Walk down the hall towards the main part of the house</a:t>
          </a:r>
        </a:p>
      </dgm:t>
    </dgm:pt>
    <dgm:pt modelId="{17845E6E-096C-4983-9CC8-EC4C16EC0E53}" type="parTrans" cxnId="{2ADDE4DF-D637-434A-9B6E-DCB02CBC469B}">
      <dgm:prSet/>
      <dgm:spPr/>
      <dgm:t>
        <a:bodyPr/>
        <a:lstStyle/>
        <a:p>
          <a:endParaRPr lang="en-US"/>
        </a:p>
      </dgm:t>
    </dgm:pt>
    <dgm:pt modelId="{1D6A7BF0-5852-4AAE-8C8D-CDD0A7C3BC45}" type="sibTrans" cxnId="{2ADDE4DF-D637-434A-9B6E-DCB02CBC469B}">
      <dgm:prSet/>
      <dgm:spPr/>
      <dgm:t>
        <a:bodyPr/>
        <a:lstStyle/>
        <a:p>
          <a:endParaRPr lang="en-US"/>
        </a:p>
      </dgm:t>
    </dgm:pt>
    <dgm:pt modelId="{38AC8A2D-1B4D-4017-9C09-4F723C7FAA67}">
      <dgm:prSet/>
      <dgm:spPr/>
      <dgm:t>
        <a:bodyPr/>
        <a:lstStyle/>
        <a:p>
          <a:r>
            <a:rPr lang="en-US"/>
            <a:t>If you chose to walk down the hall, you would input “3”</a:t>
          </a:r>
        </a:p>
      </dgm:t>
    </dgm:pt>
    <dgm:pt modelId="{C9EC5071-859A-4024-A714-A33B66ED08D0}" type="parTrans" cxnId="{BCE090B6-AA00-4C60-A56B-F18C5FD31498}">
      <dgm:prSet/>
      <dgm:spPr/>
      <dgm:t>
        <a:bodyPr/>
        <a:lstStyle/>
        <a:p>
          <a:endParaRPr lang="en-US"/>
        </a:p>
      </dgm:t>
    </dgm:pt>
    <dgm:pt modelId="{3A3A0F2F-37FF-4894-8C73-34AEC4CE83EC}" type="sibTrans" cxnId="{BCE090B6-AA00-4C60-A56B-F18C5FD31498}">
      <dgm:prSet/>
      <dgm:spPr/>
      <dgm:t>
        <a:bodyPr/>
        <a:lstStyle/>
        <a:p>
          <a:endParaRPr lang="en-US"/>
        </a:p>
      </dgm:t>
    </dgm:pt>
    <dgm:pt modelId="{F2AF5732-4C09-4381-A2D1-9A441F2897A8}" type="pres">
      <dgm:prSet presAssocID="{B4D29035-944B-4A42-A2EB-DC23CD7D572F}" presName="hierChild1" presStyleCnt="0">
        <dgm:presLayoutVars>
          <dgm:chPref val="1"/>
          <dgm:dir/>
          <dgm:animOne val="branch"/>
          <dgm:animLvl val="lvl"/>
          <dgm:resizeHandles/>
        </dgm:presLayoutVars>
      </dgm:prSet>
      <dgm:spPr/>
    </dgm:pt>
    <dgm:pt modelId="{68BCBAB3-E5A7-4462-AA6B-3ACD2BC0D60B}" type="pres">
      <dgm:prSet presAssocID="{4BC4588C-E2D0-4EDC-A380-6EAF3A558CD0}" presName="hierRoot1" presStyleCnt="0"/>
      <dgm:spPr/>
    </dgm:pt>
    <dgm:pt modelId="{7FAFEE52-67D8-4387-8B5B-A6BDECF652AD}" type="pres">
      <dgm:prSet presAssocID="{4BC4588C-E2D0-4EDC-A380-6EAF3A558CD0}" presName="composite" presStyleCnt="0"/>
      <dgm:spPr/>
    </dgm:pt>
    <dgm:pt modelId="{87829D90-D166-4503-ADB0-E4B3EC432105}" type="pres">
      <dgm:prSet presAssocID="{4BC4588C-E2D0-4EDC-A380-6EAF3A558CD0}" presName="background" presStyleLbl="node0" presStyleIdx="0" presStyleCnt="3"/>
      <dgm:spPr/>
    </dgm:pt>
    <dgm:pt modelId="{EA4E5361-BB53-4C1A-8D8E-29BC9A856543}" type="pres">
      <dgm:prSet presAssocID="{4BC4588C-E2D0-4EDC-A380-6EAF3A558CD0}" presName="text" presStyleLbl="fgAcc0" presStyleIdx="0" presStyleCnt="3">
        <dgm:presLayoutVars>
          <dgm:chPref val="3"/>
        </dgm:presLayoutVars>
      </dgm:prSet>
      <dgm:spPr/>
    </dgm:pt>
    <dgm:pt modelId="{8D572541-115D-4FB2-953D-BCF2EE3B12F6}" type="pres">
      <dgm:prSet presAssocID="{4BC4588C-E2D0-4EDC-A380-6EAF3A558CD0}" presName="hierChild2" presStyleCnt="0"/>
      <dgm:spPr/>
    </dgm:pt>
    <dgm:pt modelId="{E6E97D8B-C278-41CC-B4FC-F1D2F3CA8C8C}" type="pres">
      <dgm:prSet presAssocID="{6E51965E-787E-48EA-85F4-53B50FB29B4D}" presName="hierRoot1" presStyleCnt="0"/>
      <dgm:spPr/>
    </dgm:pt>
    <dgm:pt modelId="{CA3A3B6B-DB53-4F4E-9906-14448B1B262B}" type="pres">
      <dgm:prSet presAssocID="{6E51965E-787E-48EA-85F4-53B50FB29B4D}" presName="composite" presStyleCnt="0"/>
      <dgm:spPr/>
    </dgm:pt>
    <dgm:pt modelId="{5FBF59F3-20E0-48E6-AF42-6C41758CBE89}" type="pres">
      <dgm:prSet presAssocID="{6E51965E-787E-48EA-85F4-53B50FB29B4D}" presName="background" presStyleLbl="node0" presStyleIdx="1" presStyleCnt="3"/>
      <dgm:spPr/>
    </dgm:pt>
    <dgm:pt modelId="{3865064B-CD60-4EFA-8885-A1498BFF941C}" type="pres">
      <dgm:prSet presAssocID="{6E51965E-787E-48EA-85F4-53B50FB29B4D}" presName="text" presStyleLbl="fgAcc0" presStyleIdx="1" presStyleCnt="3">
        <dgm:presLayoutVars>
          <dgm:chPref val="3"/>
        </dgm:presLayoutVars>
      </dgm:prSet>
      <dgm:spPr/>
    </dgm:pt>
    <dgm:pt modelId="{66D06390-5170-4CB8-93E4-F96B7D3A0F87}" type="pres">
      <dgm:prSet presAssocID="{6E51965E-787E-48EA-85F4-53B50FB29B4D}" presName="hierChild2" presStyleCnt="0"/>
      <dgm:spPr/>
    </dgm:pt>
    <dgm:pt modelId="{3C93B44E-1802-4EF0-B70A-9484BE569E5A}" type="pres">
      <dgm:prSet presAssocID="{38AC8A2D-1B4D-4017-9C09-4F723C7FAA67}" presName="hierRoot1" presStyleCnt="0"/>
      <dgm:spPr/>
    </dgm:pt>
    <dgm:pt modelId="{DDB99147-E5D4-4E69-90E3-2DECC3DA3A68}" type="pres">
      <dgm:prSet presAssocID="{38AC8A2D-1B4D-4017-9C09-4F723C7FAA67}" presName="composite" presStyleCnt="0"/>
      <dgm:spPr/>
    </dgm:pt>
    <dgm:pt modelId="{BB79E756-AE57-43F1-AAA6-A5860829C1FB}" type="pres">
      <dgm:prSet presAssocID="{38AC8A2D-1B4D-4017-9C09-4F723C7FAA67}" presName="background" presStyleLbl="node0" presStyleIdx="2" presStyleCnt="3"/>
      <dgm:spPr/>
    </dgm:pt>
    <dgm:pt modelId="{325AB83E-4C3F-4F7E-8D2B-835B992992BF}" type="pres">
      <dgm:prSet presAssocID="{38AC8A2D-1B4D-4017-9C09-4F723C7FAA67}" presName="text" presStyleLbl="fgAcc0" presStyleIdx="2" presStyleCnt="3">
        <dgm:presLayoutVars>
          <dgm:chPref val="3"/>
        </dgm:presLayoutVars>
      </dgm:prSet>
      <dgm:spPr/>
    </dgm:pt>
    <dgm:pt modelId="{32DCA1C8-CC40-4F58-8E55-7A0FA820515C}" type="pres">
      <dgm:prSet presAssocID="{38AC8A2D-1B4D-4017-9C09-4F723C7FAA67}" presName="hierChild2" presStyleCnt="0"/>
      <dgm:spPr/>
    </dgm:pt>
  </dgm:ptLst>
  <dgm:cxnLst>
    <dgm:cxn modelId="{EE949125-AAA3-43A8-BA1C-AC78062B104F}" type="presOf" srcId="{38AC8A2D-1B4D-4017-9C09-4F723C7FAA67}" destId="{325AB83E-4C3F-4F7E-8D2B-835B992992BF}" srcOrd="0" destOrd="0" presId="urn:microsoft.com/office/officeart/2005/8/layout/hierarchy1"/>
    <dgm:cxn modelId="{FE3CD15D-FBEA-4064-8CCA-9A60088DEE18}" type="presOf" srcId="{6E51965E-787E-48EA-85F4-53B50FB29B4D}" destId="{3865064B-CD60-4EFA-8885-A1498BFF941C}" srcOrd="0" destOrd="0" presId="urn:microsoft.com/office/officeart/2005/8/layout/hierarchy1"/>
    <dgm:cxn modelId="{AEFA1F48-724B-4F9D-AF6A-64EF6AF0138E}" type="presOf" srcId="{4BC4588C-E2D0-4EDC-A380-6EAF3A558CD0}" destId="{EA4E5361-BB53-4C1A-8D8E-29BC9A856543}" srcOrd="0" destOrd="0" presId="urn:microsoft.com/office/officeart/2005/8/layout/hierarchy1"/>
    <dgm:cxn modelId="{C90BB652-040A-4E19-BF9B-0B19153D139A}" type="presOf" srcId="{B4D29035-944B-4A42-A2EB-DC23CD7D572F}" destId="{F2AF5732-4C09-4381-A2D1-9A441F2897A8}" srcOrd="0" destOrd="0" presId="urn:microsoft.com/office/officeart/2005/8/layout/hierarchy1"/>
    <dgm:cxn modelId="{BCE090B6-AA00-4C60-A56B-F18C5FD31498}" srcId="{B4D29035-944B-4A42-A2EB-DC23CD7D572F}" destId="{38AC8A2D-1B4D-4017-9C09-4F723C7FAA67}" srcOrd="2" destOrd="0" parTransId="{C9EC5071-859A-4024-A714-A33B66ED08D0}" sibTransId="{3A3A0F2F-37FF-4894-8C73-34AEC4CE83EC}"/>
    <dgm:cxn modelId="{2ADDE4DF-D637-434A-9B6E-DCB02CBC469B}" srcId="{B4D29035-944B-4A42-A2EB-DC23CD7D572F}" destId="{6E51965E-787E-48EA-85F4-53B50FB29B4D}" srcOrd="1" destOrd="0" parTransId="{17845E6E-096C-4983-9CC8-EC4C16EC0E53}" sibTransId="{1D6A7BF0-5852-4AAE-8C8D-CDD0A7C3BC45}"/>
    <dgm:cxn modelId="{A3596BF9-FE48-4F18-93AF-B9CF8FCFC236}" srcId="{B4D29035-944B-4A42-A2EB-DC23CD7D572F}" destId="{4BC4588C-E2D0-4EDC-A380-6EAF3A558CD0}" srcOrd="0" destOrd="0" parTransId="{0A5BE31D-C8DC-4F19-BA0C-DA0F965BB462}" sibTransId="{728470B1-4E55-4247-AE44-BC9567DBC274}"/>
    <dgm:cxn modelId="{FBF35283-0E7D-4819-A187-C1EF6782F028}" type="presParOf" srcId="{F2AF5732-4C09-4381-A2D1-9A441F2897A8}" destId="{68BCBAB3-E5A7-4462-AA6B-3ACD2BC0D60B}" srcOrd="0" destOrd="0" presId="urn:microsoft.com/office/officeart/2005/8/layout/hierarchy1"/>
    <dgm:cxn modelId="{737AA60F-22D4-401E-850A-A197CFD8144D}" type="presParOf" srcId="{68BCBAB3-E5A7-4462-AA6B-3ACD2BC0D60B}" destId="{7FAFEE52-67D8-4387-8B5B-A6BDECF652AD}" srcOrd="0" destOrd="0" presId="urn:microsoft.com/office/officeart/2005/8/layout/hierarchy1"/>
    <dgm:cxn modelId="{2B576E23-4AEC-498A-96FB-42A42075D80C}" type="presParOf" srcId="{7FAFEE52-67D8-4387-8B5B-A6BDECF652AD}" destId="{87829D90-D166-4503-ADB0-E4B3EC432105}" srcOrd="0" destOrd="0" presId="urn:microsoft.com/office/officeart/2005/8/layout/hierarchy1"/>
    <dgm:cxn modelId="{0EE5C203-9341-415F-8459-20C1CAE77F87}" type="presParOf" srcId="{7FAFEE52-67D8-4387-8B5B-A6BDECF652AD}" destId="{EA4E5361-BB53-4C1A-8D8E-29BC9A856543}" srcOrd="1" destOrd="0" presId="urn:microsoft.com/office/officeart/2005/8/layout/hierarchy1"/>
    <dgm:cxn modelId="{1FE2F487-60A2-421D-A60C-389173CC3416}" type="presParOf" srcId="{68BCBAB3-E5A7-4462-AA6B-3ACD2BC0D60B}" destId="{8D572541-115D-4FB2-953D-BCF2EE3B12F6}" srcOrd="1" destOrd="0" presId="urn:microsoft.com/office/officeart/2005/8/layout/hierarchy1"/>
    <dgm:cxn modelId="{5B5A42DF-7CB3-458B-BC29-3AA8959EB8FB}" type="presParOf" srcId="{F2AF5732-4C09-4381-A2D1-9A441F2897A8}" destId="{E6E97D8B-C278-41CC-B4FC-F1D2F3CA8C8C}" srcOrd="1" destOrd="0" presId="urn:microsoft.com/office/officeart/2005/8/layout/hierarchy1"/>
    <dgm:cxn modelId="{80BE3A18-51BD-40A9-824E-7F14F95DA111}" type="presParOf" srcId="{E6E97D8B-C278-41CC-B4FC-F1D2F3CA8C8C}" destId="{CA3A3B6B-DB53-4F4E-9906-14448B1B262B}" srcOrd="0" destOrd="0" presId="urn:microsoft.com/office/officeart/2005/8/layout/hierarchy1"/>
    <dgm:cxn modelId="{641ACDE6-806E-4A33-9B22-68F1391EEEF3}" type="presParOf" srcId="{CA3A3B6B-DB53-4F4E-9906-14448B1B262B}" destId="{5FBF59F3-20E0-48E6-AF42-6C41758CBE89}" srcOrd="0" destOrd="0" presId="urn:microsoft.com/office/officeart/2005/8/layout/hierarchy1"/>
    <dgm:cxn modelId="{A0804506-4915-402A-89A6-FCCBD5EF5D1E}" type="presParOf" srcId="{CA3A3B6B-DB53-4F4E-9906-14448B1B262B}" destId="{3865064B-CD60-4EFA-8885-A1498BFF941C}" srcOrd="1" destOrd="0" presId="urn:microsoft.com/office/officeart/2005/8/layout/hierarchy1"/>
    <dgm:cxn modelId="{C11629DD-A77D-43A3-A344-FDE55CE061F6}" type="presParOf" srcId="{E6E97D8B-C278-41CC-B4FC-F1D2F3CA8C8C}" destId="{66D06390-5170-4CB8-93E4-F96B7D3A0F87}" srcOrd="1" destOrd="0" presId="urn:microsoft.com/office/officeart/2005/8/layout/hierarchy1"/>
    <dgm:cxn modelId="{B832E591-D456-40D2-98FF-D57B6CD41513}" type="presParOf" srcId="{F2AF5732-4C09-4381-A2D1-9A441F2897A8}" destId="{3C93B44E-1802-4EF0-B70A-9484BE569E5A}" srcOrd="2" destOrd="0" presId="urn:microsoft.com/office/officeart/2005/8/layout/hierarchy1"/>
    <dgm:cxn modelId="{2DBA3305-85B6-4D7C-853F-8C80DFB4F6BE}" type="presParOf" srcId="{3C93B44E-1802-4EF0-B70A-9484BE569E5A}" destId="{DDB99147-E5D4-4E69-90E3-2DECC3DA3A68}" srcOrd="0" destOrd="0" presId="urn:microsoft.com/office/officeart/2005/8/layout/hierarchy1"/>
    <dgm:cxn modelId="{E7F639A3-E542-4B67-A245-68A7C6B9D83A}" type="presParOf" srcId="{DDB99147-E5D4-4E69-90E3-2DECC3DA3A68}" destId="{BB79E756-AE57-43F1-AAA6-A5860829C1FB}" srcOrd="0" destOrd="0" presId="urn:microsoft.com/office/officeart/2005/8/layout/hierarchy1"/>
    <dgm:cxn modelId="{B9BD765E-55A8-4C5E-9D68-F7BF800FA463}" type="presParOf" srcId="{DDB99147-E5D4-4E69-90E3-2DECC3DA3A68}" destId="{325AB83E-4C3F-4F7E-8D2B-835B992992BF}" srcOrd="1" destOrd="0" presId="urn:microsoft.com/office/officeart/2005/8/layout/hierarchy1"/>
    <dgm:cxn modelId="{C4523046-EE0F-467F-B406-3FA91DCAA6EE}" type="presParOf" srcId="{3C93B44E-1802-4EF0-B70A-9484BE569E5A}" destId="{32DCA1C8-CC40-4F58-8E55-7A0FA820515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81DD46-9652-4CF3-B723-12742F711DB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09C7F59-5405-4A24-8A14-D6E16730BDAA}">
      <dgm:prSet/>
      <dgm:spPr/>
      <dgm:t>
        <a:bodyPr/>
        <a:lstStyle/>
        <a:p>
          <a:r>
            <a:rPr lang="en-CA" dirty="0"/>
            <a:t>While looking for your family members, you must act quickly. You only get five attempts to locate all 3 of your family members; however, if you revisit a room that has already been searched, it will not count as a guess.</a:t>
          </a:r>
          <a:endParaRPr lang="en-US" dirty="0"/>
        </a:p>
      </dgm:t>
    </dgm:pt>
    <dgm:pt modelId="{A6633F6D-A92F-42E3-BD73-EFC9DE4AA0D8}" type="parTrans" cxnId="{606181D3-90E7-4ACC-88B1-F64147ECFB74}">
      <dgm:prSet/>
      <dgm:spPr/>
      <dgm:t>
        <a:bodyPr/>
        <a:lstStyle/>
        <a:p>
          <a:endParaRPr lang="en-US"/>
        </a:p>
      </dgm:t>
    </dgm:pt>
    <dgm:pt modelId="{6311FAA2-FA93-4F0C-9573-FDE8B9E51778}" type="sibTrans" cxnId="{606181D3-90E7-4ACC-88B1-F64147ECFB74}">
      <dgm:prSet/>
      <dgm:spPr/>
      <dgm:t>
        <a:bodyPr/>
        <a:lstStyle/>
        <a:p>
          <a:endParaRPr lang="en-US"/>
        </a:p>
      </dgm:t>
    </dgm:pt>
    <dgm:pt modelId="{92D51118-61E9-446C-92A9-9E57AC439232}">
      <dgm:prSet/>
      <dgm:spPr/>
      <dgm:t>
        <a:bodyPr/>
        <a:lstStyle/>
        <a:p>
          <a:r>
            <a:rPr lang="en-CA"/>
            <a:t>The decisions you make must be made swiftly. There are zombies heading towards your house and you have no time to waste. At the beginning of the game, they are 50m away from the house, but each guess you make, they move 10m closer. Your goal is to find all of your family members before the zombies reach your house.</a:t>
          </a:r>
          <a:endParaRPr lang="en-US"/>
        </a:p>
      </dgm:t>
    </dgm:pt>
    <dgm:pt modelId="{EB60FB2A-F2C6-482E-BB88-83020589A974}" type="parTrans" cxnId="{164CE2DF-6D2E-4077-8340-D9A66DB8EDAE}">
      <dgm:prSet/>
      <dgm:spPr/>
      <dgm:t>
        <a:bodyPr/>
        <a:lstStyle/>
        <a:p>
          <a:endParaRPr lang="en-US"/>
        </a:p>
      </dgm:t>
    </dgm:pt>
    <dgm:pt modelId="{06FA15D2-B9E9-4EE0-BA5F-0B40A7DA4E52}" type="sibTrans" cxnId="{164CE2DF-6D2E-4077-8340-D9A66DB8EDAE}">
      <dgm:prSet/>
      <dgm:spPr/>
      <dgm:t>
        <a:bodyPr/>
        <a:lstStyle/>
        <a:p>
          <a:endParaRPr lang="en-US"/>
        </a:p>
      </dgm:t>
    </dgm:pt>
    <dgm:pt modelId="{58E6B54F-EDE1-4588-9A40-C07458194BA1}" type="pres">
      <dgm:prSet presAssocID="{4181DD46-9652-4CF3-B723-12742F711DB8}" presName="linear" presStyleCnt="0">
        <dgm:presLayoutVars>
          <dgm:animLvl val="lvl"/>
          <dgm:resizeHandles val="exact"/>
        </dgm:presLayoutVars>
      </dgm:prSet>
      <dgm:spPr/>
    </dgm:pt>
    <dgm:pt modelId="{D5F1BE22-78B4-46E4-99C6-CB997267B632}" type="pres">
      <dgm:prSet presAssocID="{709C7F59-5405-4A24-8A14-D6E16730BDAA}" presName="parentText" presStyleLbl="node1" presStyleIdx="0" presStyleCnt="2">
        <dgm:presLayoutVars>
          <dgm:chMax val="0"/>
          <dgm:bulletEnabled val="1"/>
        </dgm:presLayoutVars>
      </dgm:prSet>
      <dgm:spPr/>
    </dgm:pt>
    <dgm:pt modelId="{3ED72352-94C6-495B-B434-B108763955D1}" type="pres">
      <dgm:prSet presAssocID="{6311FAA2-FA93-4F0C-9573-FDE8B9E51778}" presName="spacer" presStyleCnt="0"/>
      <dgm:spPr/>
    </dgm:pt>
    <dgm:pt modelId="{D818BD00-5FAA-4D1F-AD19-299A22FAB18B}" type="pres">
      <dgm:prSet presAssocID="{92D51118-61E9-446C-92A9-9E57AC439232}" presName="parentText" presStyleLbl="node1" presStyleIdx="1" presStyleCnt="2">
        <dgm:presLayoutVars>
          <dgm:chMax val="0"/>
          <dgm:bulletEnabled val="1"/>
        </dgm:presLayoutVars>
      </dgm:prSet>
      <dgm:spPr/>
    </dgm:pt>
  </dgm:ptLst>
  <dgm:cxnLst>
    <dgm:cxn modelId="{3DB9365B-825C-4F8B-B347-BAC012D946F0}" type="presOf" srcId="{4181DD46-9652-4CF3-B723-12742F711DB8}" destId="{58E6B54F-EDE1-4588-9A40-C07458194BA1}" srcOrd="0" destOrd="0" presId="urn:microsoft.com/office/officeart/2005/8/layout/vList2"/>
    <dgm:cxn modelId="{08D15F96-6CA6-45DF-88C2-2A0F703AC527}" type="presOf" srcId="{709C7F59-5405-4A24-8A14-D6E16730BDAA}" destId="{D5F1BE22-78B4-46E4-99C6-CB997267B632}" srcOrd="0" destOrd="0" presId="urn:microsoft.com/office/officeart/2005/8/layout/vList2"/>
    <dgm:cxn modelId="{606181D3-90E7-4ACC-88B1-F64147ECFB74}" srcId="{4181DD46-9652-4CF3-B723-12742F711DB8}" destId="{709C7F59-5405-4A24-8A14-D6E16730BDAA}" srcOrd="0" destOrd="0" parTransId="{A6633F6D-A92F-42E3-BD73-EFC9DE4AA0D8}" sibTransId="{6311FAA2-FA93-4F0C-9573-FDE8B9E51778}"/>
    <dgm:cxn modelId="{164CE2DF-6D2E-4077-8340-D9A66DB8EDAE}" srcId="{4181DD46-9652-4CF3-B723-12742F711DB8}" destId="{92D51118-61E9-446C-92A9-9E57AC439232}" srcOrd="1" destOrd="0" parTransId="{EB60FB2A-F2C6-482E-BB88-83020589A974}" sibTransId="{06FA15D2-B9E9-4EE0-BA5F-0B40A7DA4E52}"/>
    <dgm:cxn modelId="{413056FB-38AD-4B95-9AA2-69A4B0B3D5E5}" type="presOf" srcId="{92D51118-61E9-446C-92A9-9E57AC439232}" destId="{D818BD00-5FAA-4D1F-AD19-299A22FAB18B}" srcOrd="0" destOrd="0" presId="urn:microsoft.com/office/officeart/2005/8/layout/vList2"/>
    <dgm:cxn modelId="{ACB02FC4-2BD2-4B2B-A9CB-C49C590D3C63}" type="presParOf" srcId="{58E6B54F-EDE1-4588-9A40-C07458194BA1}" destId="{D5F1BE22-78B4-46E4-99C6-CB997267B632}" srcOrd="0" destOrd="0" presId="urn:microsoft.com/office/officeart/2005/8/layout/vList2"/>
    <dgm:cxn modelId="{EAD71095-1FE5-43CE-9DE8-4299C8098FD1}" type="presParOf" srcId="{58E6B54F-EDE1-4588-9A40-C07458194BA1}" destId="{3ED72352-94C6-495B-B434-B108763955D1}" srcOrd="1" destOrd="0" presId="urn:microsoft.com/office/officeart/2005/8/layout/vList2"/>
    <dgm:cxn modelId="{9B5785FB-FD31-406E-93D8-5765C3F16865}" type="presParOf" srcId="{58E6B54F-EDE1-4588-9A40-C07458194BA1}" destId="{D818BD00-5FAA-4D1F-AD19-299A22FAB18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55ED9-3E88-4174-92F5-B73913EAEB7B}">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5D520B-6E41-409C-AFA0-16943FE78000}">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FBF92A-4E91-4BEC-9468-D3B8B7CC17FA}">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CA" sz="2500" kern="1200"/>
            <a:t>Information about the programmer</a:t>
          </a:r>
          <a:endParaRPr lang="en-US" sz="2500" kern="1200"/>
        </a:p>
      </dsp:txBody>
      <dsp:txXfrm>
        <a:off x="1866111" y="690"/>
        <a:ext cx="4382288" cy="1615680"/>
      </dsp:txXfrm>
    </dsp:sp>
    <dsp:sp modelId="{04BB6E21-B713-416F-96E9-122C8720DB86}">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201E5-531C-4CD5-8657-A76A8189CE63}">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A40E0-5817-4BC5-A1A5-92E95D8CAC65}">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CA" sz="2500" kern="1200"/>
            <a:t>Information about the program (Story line, Goal, etc.)</a:t>
          </a:r>
          <a:endParaRPr lang="en-US" sz="2500" kern="1200"/>
        </a:p>
      </dsp:txBody>
      <dsp:txXfrm>
        <a:off x="1866111" y="2020291"/>
        <a:ext cx="4382288" cy="1615680"/>
      </dsp:txXfrm>
    </dsp:sp>
    <dsp:sp modelId="{1B55A869-B794-4CB1-B0B0-AE13B8663C1E}">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3ED60-7C6D-4D67-BD08-AA42DB518218}">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8F6944-6B5D-4BE6-B72F-056EEFBA044F}">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CA" sz="2500" kern="1200"/>
            <a:t>How to play</a:t>
          </a:r>
          <a:endParaRPr lang="en-US" sz="2500" kern="1200"/>
        </a:p>
      </dsp:txBody>
      <dsp:txXfrm>
        <a:off x="1866111" y="4039891"/>
        <a:ext cx="4382288" cy="161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29D90-D166-4503-ADB0-E4B3EC432105}">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E5361-BB53-4C1A-8D8E-29BC9A856543}">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t>You will begin the game at your house. Depending on which room you are in, you will be asked a question that is unique to that room. To answer the question, choose the number that corresponds to your choice.  </a:t>
          </a:r>
          <a:endParaRPr lang="en-US" sz="1600" kern="1200" dirty="0"/>
        </a:p>
      </dsp:txBody>
      <dsp:txXfrm>
        <a:off x="383617" y="1447754"/>
        <a:ext cx="2847502" cy="1768010"/>
      </dsp:txXfrm>
    </dsp:sp>
    <dsp:sp modelId="{5FBF59F3-20E0-48E6-AF42-6C41758CBE89}">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65064B-CD60-4EFA-8885-A1498BFF941C}">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Example: Would you like to 1. Check your parents' bedroom 2. Check your brother's bedroom 3. Walk down the hall towards the main part of the house</a:t>
          </a:r>
        </a:p>
      </dsp:txBody>
      <dsp:txXfrm>
        <a:off x="3998355" y="1447754"/>
        <a:ext cx="2847502" cy="1768010"/>
      </dsp:txXfrm>
    </dsp:sp>
    <dsp:sp modelId="{BB79E756-AE57-43F1-AAA6-A5860829C1FB}">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AB83E-4C3F-4F7E-8D2B-835B992992BF}">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If you chose to walk down the hall, you would input “3”</a:t>
          </a:r>
        </a:p>
      </dsp:txBody>
      <dsp:txXfrm>
        <a:off x="7613092" y="1447754"/>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1BE22-78B4-46E4-99C6-CB997267B632}">
      <dsp:nvSpPr>
        <dsp:cNvPr id="0" name=""/>
        <dsp:cNvSpPr/>
      </dsp:nvSpPr>
      <dsp:spPr>
        <a:xfrm>
          <a:off x="0" y="79911"/>
          <a:ext cx="5962720" cy="23809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t>While looking for your family members, you must act quickly. You only get five attempts to locate all 3 of your family members; however, if you revisit a room that has already been searched, it will not count as a guess.</a:t>
          </a:r>
          <a:endParaRPr lang="en-US" sz="2000" kern="1200" dirty="0"/>
        </a:p>
      </dsp:txBody>
      <dsp:txXfrm>
        <a:off x="116228" y="196139"/>
        <a:ext cx="5730264" cy="2148494"/>
      </dsp:txXfrm>
    </dsp:sp>
    <dsp:sp modelId="{D818BD00-5FAA-4D1F-AD19-299A22FAB18B}">
      <dsp:nvSpPr>
        <dsp:cNvPr id="0" name=""/>
        <dsp:cNvSpPr/>
      </dsp:nvSpPr>
      <dsp:spPr>
        <a:xfrm>
          <a:off x="0" y="2518461"/>
          <a:ext cx="5962720" cy="23809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a:t>The decisions you make must be made swiftly. There are zombies heading towards your house and you have no time to waste. At the beginning of the game, they are 50m away from the house, but each guess you make, they move 10m closer. Your goal is to find all of your family members before the zombies reach your house.</a:t>
          </a:r>
          <a:endParaRPr lang="en-US" sz="2000" kern="1200"/>
        </a:p>
      </dsp:txBody>
      <dsp:txXfrm>
        <a:off x="116228" y="2634689"/>
        <a:ext cx="5730264" cy="21484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6D-F59B-41CF-85AA-3A8093FAEB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FA812-DE73-414C-9BD5-35189EBCAC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654A67B-F386-46AF-A1F1-542DE55A864B}"/>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75A6DAE5-DE6E-4CAF-9474-4C4E050C15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BF8F08-2519-4F65-9EA7-E84986E0E695}"/>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92135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81B1-6035-4586-BDCF-008A8970518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C0D6BD-C54D-467A-B778-9F12F78A6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4E31B4-8CD4-4DD5-B0F9-577F6D3E3B6D}"/>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98319008-D16F-4F0B-A277-27D31C1294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A4D956-EFD7-4EA5-8D63-F4D66798C098}"/>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223601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B0B60-0D36-4A15-9CE6-12B7F29257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612C47F-35D7-4C9F-B22F-8A26BD82B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A8EC2A-3F41-49C6-B981-7641396B45C3}"/>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BF78DF05-078F-41B9-9E4C-BA06BBC750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5B1F09-489A-423D-A480-814151ECBD7B}"/>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271875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B81B-1288-461A-BD01-88CD95E3FF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C69250-384D-432C-99F1-21DE32ACB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168A58-36B7-42CF-AC76-49C2DF848503}"/>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72BE0597-8CE6-4E85-B129-C16024B656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2C2B85-3459-4B70-AD6F-79375BB893AB}"/>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114651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C476-FD27-40FB-89F4-923F6656B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D48AE69-3BB0-4B04-A930-A548D6BCC3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D88DDA-F3F0-4B8B-A1E7-D6625238B433}"/>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353818B4-614D-42D8-A2E9-B760F4C53E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83BFC5-9BC4-4810-A432-0471A1426D48}"/>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64186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54C5-A0FA-4126-A166-54310142B0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1EACFE-7A00-48AC-B5C8-668CA0602F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E6386EB-0994-44CC-81C6-C32E071CD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D8BD88-F4FB-448D-8706-357B3866C837}"/>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6" name="Footer Placeholder 5">
            <a:extLst>
              <a:ext uri="{FF2B5EF4-FFF2-40B4-BE49-F238E27FC236}">
                <a16:creationId xmlns:a16="http://schemas.microsoft.com/office/drawing/2014/main" id="{E75FDB3A-0774-4234-9AAF-ED9C73EA21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E35FECD-D075-4B86-BFC0-BED4E0A22B2D}"/>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271628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7046-0522-4370-9404-78C6DAA8952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9DEA635-166D-4AC4-AFB7-F554AD507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B307A-0894-42FC-B830-E3FBCE0EF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0650B2D-99C6-4487-92A6-890F56748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D4E103-8A88-4623-B7D1-4305BFBC9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58ED72-B8D9-4865-95F8-027DEB21E112}"/>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8" name="Footer Placeholder 7">
            <a:extLst>
              <a:ext uri="{FF2B5EF4-FFF2-40B4-BE49-F238E27FC236}">
                <a16:creationId xmlns:a16="http://schemas.microsoft.com/office/drawing/2014/main" id="{069D1E97-5187-4630-9D77-A4154433A74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43E03E7-871A-4DEF-AD46-401E1647BDBC}"/>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123235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B0B-9B87-4D25-BAB3-BAB0B778ED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137F7C7-0001-4FD3-B3AE-E24003217C3B}"/>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4" name="Footer Placeholder 3">
            <a:extLst>
              <a:ext uri="{FF2B5EF4-FFF2-40B4-BE49-F238E27FC236}">
                <a16:creationId xmlns:a16="http://schemas.microsoft.com/office/drawing/2014/main" id="{7A183E58-4279-4051-A26A-ECB7218363C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7D25223-BEBC-4B44-9250-E7B8EAB8A3A6}"/>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23945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C18E14-A982-4B12-8CA7-9128F81300E4}"/>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3" name="Footer Placeholder 2">
            <a:extLst>
              <a:ext uri="{FF2B5EF4-FFF2-40B4-BE49-F238E27FC236}">
                <a16:creationId xmlns:a16="http://schemas.microsoft.com/office/drawing/2014/main" id="{592930A0-008D-46E1-8962-0AEF2C61AA1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AC63EC9-D5A2-4488-9236-B38DB9C9BE94}"/>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124467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3427-7355-4369-9A2B-EE3931ABD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7905993-4026-497B-B3DE-9B490B287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1A505A0-1F6E-450D-82A7-93428F65C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FACD8-DDC6-48A2-8EAC-6D05E92D69D9}"/>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6" name="Footer Placeholder 5">
            <a:extLst>
              <a:ext uri="{FF2B5EF4-FFF2-40B4-BE49-F238E27FC236}">
                <a16:creationId xmlns:a16="http://schemas.microsoft.com/office/drawing/2014/main" id="{2970FA3D-397F-48B1-9A71-93A4D720DA4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177FDFF-5C06-435F-9CEB-5A6CA93E56B8}"/>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412584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4EAF-267F-447D-B073-F28C1EF4E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F468333-7EC8-493F-8550-A815A3599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6EF1EA8-1854-486F-A21A-BF6B75F48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E61F9-9CF2-4904-AEB3-C28601B51CC2}"/>
              </a:ext>
            </a:extLst>
          </p:cNvPr>
          <p:cNvSpPr>
            <a:spLocks noGrp="1"/>
          </p:cNvSpPr>
          <p:nvPr>
            <p:ph type="dt" sz="half" idx="10"/>
          </p:nvPr>
        </p:nvSpPr>
        <p:spPr/>
        <p:txBody>
          <a:bodyPr/>
          <a:lstStyle/>
          <a:p>
            <a:fld id="{44E080B3-49C9-469B-AEE8-1F59D0390A83}" type="datetimeFigureOut">
              <a:rPr lang="en-CA" smtClean="0"/>
              <a:t>2021-01-29</a:t>
            </a:fld>
            <a:endParaRPr lang="en-CA"/>
          </a:p>
        </p:txBody>
      </p:sp>
      <p:sp>
        <p:nvSpPr>
          <p:cNvPr id="6" name="Footer Placeholder 5">
            <a:extLst>
              <a:ext uri="{FF2B5EF4-FFF2-40B4-BE49-F238E27FC236}">
                <a16:creationId xmlns:a16="http://schemas.microsoft.com/office/drawing/2014/main" id="{94170E5D-4B65-474E-82E9-9282E71699E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1DDD5AB-424C-4840-9659-C377AC8877C9}"/>
              </a:ext>
            </a:extLst>
          </p:cNvPr>
          <p:cNvSpPr>
            <a:spLocks noGrp="1"/>
          </p:cNvSpPr>
          <p:nvPr>
            <p:ph type="sldNum" sz="quarter" idx="12"/>
          </p:nvPr>
        </p:nvSpPr>
        <p:spPr/>
        <p:txBody>
          <a:bodyPr/>
          <a:lstStyle/>
          <a:p>
            <a:fld id="{E8FF2454-99AF-4AF1-8E9C-DB732D1B1F80}" type="slidenum">
              <a:rPr lang="en-CA" smtClean="0"/>
              <a:t>‹#›</a:t>
            </a:fld>
            <a:endParaRPr lang="en-CA"/>
          </a:p>
        </p:txBody>
      </p:sp>
    </p:spTree>
    <p:extLst>
      <p:ext uri="{BB962C8B-B14F-4D97-AF65-F5344CB8AC3E}">
        <p14:creationId xmlns:p14="http://schemas.microsoft.com/office/powerpoint/2010/main" val="14223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BEBB2-3D47-4D31-9FF9-274F50E77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DC92B0-F535-4B9B-9767-8126B2DEF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4CADD0-7AAC-48A7-858C-8A9395D9E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080B3-49C9-469B-AEE8-1F59D0390A83}" type="datetimeFigureOut">
              <a:rPr lang="en-CA" smtClean="0"/>
              <a:t>2021-01-29</a:t>
            </a:fld>
            <a:endParaRPr lang="en-CA"/>
          </a:p>
        </p:txBody>
      </p:sp>
      <p:sp>
        <p:nvSpPr>
          <p:cNvPr id="5" name="Footer Placeholder 4">
            <a:extLst>
              <a:ext uri="{FF2B5EF4-FFF2-40B4-BE49-F238E27FC236}">
                <a16:creationId xmlns:a16="http://schemas.microsoft.com/office/drawing/2014/main" id="{03BE5A94-5C27-459D-94A1-973F3B34D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AA96663-EE8E-4F5E-8BB4-43C33339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F2454-99AF-4AF1-8E9C-DB732D1B1F80}" type="slidenum">
              <a:rPr lang="en-CA" smtClean="0"/>
              <a:t>‹#›</a:t>
            </a:fld>
            <a:endParaRPr lang="en-CA"/>
          </a:p>
        </p:txBody>
      </p:sp>
    </p:spTree>
    <p:extLst>
      <p:ext uri="{BB962C8B-B14F-4D97-AF65-F5344CB8AC3E}">
        <p14:creationId xmlns:p14="http://schemas.microsoft.com/office/powerpoint/2010/main" val="47017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3">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9" descr="Solo journey">
            <a:extLst>
              <a:ext uri="{FF2B5EF4-FFF2-40B4-BE49-F238E27FC236}">
                <a16:creationId xmlns:a16="http://schemas.microsoft.com/office/drawing/2014/main" id="{C7FA61DC-F29A-49D8-8DCE-5E0ED3B61284}"/>
              </a:ext>
            </a:extLst>
          </p:cNvPr>
          <p:cNvPicPr>
            <a:picLocks noChangeAspect="1"/>
          </p:cNvPicPr>
          <p:nvPr/>
        </p:nvPicPr>
        <p:blipFill rotWithShape="1">
          <a:blip r:embed="rId2"/>
          <a:srcRect l="9912" r="1078" b="-2"/>
          <a:stretch/>
        </p:blipFill>
        <p:spPr>
          <a:xfrm>
            <a:off x="4038599" y="10"/>
            <a:ext cx="8160026" cy="6875809"/>
          </a:xfrm>
          <a:prstGeom prst="rect">
            <a:avLst/>
          </a:prstGeom>
        </p:spPr>
      </p:pic>
      <p:sp>
        <p:nvSpPr>
          <p:cNvPr id="40" name="Freeform: Shape 3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C3FC20-9486-4BD3-8BF5-68A62CFBAF47}"/>
              </a:ext>
            </a:extLst>
          </p:cNvPr>
          <p:cNvSpPr>
            <a:spLocks noGrp="1"/>
          </p:cNvSpPr>
          <p:nvPr>
            <p:ph type="ctrTitle"/>
          </p:nvPr>
        </p:nvSpPr>
        <p:spPr>
          <a:xfrm>
            <a:off x="534473" y="2950387"/>
            <a:ext cx="3052293" cy="3531403"/>
          </a:xfrm>
        </p:spPr>
        <p:txBody>
          <a:bodyPr anchor="t">
            <a:normAutofit/>
          </a:bodyPr>
          <a:lstStyle/>
          <a:p>
            <a:pPr algn="r"/>
            <a:r>
              <a:rPr lang="en-CA" sz="4000">
                <a:solidFill>
                  <a:srgbClr val="FFFFFF"/>
                </a:solidFill>
              </a:rPr>
              <a:t>Choose Your Adventure: Zombie Apocalypse</a:t>
            </a:r>
          </a:p>
        </p:txBody>
      </p:sp>
      <p:sp>
        <p:nvSpPr>
          <p:cNvPr id="3" name="Subtitle 2">
            <a:extLst>
              <a:ext uri="{FF2B5EF4-FFF2-40B4-BE49-F238E27FC236}">
                <a16:creationId xmlns:a16="http://schemas.microsoft.com/office/drawing/2014/main" id="{7BFACBB1-D749-4949-95E3-3BEC85E9645D}"/>
              </a:ext>
            </a:extLst>
          </p:cNvPr>
          <p:cNvSpPr>
            <a:spLocks noGrp="1"/>
          </p:cNvSpPr>
          <p:nvPr>
            <p:ph type="subTitle" idx="1"/>
          </p:nvPr>
        </p:nvSpPr>
        <p:spPr>
          <a:xfrm>
            <a:off x="777922" y="743803"/>
            <a:ext cx="2808844" cy="1382392"/>
          </a:xfrm>
        </p:spPr>
        <p:txBody>
          <a:bodyPr anchor="b">
            <a:normAutofit/>
          </a:bodyPr>
          <a:lstStyle/>
          <a:p>
            <a:pPr algn="r"/>
            <a:r>
              <a:rPr lang="en-CA" sz="2000">
                <a:solidFill>
                  <a:srgbClr val="FFFFFF"/>
                </a:solidFill>
              </a:rPr>
              <a:t>Dylen Belanger</a:t>
            </a:r>
          </a:p>
        </p:txBody>
      </p:sp>
    </p:spTree>
    <p:extLst>
      <p:ext uri="{BB962C8B-B14F-4D97-AF65-F5344CB8AC3E}">
        <p14:creationId xmlns:p14="http://schemas.microsoft.com/office/powerpoint/2010/main" val="158614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4B3C2D-B874-40C9-B176-6379242E8EB5}"/>
              </a:ext>
            </a:extLst>
          </p:cNvPr>
          <p:cNvSpPr>
            <a:spLocks noGrp="1"/>
          </p:cNvSpPr>
          <p:nvPr>
            <p:ph type="title"/>
          </p:nvPr>
        </p:nvSpPr>
        <p:spPr>
          <a:xfrm>
            <a:off x="762000" y="559678"/>
            <a:ext cx="3567915" cy="4952492"/>
          </a:xfrm>
        </p:spPr>
        <p:txBody>
          <a:bodyPr>
            <a:normAutofit/>
          </a:bodyPr>
          <a:lstStyle/>
          <a:p>
            <a:r>
              <a:rPr lang="en-CA">
                <a:solidFill>
                  <a:schemeClr val="bg1"/>
                </a:solidFill>
              </a:rPr>
              <a:t>Table of Contents</a:t>
            </a:r>
          </a:p>
        </p:txBody>
      </p:sp>
      <p:cxnSp>
        <p:nvCxnSpPr>
          <p:cNvPr id="24" name="Straight Connector 23">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7C4FAC9C-8DA8-451C-B3CD-0C1802B66930}"/>
              </a:ext>
            </a:extLst>
          </p:cNvPr>
          <p:cNvGraphicFramePr>
            <a:graphicFrameLocks noGrp="1"/>
          </p:cNvGraphicFramePr>
          <p:nvPr>
            <p:ph idx="1"/>
            <p:extLst>
              <p:ext uri="{D42A27DB-BD31-4B8C-83A1-F6EECF244321}">
                <p14:modId xmlns:p14="http://schemas.microsoft.com/office/powerpoint/2010/main" val="341008619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81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54BBE-3849-4118-A7BB-833060AE662B}"/>
              </a:ext>
            </a:extLst>
          </p:cNvPr>
          <p:cNvSpPr>
            <a:spLocks noGrp="1"/>
          </p:cNvSpPr>
          <p:nvPr>
            <p:ph type="title"/>
          </p:nvPr>
        </p:nvSpPr>
        <p:spPr>
          <a:xfrm>
            <a:off x="808638" y="386930"/>
            <a:ext cx="9236700" cy="1188950"/>
          </a:xfrm>
        </p:spPr>
        <p:txBody>
          <a:bodyPr anchor="b">
            <a:normAutofit/>
          </a:bodyPr>
          <a:lstStyle/>
          <a:p>
            <a:r>
              <a:rPr lang="en-CA" sz="5400"/>
              <a:t>About the Programmer</a:t>
            </a:r>
          </a:p>
        </p:txBody>
      </p:sp>
      <p:grpSp>
        <p:nvGrpSpPr>
          <p:cNvPr id="44" name="Group 4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5" name="Rectangle 4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3E8529-A595-4CE5-9B95-CB89B5C8479C}"/>
              </a:ext>
            </a:extLst>
          </p:cNvPr>
          <p:cNvSpPr>
            <a:spLocks noGrp="1"/>
          </p:cNvSpPr>
          <p:nvPr>
            <p:ph idx="1"/>
          </p:nvPr>
        </p:nvSpPr>
        <p:spPr>
          <a:xfrm>
            <a:off x="793660" y="2599509"/>
            <a:ext cx="10143668" cy="3435531"/>
          </a:xfrm>
        </p:spPr>
        <p:txBody>
          <a:bodyPr anchor="ctr">
            <a:normAutofit/>
          </a:bodyPr>
          <a:lstStyle/>
          <a:p>
            <a:r>
              <a:rPr lang="en-CA" sz="2400"/>
              <a:t>Dylen Belanger (2004- ) is an eleventh grade student at St. Joseph’s Catholic High School. He has a twin brother named Harrison Belanger. During Dylen’s spare time, he enjoys to run and work out. Dylen’s favourite subjects in school are Math, Science, and Programming. He has three dogs at home named Rocky, Alley, and Louie. </a:t>
            </a:r>
          </a:p>
        </p:txBody>
      </p:sp>
    </p:spTree>
    <p:extLst>
      <p:ext uri="{BB962C8B-B14F-4D97-AF65-F5344CB8AC3E}">
        <p14:creationId xmlns:p14="http://schemas.microsoft.com/office/powerpoint/2010/main" val="108415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07708-F3E1-47A2-920B-E95FD63904AF}"/>
              </a:ext>
            </a:extLst>
          </p:cNvPr>
          <p:cNvSpPr>
            <a:spLocks noGrp="1"/>
          </p:cNvSpPr>
          <p:nvPr>
            <p:ph type="title"/>
          </p:nvPr>
        </p:nvSpPr>
        <p:spPr>
          <a:xfrm>
            <a:off x="1282963" y="1238080"/>
            <a:ext cx="9849751" cy="1349671"/>
          </a:xfrm>
        </p:spPr>
        <p:txBody>
          <a:bodyPr anchor="b">
            <a:normAutofit/>
          </a:bodyPr>
          <a:lstStyle/>
          <a:p>
            <a:r>
              <a:rPr lang="en-CA" sz="5400"/>
              <a:t>About the program</a:t>
            </a:r>
          </a:p>
        </p:txBody>
      </p:sp>
      <p:sp>
        <p:nvSpPr>
          <p:cNvPr id="3" name="Content Placeholder 2">
            <a:extLst>
              <a:ext uri="{FF2B5EF4-FFF2-40B4-BE49-F238E27FC236}">
                <a16:creationId xmlns:a16="http://schemas.microsoft.com/office/drawing/2014/main" id="{F2ECD09D-E688-4D94-9D86-E0E25647A8A2}"/>
              </a:ext>
            </a:extLst>
          </p:cNvPr>
          <p:cNvSpPr>
            <a:spLocks noGrp="1"/>
          </p:cNvSpPr>
          <p:nvPr>
            <p:ph idx="1"/>
          </p:nvPr>
        </p:nvSpPr>
        <p:spPr>
          <a:xfrm>
            <a:off x="1289304" y="2902913"/>
            <a:ext cx="9849751" cy="3032168"/>
          </a:xfrm>
        </p:spPr>
        <p:txBody>
          <a:bodyPr anchor="ctr">
            <a:normAutofit/>
          </a:bodyPr>
          <a:lstStyle/>
          <a:p>
            <a:pPr rtl="0" fontAlgn="base"/>
            <a:r>
              <a:rPr lang="en-US" sz="1700" b="0" i="0" dirty="0">
                <a:effectLst/>
                <a:latin typeface="Calibri" panose="020F0502020204030204" pitchFamily="34" charset="0"/>
              </a:rPr>
              <a:t>You are a resident of Toronto, Ontario. An unfortunate nuclear accident was recently announced on the day June 17, 2051, which commenced the first ever zombie apocalypse in history.  </a:t>
            </a:r>
            <a:endParaRPr lang="en-US" sz="1700" b="0" i="0" dirty="0">
              <a:effectLst/>
              <a:latin typeface="Segoe UI" panose="020B0502040204020203" pitchFamily="34" charset="0"/>
            </a:endParaRPr>
          </a:p>
          <a:p>
            <a:pPr rtl="0" fontAlgn="base"/>
            <a:r>
              <a:rPr lang="en-US" sz="1700" b="0" i="0" dirty="0">
                <a:effectLst/>
                <a:latin typeface="Calibri" panose="020F0502020204030204" pitchFamily="34" charset="0"/>
              </a:rPr>
              <a:t>In this program, your job is to prepare for the upcoming zombie apocalypse. You must search for all your family members inside your home, so they can be sent to a safe place, away from the zombies. Beware, you must act quickly. If you are too slow, you will be incapable of rescuing you and </a:t>
            </a:r>
            <a:r>
              <a:rPr lang="en-US" sz="1700" dirty="0">
                <a:latin typeface="Calibri" panose="020F0502020204030204" pitchFamily="34" charset="0"/>
              </a:rPr>
              <a:t>your family.</a:t>
            </a:r>
          </a:p>
          <a:p>
            <a:pPr rtl="0" fontAlgn="base"/>
            <a:r>
              <a:rPr lang="en-US" sz="1700" b="0" i="0" dirty="0">
                <a:effectLst/>
                <a:latin typeface="Calibri" panose="020F0502020204030204" pitchFamily="34" charset="0"/>
              </a:rPr>
              <a:t>Once all your family members are located, you will be required to head </a:t>
            </a:r>
            <a:r>
              <a:rPr lang="en-US" sz="1700" dirty="0">
                <a:latin typeface="Calibri" panose="020F0502020204030204" pitchFamily="34" charset="0"/>
              </a:rPr>
              <a:t>out</a:t>
            </a:r>
            <a:r>
              <a:rPr lang="en-US" sz="1700" b="0" i="0" dirty="0">
                <a:effectLst/>
                <a:latin typeface="Calibri" panose="020F0502020204030204" pitchFamily="34" charset="0"/>
              </a:rPr>
              <a:t> to stock up on supplies for your family</a:t>
            </a:r>
            <a:r>
              <a:rPr lang="en-US" sz="1700" dirty="0">
                <a:latin typeface="Calibri" panose="020F0502020204030204" pitchFamily="34" charset="0"/>
              </a:rPr>
              <a:t>. I</a:t>
            </a:r>
            <a:r>
              <a:rPr lang="en-US" sz="1700" b="0" i="0" dirty="0">
                <a:effectLst/>
                <a:latin typeface="Calibri" panose="020F0502020204030204" pitchFamily="34" charset="0"/>
              </a:rPr>
              <a:t>t is your job to decide what is best to buy. After you gather up your items, you will be sent back to your shelter to care for your family until it is safe to live normally once again. If things go south, you may encounter some zombies on </a:t>
            </a:r>
            <a:r>
              <a:rPr lang="en-US" sz="1700" dirty="0">
                <a:latin typeface="Calibri" panose="020F0502020204030204" pitchFamily="34" charset="0"/>
              </a:rPr>
              <a:t>your</a:t>
            </a:r>
            <a:r>
              <a:rPr lang="en-US" sz="1700" b="0" i="0" dirty="0">
                <a:effectLst/>
                <a:latin typeface="Calibri" panose="020F0502020204030204" pitchFamily="34" charset="0"/>
              </a:rPr>
              <a:t> way back home.  </a:t>
            </a:r>
            <a:endParaRPr lang="en-US" sz="1700" b="0" i="0" dirty="0">
              <a:effectLst/>
              <a:latin typeface="Segoe UI" panose="020B0502040204020203" pitchFamily="34" charset="0"/>
            </a:endParaRPr>
          </a:p>
          <a:p>
            <a:pPr rtl="0" fontAlgn="base"/>
            <a:r>
              <a:rPr lang="en-US" sz="1700" b="0" i="0" dirty="0">
                <a:effectLst/>
                <a:latin typeface="Calibri" panose="020F0502020204030204" pitchFamily="34" charset="0"/>
              </a:rPr>
              <a:t>It is your job to avoid the zombies and to protect your family at all costs! Good luck! </a:t>
            </a:r>
            <a:endParaRPr lang="en-US" sz="1700" b="0" i="0" dirty="0">
              <a:effectLst/>
              <a:latin typeface="Segoe UI" panose="020B0502040204020203" pitchFamily="34" charset="0"/>
            </a:endParaRPr>
          </a:p>
          <a:p>
            <a:endParaRPr lang="en-CA" sz="1700" dirty="0"/>
          </a:p>
        </p:txBody>
      </p:sp>
    </p:spTree>
    <p:extLst>
      <p:ext uri="{BB962C8B-B14F-4D97-AF65-F5344CB8AC3E}">
        <p14:creationId xmlns:p14="http://schemas.microsoft.com/office/powerpoint/2010/main" val="265003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CF5CE2-73E4-4031-8879-32EDDA5528A8}"/>
              </a:ext>
            </a:extLst>
          </p:cNvPr>
          <p:cNvPicPr>
            <a:picLocks noChangeAspect="1"/>
          </p:cNvPicPr>
          <p:nvPr/>
        </p:nvPicPr>
        <p:blipFill rotWithShape="1">
          <a:blip r:embed="rId2">
            <a:duotone>
              <a:prstClr val="black"/>
              <a:schemeClr val="tx2">
                <a:tint val="45000"/>
                <a:satMod val="400000"/>
              </a:schemeClr>
            </a:duotone>
            <a:alphaModFix amt="25000"/>
          </a:blip>
          <a:srcRect t="3124" b="3126"/>
          <a:stretch/>
        </p:blipFill>
        <p:spPr>
          <a:xfrm>
            <a:off x="20" y="10"/>
            <a:ext cx="12191980" cy="6857990"/>
          </a:xfrm>
          <a:prstGeom prst="rect">
            <a:avLst/>
          </a:prstGeom>
        </p:spPr>
      </p:pic>
      <p:sp>
        <p:nvSpPr>
          <p:cNvPr id="2" name="Title 1">
            <a:extLst>
              <a:ext uri="{FF2B5EF4-FFF2-40B4-BE49-F238E27FC236}">
                <a16:creationId xmlns:a16="http://schemas.microsoft.com/office/drawing/2014/main" id="{FE933A77-D138-4DBE-A854-3D0F7FE9C8D1}"/>
              </a:ext>
            </a:extLst>
          </p:cNvPr>
          <p:cNvSpPr>
            <a:spLocks noGrp="1"/>
          </p:cNvSpPr>
          <p:nvPr>
            <p:ph type="title"/>
          </p:nvPr>
        </p:nvSpPr>
        <p:spPr>
          <a:xfrm>
            <a:off x="838200" y="365125"/>
            <a:ext cx="10515600" cy="1325563"/>
          </a:xfrm>
        </p:spPr>
        <p:txBody>
          <a:bodyPr>
            <a:normAutofit/>
          </a:bodyPr>
          <a:lstStyle/>
          <a:p>
            <a:r>
              <a:rPr lang="en-CA"/>
              <a:t>How to Play</a:t>
            </a:r>
          </a:p>
        </p:txBody>
      </p:sp>
      <p:graphicFrame>
        <p:nvGraphicFramePr>
          <p:cNvPr id="5" name="Content Placeholder 2">
            <a:extLst>
              <a:ext uri="{FF2B5EF4-FFF2-40B4-BE49-F238E27FC236}">
                <a16:creationId xmlns:a16="http://schemas.microsoft.com/office/drawing/2014/main" id="{7C839EBA-2029-4E58-B43C-DC36065B0269}"/>
              </a:ext>
            </a:extLst>
          </p:cNvPr>
          <p:cNvGraphicFramePr>
            <a:graphicFrameLocks noGrp="1"/>
          </p:cNvGraphicFramePr>
          <p:nvPr>
            <p:ph idx="1"/>
            <p:extLst>
              <p:ext uri="{D42A27DB-BD31-4B8C-83A1-F6EECF244321}">
                <p14:modId xmlns:p14="http://schemas.microsoft.com/office/powerpoint/2010/main" val="2582432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74406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5">
            <a:extLst>
              <a:ext uri="{FF2B5EF4-FFF2-40B4-BE49-F238E27FC236}">
                <a16:creationId xmlns:a16="http://schemas.microsoft.com/office/drawing/2014/main" id="{DCF72F19-1473-448C-AA14-0CB8AA374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6E4EC-1F9A-4AB1-8051-9C5CCEF1ECD5}"/>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a:t>How to Play</a:t>
            </a:r>
          </a:p>
        </p:txBody>
      </p:sp>
      <p:sp>
        <p:nvSpPr>
          <p:cNvPr id="4" name="Text Placeholder 3">
            <a:extLst>
              <a:ext uri="{FF2B5EF4-FFF2-40B4-BE49-F238E27FC236}">
                <a16:creationId xmlns:a16="http://schemas.microsoft.com/office/drawing/2014/main" id="{7462C807-A700-4F3A-9256-26F414AF8D14}"/>
              </a:ext>
            </a:extLst>
          </p:cNvPr>
          <p:cNvSpPr>
            <a:spLocks noGrp="1"/>
          </p:cNvSpPr>
          <p:nvPr>
            <p:ph type="body" sz="half" idx="2"/>
          </p:nvPr>
        </p:nvSpPr>
        <p:spPr>
          <a:xfrm>
            <a:off x="599609" y="4685288"/>
            <a:ext cx="4171994" cy="1035781"/>
          </a:xfrm>
        </p:spPr>
        <p:txBody>
          <a:bodyPr vert="horz" lIns="91440" tIns="45720" rIns="91440" bIns="45720" rtlCol="0">
            <a:normAutofit/>
          </a:bodyPr>
          <a:lstStyle/>
          <a:p>
            <a:r>
              <a:rPr lang="en-US" sz="2400"/>
              <a:t>Use the map provided to navigate your home. </a:t>
            </a:r>
          </a:p>
        </p:txBody>
      </p:sp>
      <p:grpSp>
        <p:nvGrpSpPr>
          <p:cNvPr id="3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 schematic&#10;&#10;Description automatically generated">
            <a:extLst>
              <a:ext uri="{FF2B5EF4-FFF2-40B4-BE49-F238E27FC236}">
                <a16:creationId xmlns:a16="http://schemas.microsoft.com/office/drawing/2014/main" id="{DBA340D9-281B-4ADE-B31E-07DA4B035AD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038" r="21642" b="-1"/>
          <a:stretch/>
        </p:blipFill>
        <p:spPr>
          <a:xfrm rot="5400000">
            <a:off x="5628635" y="569297"/>
            <a:ext cx="5632704" cy="5608830"/>
          </a:xfrm>
          <a:prstGeom prst="rect">
            <a:avLst/>
          </a:prstGeom>
        </p:spPr>
      </p:pic>
    </p:spTree>
    <p:extLst>
      <p:ext uri="{BB962C8B-B14F-4D97-AF65-F5344CB8AC3E}">
        <p14:creationId xmlns:p14="http://schemas.microsoft.com/office/powerpoint/2010/main" val="197796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4FB82-CD17-4083-812C-1CA34D894C18}"/>
              </a:ext>
            </a:extLst>
          </p:cNvPr>
          <p:cNvSpPr>
            <a:spLocks noGrp="1"/>
          </p:cNvSpPr>
          <p:nvPr>
            <p:ph type="title"/>
          </p:nvPr>
        </p:nvSpPr>
        <p:spPr>
          <a:xfrm>
            <a:off x="645065" y="1463040"/>
            <a:ext cx="3796306" cy="2690949"/>
          </a:xfrm>
        </p:spPr>
        <p:txBody>
          <a:bodyPr anchor="t">
            <a:normAutofit/>
          </a:bodyPr>
          <a:lstStyle/>
          <a:p>
            <a:r>
              <a:rPr lang="en-CA" sz="4800"/>
              <a:t>How to Play</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5817C21-821E-4345-819B-D4D7C67E19AD}"/>
              </a:ext>
            </a:extLst>
          </p:cNvPr>
          <p:cNvGraphicFramePr>
            <a:graphicFrameLocks noGrp="1"/>
          </p:cNvGraphicFramePr>
          <p:nvPr>
            <p:ph idx="1"/>
            <p:extLst>
              <p:ext uri="{D42A27DB-BD31-4B8C-83A1-F6EECF244321}">
                <p14:modId xmlns:p14="http://schemas.microsoft.com/office/powerpoint/2010/main" val="978974008"/>
              </p:ext>
            </p:extLst>
          </p:nvPr>
        </p:nvGraphicFramePr>
        <p:xfrm>
          <a:off x="5407705" y="1014154"/>
          <a:ext cx="5962720" cy="4979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313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528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Choose Your Adventure: Zombie Apocalypse</vt:lpstr>
      <vt:lpstr>Table of Contents</vt:lpstr>
      <vt:lpstr>About the Programmer</vt:lpstr>
      <vt:lpstr>About the program</vt:lpstr>
      <vt:lpstr>How to Play</vt:lpstr>
      <vt:lpstr>How to Play</vt:lpstr>
      <vt:lpstr>How to 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Your Adventure: Zombie Apocalypse</dc:title>
  <dc:creator>Dylen</dc:creator>
  <cp:lastModifiedBy>Dylen</cp:lastModifiedBy>
  <cp:revision>2</cp:revision>
  <dcterms:created xsi:type="dcterms:W3CDTF">2021-01-29T14:22:46Z</dcterms:created>
  <dcterms:modified xsi:type="dcterms:W3CDTF">2021-01-29T14:25:52Z</dcterms:modified>
</cp:coreProperties>
</file>