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51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72" r:id="rId9"/>
    <p:sldId id="265" r:id="rId10"/>
    <p:sldId id="266" r:id="rId11"/>
    <p:sldId id="273" r:id="rId12"/>
    <p:sldId id="274" r:id="rId13"/>
    <p:sldId id="275" r:id="rId14"/>
    <p:sldId id="276" r:id="rId15"/>
    <p:sldId id="277" r:id="rId16"/>
    <p:sldId id="270" r:id="rId17"/>
    <p:sldId id="257" r:id="rId18"/>
    <p:sldId id="278" r:id="rId19"/>
    <p:sldId id="279" r:id="rId20"/>
    <p:sldId id="364" r:id="rId21"/>
    <p:sldId id="283" r:id="rId22"/>
    <p:sldId id="284" r:id="rId23"/>
    <p:sldId id="285" r:id="rId24"/>
    <p:sldId id="286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19" r:id="rId39"/>
    <p:sldId id="306" r:id="rId40"/>
    <p:sldId id="307" r:id="rId41"/>
    <p:sldId id="312" r:id="rId42"/>
    <p:sldId id="329" r:id="rId43"/>
    <p:sldId id="320" r:id="rId44"/>
    <p:sldId id="321" r:id="rId45"/>
    <p:sldId id="323" r:id="rId46"/>
    <p:sldId id="324" r:id="rId47"/>
    <p:sldId id="325" r:id="rId48"/>
    <p:sldId id="326" r:id="rId49"/>
    <p:sldId id="328" r:id="rId5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807" autoAdjust="0"/>
  </p:normalViewPr>
  <p:slideViewPr>
    <p:cSldViewPr>
      <p:cViewPr varScale="1">
        <p:scale>
          <a:sx n="70" d="100"/>
          <a:sy n="70" d="100"/>
        </p:scale>
        <p:origin x="63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5FC6DA3-21B0-45DA-BB06-F35473828F7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0A2303-0758-41D9-A342-6ACFE73C4C3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77C0883-C97E-40F0-979D-21FD0C56F31C}" type="datetimeFigureOut">
              <a:rPr lang="zh-CN" altLang="en-US"/>
              <a:pPr>
                <a:defRPr/>
              </a:pPr>
              <a:t>2025/6/21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6BE73DEE-4DE5-4728-8C9B-8099BCBFD9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A3015518-C7E0-4483-8580-3CB7C78647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8C4A53-9D15-4CDD-A9F6-101AF5C3C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E56802-18E6-42DC-8138-E6FD472B70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C75E598-2469-4FE2-9374-1990A3496B5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3D13D283-63FA-4466-9C38-7F8CAC84DAA5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8805863" cy="6858000"/>
            <a:chOff x="0" y="0"/>
            <a:chExt cx="5547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915887F-64B9-442E-8C37-64AB45518409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215207">
              <a:off x="3691" y="234"/>
              <a:ext cx="1857" cy="3625"/>
              <a:chOff x="3010" y="778"/>
              <a:chExt cx="1857" cy="3625"/>
            </a:xfrm>
          </p:grpSpPr>
          <p:sp>
            <p:nvSpPr>
              <p:cNvPr id="39" name="Freeform 4">
                <a:extLst>
                  <a:ext uri="{FF2B5EF4-FFF2-40B4-BE49-F238E27FC236}">
                    <a16:creationId xmlns:a16="http://schemas.microsoft.com/office/drawing/2014/main" id="{C5D39F5D-346D-454E-8393-86FB89E7916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3533" y="777"/>
                <a:ext cx="1333" cy="1485"/>
              </a:xfrm>
              <a:custGeom>
                <a:avLst/>
                <a:gdLst>
                  <a:gd name="T0" fmla="*/ 16 w 596"/>
                  <a:gd name="T1" fmla="*/ 370 h 666"/>
                  <a:gd name="T2" fmla="*/ 6 w 596"/>
                  <a:gd name="T3" fmla="*/ 341 h 666"/>
                  <a:gd name="T4" fmla="*/ 0 w 596"/>
                  <a:gd name="T5" fmla="*/ 289 h 666"/>
                  <a:gd name="T6" fmla="*/ 4 w 596"/>
                  <a:gd name="T7" fmla="*/ 222 h 666"/>
                  <a:gd name="T8" fmla="*/ 25 w 596"/>
                  <a:gd name="T9" fmla="*/ 151 h 666"/>
                  <a:gd name="T10" fmla="*/ 69 w 596"/>
                  <a:gd name="T11" fmla="*/ 84 h 666"/>
                  <a:gd name="T12" fmla="*/ 142 w 596"/>
                  <a:gd name="T13" fmla="*/ 31 h 666"/>
                  <a:gd name="T14" fmla="*/ 247 w 596"/>
                  <a:gd name="T15" fmla="*/ 2 h 666"/>
                  <a:gd name="T16" fmla="*/ 380 w 596"/>
                  <a:gd name="T17" fmla="*/ 9 h 666"/>
                  <a:gd name="T18" fmla="*/ 484 w 596"/>
                  <a:gd name="T19" fmla="*/ 68 h 666"/>
                  <a:gd name="T20" fmla="*/ 554 w 596"/>
                  <a:gd name="T21" fmla="*/ 165 h 666"/>
                  <a:gd name="T22" fmla="*/ 591 w 596"/>
                  <a:gd name="T23" fmla="*/ 284 h 666"/>
                  <a:gd name="T24" fmla="*/ 595 w 596"/>
                  <a:gd name="T25" fmla="*/ 409 h 666"/>
                  <a:gd name="T26" fmla="*/ 566 w 596"/>
                  <a:gd name="T27" fmla="*/ 525 h 666"/>
                  <a:gd name="T28" fmla="*/ 507 w 596"/>
                  <a:gd name="T29" fmla="*/ 615 h 666"/>
                  <a:gd name="T30" fmla="*/ 417 w 596"/>
                  <a:gd name="T31" fmla="*/ 663 h 666"/>
                  <a:gd name="T32" fmla="*/ 389 w 596"/>
                  <a:gd name="T33" fmla="*/ 659 h 666"/>
                  <a:gd name="T34" fmla="*/ 441 w 596"/>
                  <a:gd name="T35" fmla="*/ 617 h 666"/>
                  <a:gd name="T36" fmla="*/ 482 w 596"/>
                  <a:gd name="T37" fmla="*/ 544 h 666"/>
                  <a:gd name="T38" fmla="*/ 509 w 596"/>
                  <a:gd name="T39" fmla="*/ 454 h 666"/>
                  <a:gd name="T40" fmla="*/ 520 w 596"/>
                  <a:gd name="T41" fmla="*/ 355 h 666"/>
                  <a:gd name="T42" fmla="*/ 514 w 596"/>
                  <a:gd name="T43" fmla="*/ 258 h 666"/>
                  <a:gd name="T44" fmla="*/ 485 w 596"/>
                  <a:gd name="T45" fmla="*/ 174 h 666"/>
                  <a:gd name="T46" fmla="*/ 433 w 596"/>
                  <a:gd name="T47" fmla="*/ 112 h 666"/>
                  <a:gd name="T48" fmla="*/ 341 w 596"/>
                  <a:gd name="T49" fmla="*/ 75 h 666"/>
                  <a:gd name="T50" fmla="*/ 246 w 596"/>
                  <a:gd name="T51" fmla="*/ 61 h 666"/>
                  <a:gd name="T52" fmla="*/ 174 w 596"/>
                  <a:gd name="T53" fmla="*/ 71 h 666"/>
                  <a:gd name="T54" fmla="*/ 121 w 596"/>
                  <a:gd name="T55" fmla="*/ 101 h 666"/>
                  <a:gd name="T56" fmla="*/ 84 w 596"/>
                  <a:gd name="T57" fmla="*/ 149 h 666"/>
                  <a:gd name="T58" fmla="*/ 57 w 596"/>
                  <a:gd name="T59" fmla="*/ 206 h 666"/>
                  <a:gd name="T60" fmla="*/ 40 w 596"/>
                  <a:gd name="T61" fmla="*/ 272 h 666"/>
                  <a:gd name="T62" fmla="*/ 28 w 596"/>
                  <a:gd name="T63" fmla="*/ 339 h 6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96" h="666">
                    <a:moveTo>
                      <a:pt x="22" y="372"/>
                    </a:moveTo>
                    <a:lnTo>
                      <a:pt x="16" y="370"/>
                    </a:lnTo>
                    <a:lnTo>
                      <a:pt x="10" y="360"/>
                    </a:lnTo>
                    <a:lnTo>
                      <a:pt x="6" y="341"/>
                    </a:lnTo>
                    <a:lnTo>
                      <a:pt x="1" y="318"/>
                    </a:lnTo>
                    <a:lnTo>
                      <a:pt x="0" y="289"/>
                    </a:lnTo>
                    <a:lnTo>
                      <a:pt x="0" y="257"/>
                    </a:lnTo>
                    <a:lnTo>
                      <a:pt x="4" y="222"/>
                    </a:lnTo>
                    <a:lnTo>
                      <a:pt x="13" y="187"/>
                    </a:lnTo>
                    <a:lnTo>
                      <a:pt x="25" y="151"/>
                    </a:lnTo>
                    <a:lnTo>
                      <a:pt x="45" y="116"/>
                    </a:lnTo>
                    <a:lnTo>
                      <a:pt x="69" y="84"/>
                    </a:lnTo>
                    <a:lnTo>
                      <a:pt x="101" y="55"/>
                    </a:lnTo>
                    <a:lnTo>
                      <a:pt x="142" y="31"/>
                    </a:lnTo>
                    <a:lnTo>
                      <a:pt x="190" y="13"/>
                    </a:lnTo>
                    <a:lnTo>
                      <a:pt x="247" y="2"/>
                    </a:lnTo>
                    <a:lnTo>
                      <a:pt x="314" y="0"/>
                    </a:lnTo>
                    <a:lnTo>
                      <a:pt x="380" y="9"/>
                    </a:lnTo>
                    <a:lnTo>
                      <a:pt x="436" y="33"/>
                    </a:lnTo>
                    <a:lnTo>
                      <a:pt x="484" y="68"/>
                    </a:lnTo>
                    <a:lnTo>
                      <a:pt x="524" y="113"/>
                    </a:lnTo>
                    <a:lnTo>
                      <a:pt x="554" y="165"/>
                    </a:lnTo>
                    <a:lnTo>
                      <a:pt x="577" y="222"/>
                    </a:lnTo>
                    <a:lnTo>
                      <a:pt x="591" y="284"/>
                    </a:lnTo>
                    <a:lnTo>
                      <a:pt x="596" y="347"/>
                    </a:lnTo>
                    <a:lnTo>
                      <a:pt x="595" y="409"/>
                    </a:lnTo>
                    <a:lnTo>
                      <a:pt x="585" y="469"/>
                    </a:lnTo>
                    <a:lnTo>
                      <a:pt x="566" y="525"/>
                    </a:lnTo>
                    <a:lnTo>
                      <a:pt x="540" y="574"/>
                    </a:lnTo>
                    <a:lnTo>
                      <a:pt x="507" y="615"/>
                    </a:lnTo>
                    <a:lnTo>
                      <a:pt x="465" y="645"/>
                    </a:lnTo>
                    <a:lnTo>
                      <a:pt x="417" y="663"/>
                    </a:lnTo>
                    <a:lnTo>
                      <a:pt x="360" y="666"/>
                    </a:lnTo>
                    <a:lnTo>
                      <a:pt x="389" y="659"/>
                    </a:lnTo>
                    <a:lnTo>
                      <a:pt x="417" y="642"/>
                    </a:lnTo>
                    <a:lnTo>
                      <a:pt x="441" y="617"/>
                    </a:lnTo>
                    <a:lnTo>
                      <a:pt x="463" y="583"/>
                    </a:lnTo>
                    <a:lnTo>
                      <a:pt x="482" y="544"/>
                    </a:lnTo>
                    <a:lnTo>
                      <a:pt x="497" y="501"/>
                    </a:lnTo>
                    <a:lnTo>
                      <a:pt x="509" y="454"/>
                    </a:lnTo>
                    <a:lnTo>
                      <a:pt x="517" y="404"/>
                    </a:lnTo>
                    <a:lnTo>
                      <a:pt x="520" y="355"/>
                    </a:lnTo>
                    <a:lnTo>
                      <a:pt x="519" y="305"/>
                    </a:lnTo>
                    <a:lnTo>
                      <a:pt x="514" y="258"/>
                    </a:lnTo>
                    <a:lnTo>
                      <a:pt x="502" y="213"/>
                    </a:lnTo>
                    <a:lnTo>
                      <a:pt x="485" y="174"/>
                    </a:lnTo>
                    <a:lnTo>
                      <a:pt x="462" y="139"/>
                    </a:lnTo>
                    <a:lnTo>
                      <a:pt x="433" y="112"/>
                    </a:lnTo>
                    <a:lnTo>
                      <a:pt x="397" y="93"/>
                    </a:lnTo>
                    <a:lnTo>
                      <a:pt x="341" y="75"/>
                    </a:lnTo>
                    <a:lnTo>
                      <a:pt x="290" y="65"/>
                    </a:lnTo>
                    <a:lnTo>
                      <a:pt x="246" y="61"/>
                    </a:lnTo>
                    <a:lnTo>
                      <a:pt x="207" y="63"/>
                    </a:lnTo>
                    <a:lnTo>
                      <a:pt x="174" y="71"/>
                    </a:lnTo>
                    <a:lnTo>
                      <a:pt x="146" y="84"/>
                    </a:lnTo>
                    <a:lnTo>
                      <a:pt x="121" y="101"/>
                    </a:lnTo>
                    <a:lnTo>
                      <a:pt x="101" y="123"/>
                    </a:lnTo>
                    <a:lnTo>
                      <a:pt x="84" y="149"/>
                    </a:lnTo>
                    <a:lnTo>
                      <a:pt x="69" y="176"/>
                    </a:lnTo>
                    <a:lnTo>
                      <a:pt x="57" y="206"/>
                    </a:lnTo>
                    <a:lnTo>
                      <a:pt x="48" y="239"/>
                    </a:lnTo>
                    <a:lnTo>
                      <a:pt x="40" y="272"/>
                    </a:lnTo>
                    <a:lnTo>
                      <a:pt x="33" y="305"/>
                    </a:lnTo>
                    <a:lnTo>
                      <a:pt x="28" y="339"/>
                    </a:lnTo>
                    <a:lnTo>
                      <a:pt x="22" y="37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Freeform 5">
                <a:extLst>
                  <a:ext uri="{FF2B5EF4-FFF2-40B4-BE49-F238E27FC236}">
                    <a16:creationId xmlns:a16="http://schemas.microsoft.com/office/drawing/2014/main" id="{2B5E9E29-4A67-4E7F-A071-1BD78D54A07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4028" y="1801"/>
                <a:ext cx="571" cy="531"/>
              </a:xfrm>
              <a:custGeom>
                <a:avLst/>
                <a:gdLst>
                  <a:gd name="T0" fmla="*/ 0 w 257"/>
                  <a:gd name="T1" fmla="*/ 0 h 237"/>
                  <a:gd name="T2" fmla="*/ 0 w 257"/>
                  <a:gd name="T3" fmla="*/ 25 h 237"/>
                  <a:gd name="T4" fmla="*/ 3 w 257"/>
                  <a:gd name="T5" fmla="*/ 50 h 237"/>
                  <a:gd name="T6" fmla="*/ 6 w 257"/>
                  <a:gd name="T7" fmla="*/ 75 h 237"/>
                  <a:gd name="T8" fmla="*/ 11 w 257"/>
                  <a:gd name="T9" fmla="*/ 98 h 237"/>
                  <a:gd name="T10" fmla="*/ 18 w 257"/>
                  <a:gd name="T11" fmla="*/ 119 h 237"/>
                  <a:gd name="T12" fmla="*/ 27 w 257"/>
                  <a:gd name="T13" fmla="*/ 141 h 237"/>
                  <a:gd name="T14" fmla="*/ 38 w 257"/>
                  <a:gd name="T15" fmla="*/ 161 h 237"/>
                  <a:gd name="T16" fmla="*/ 51 w 257"/>
                  <a:gd name="T17" fmla="*/ 178 h 237"/>
                  <a:gd name="T18" fmla="*/ 67 w 257"/>
                  <a:gd name="T19" fmla="*/ 194 h 237"/>
                  <a:gd name="T20" fmla="*/ 86 w 257"/>
                  <a:gd name="T21" fmla="*/ 208 h 237"/>
                  <a:gd name="T22" fmla="*/ 106 w 257"/>
                  <a:gd name="T23" fmla="*/ 219 h 237"/>
                  <a:gd name="T24" fmla="*/ 131 w 257"/>
                  <a:gd name="T25" fmla="*/ 228 h 237"/>
                  <a:gd name="T26" fmla="*/ 158 w 257"/>
                  <a:gd name="T27" fmla="*/ 234 h 237"/>
                  <a:gd name="T28" fmla="*/ 188 w 257"/>
                  <a:gd name="T29" fmla="*/ 237 h 237"/>
                  <a:gd name="T30" fmla="*/ 220 w 257"/>
                  <a:gd name="T31" fmla="*/ 236 h 237"/>
                  <a:gd name="T32" fmla="*/ 257 w 257"/>
                  <a:gd name="T33" fmla="*/ 232 h 237"/>
                  <a:gd name="T34" fmla="*/ 224 w 257"/>
                  <a:gd name="T35" fmla="*/ 227 h 237"/>
                  <a:gd name="T36" fmla="*/ 195 w 257"/>
                  <a:gd name="T37" fmla="*/ 220 h 237"/>
                  <a:gd name="T38" fmla="*/ 170 w 257"/>
                  <a:gd name="T39" fmla="*/ 212 h 237"/>
                  <a:gd name="T40" fmla="*/ 148 w 257"/>
                  <a:gd name="T41" fmla="*/ 204 h 237"/>
                  <a:gd name="T42" fmla="*/ 128 w 257"/>
                  <a:gd name="T43" fmla="*/ 193 h 237"/>
                  <a:gd name="T44" fmla="*/ 112 w 257"/>
                  <a:gd name="T45" fmla="*/ 182 h 237"/>
                  <a:gd name="T46" fmla="*/ 97 w 257"/>
                  <a:gd name="T47" fmla="*/ 169 h 237"/>
                  <a:gd name="T48" fmla="*/ 84 w 257"/>
                  <a:gd name="T49" fmla="*/ 155 h 237"/>
                  <a:gd name="T50" fmla="*/ 72 w 257"/>
                  <a:gd name="T51" fmla="*/ 141 h 237"/>
                  <a:gd name="T52" fmla="*/ 61 w 257"/>
                  <a:gd name="T53" fmla="*/ 125 h 237"/>
                  <a:gd name="T54" fmla="*/ 52 w 257"/>
                  <a:gd name="T55" fmla="*/ 107 h 237"/>
                  <a:gd name="T56" fmla="*/ 43 w 257"/>
                  <a:gd name="T57" fmla="*/ 88 h 237"/>
                  <a:gd name="T58" fmla="*/ 33 w 257"/>
                  <a:gd name="T59" fmla="*/ 69 h 237"/>
                  <a:gd name="T60" fmla="*/ 23 w 257"/>
                  <a:gd name="T61" fmla="*/ 47 h 237"/>
                  <a:gd name="T62" fmla="*/ 12 w 257"/>
                  <a:gd name="T63" fmla="*/ 24 h 237"/>
                  <a:gd name="T64" fmla="*/ 0 w 257"/>
                  <a:gd name="T65" fmla="*/ 0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57" h="237">
                    <a:moveTo>
                      <a:pt x="0" y="0"/>
                    </a:moveTo>
                    <a:lnTo>
                      <a:pt x="0" y="25"/>
                    </a:lnTo>
                    <a:lnTo>
                      <a:pt x="3" y="50"/>
                    </a:lnTo>
                    <a:lnTo>
                      <a:pt x="6" y="75"/>
                    </a:lnTo>
                    <a:lnTo>
                      <a:pt x="11" y="98"/>
                    </a:lnTo>
                    <a:lnTo>
                      <a:pt x="18" y="119"/>
                    </a:lnTo>
                    <a:lnTo>
                      <a:pt x="27" y="141"/>
                    </a:lnTo>
                    <a:lnTo>
                      <a:pt x="38" y="161"/>
                    </a:lnTo>
                    <a:lnTo>
                      <a:pt x="51" y="178"/>
                    </a:lnTo>
                    <a:lnTo>
                      <a:pt x="67" y="194"/>
                    </a:lnTo>
                    <a:lnTo>
                      <a:pt x="86" y="208"/>
                    </a:lnTo>
                    <a:lnTo>
                      <a:pt x="106" y="219"/>
                    </a:lnTo>
                    <a:lnTo>
                      <a:pt x="131" y="228"/>
                    </a:lnTo>
                    <a:lnTo>
                      <a:pt x="158" y="234"/>
                    </a:lnTo>
                    <a:lnTo>
                      <a:pt x="188" y="237"/>
                    </a:lnTo>
                    <a:lnTo>
                      <a:pt x="220" y="236"/>
                    </a:lnTo>
                    <a:lnTo>
                      <a:pt x="257" y="232"/>
                    </a:lnTo>
                    <a:lnTo>
                      <a:pt x="224" y="227"/>
                    </a:lnTo>
                    <a:lnTo>
                      <a:pt x="195" y="220"/>
                    </a:lnTo>
                    <a:lnTo>
                      <a:pt x="170" y="212"/>
                    </a:lnTo>
                    <a:lnTo>
                      <a:pt x="148" y="204"/>
                    </a:lnTo>
                    <a:lnTo>
                      <a:pt x="128" y="193"/>
                    </a:lnTo>
                    <a:lnTo>
                      <a:pt x="112" y="182"/>
                    </a:lnTo>
                    <a:lnTo>
                      <a:pt x="97" y="169"/>
                    </a:lnTo>
                    <a:lnTo>
                      <a:pt x="84" y="155"/>
                    </a:lnTo>
                    <a:lnTo>
                      <a:pt x="72" y="141"/>
                    </a:lnTo>
                    <a:lnTo>
                      <a:pt x="61" y="125"/>
                    </a:lnTo>
                    <a:lnTo>
                      <a:pt x="52" y="107"/>
                    </a:lnTo>
                    <a:lnTo>
                      <a:pt x="43" y="88"/>
                    </a:lnTo>
                    <a:lnTo>
                      <a:pt x="33" y="69"/>
                    </a:lnTo>
                    <a:lnTo>
                      <a:pt x="23" y="47"/>
                    </a:lnTo>
                    <a:lnTo>
                      <a:pt x="12" y="2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Freeform 6">
                <a:extLst>
                  <a:ext uri="{FF2B5EF4-FFF2-40B4-BE49-F238E27FC236}">
                    <a16:creationId xmlns:a16="http://schemas.microsoft.com/office/drawing/2014/main" id="{7D7EDD20-CA6B-4CEB-BE35-76A2F88DEF8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3638" y="2166"/>
                <a:ext cx="277" cy="249"/>
              </a:xfrm>
              <a:custGeom>
                <a:avLst/>
                <a:gdLst>
                  <a:gd name="T0" fmla="*/ 77 w 124"/>
                  <a:gd name="T1" fmla="*/ 0 h 110"/>
                  <a:gd name="T2" fmla="*/ 124 w 124"/>
                  <a:gd name="T3" fmla="*/ 108 h 110"/>
                  <a:gd name="T4" fmla="*/ 120 w 124"/>
                  <a:gd name="T5" fmla="*/ 107 h 110"/>
                  <a:gd name="T6" fmla="*/ 107 w 124"/>
                  <a:gd name="T7" fmla="*/ 105 h 110"/>
                  <a:gd name="T8" fmla="*/ 89 w 124"/>
                  <a:gd name="T9" fmla="*/ 101 h 110"/>
                  <a:gd name="T10" fmla="*/ 68 w 124"/>
                  <a:gd name="T11" fmla="*/ 99 h 110"/>
                  <a:gd name="T12" fmla="*/ 45 w 124"/>
                  <a:gd name="T13" fmla="*/ 97 h 110"/>
                  <a:gd name="T14" fmla="*/ 25 w 124"/>
                  <a:gd name="T15" fmla="*/ 98 h 110"/>
                  <a:gd name="T16" fmla="*/ 9 w 124"/>
                  <a:gd name="T17" fmla="*/ 102 h 110"/>
                  <a:gd name="T18" fmla="*/ 0 w 124"/>
                  <a:gd name="T19" fmla="*/ 110 h 110"/>
                  <a:gd name="T20" fmla="*/ 4 w 124"/>
                  <a:gd name="T21" fmla="*/ 98 h 110"/>
                  <a:gd name="T22" fmla="*/ 8 w 124"/>
                  <a:gd name="T23" fmla="*/ 89 h 110"/>
                  <a:gd name="T24" fmla="*/ 16 w 124"/>
                  <a:gd name="T25" fmla="*/ 82 h 110"/>
                  <a:gd name="T26" fmla="*/ 25 w 124"/>
                  <a:gd name="T27" fmla="*/ 76 h 110"/>
                  <a:gd name="T28" fmla="*/ 36 w 124"/>
                  <a:gd name="T29" fmla="*/ 72 h 110"/>
                  <a:gd name="T30" fmla="*/ 47 w 124"/>
                  <a:gd name="T31" fmla="*/ 71 h 110"/>
                  <a:gd name="T32" fmla="*/ 59 w 124"/>
                  <a:gd name="T33" fmla="*/ 71 h 110"/>
                  <a:gd name="T34" fmla="*/ 72 w 124"/>
                  <a:gd name="T35" fmla="*/ 74 h 110"/>
                  <a:gd name="T36" fmla="*/ 73 w 124"/>
                  <a:gd name="T37" fmla="*/ 71 h 110"/>
                  <a:gd name="T38" fmla="*/ 70 w 124"/>
                  <a:gd name="T39" fmla="*/ 56 h 110"/>
                  <a:gd name="T40" fmla="*/ 67 w 124"/>
                  <a:gd name="T41" fmla="*/ 38 h 110"/>
                  <a:gd name="T42" fmla="*/ 65 w 124"/>
                  <a:gd name="T43" fmla="*/ 30 h 110"/>
                  <a:gd name="T44" fmla="*/ 63 w 124"/>
                  <a:gd name="T45" fmla="*/ 30 h 110"/>
                  <a:gd name="T46" fmla="*/ 61 w 124"/>
                  <a:gd name="T47" fmla="*/ 29 h 110"/>
                  <a:gd name="T48" fmla="*/ 59 w 124"/>
                  <a:gd name="T49" fmla="*/ 26 h 110"/>
                  <a:gd name="T50" fmla="*/ 57 w 124"/>
                  <a:gd name="T51" fmla="*/ 23 h 110"/>
                  <a:gd name="T52" fmla="*/ 57 w 124"/>
                  <a:gd name="T53" fmla="*/ 19 h 110"/>
                  <a:gd name="T54" fmla="*/ 59 w 124"/>
                  <a:gd name="T55" fmla="*/ 14 h 110"/>
                  <a:gd name="T56" fmla="*/ 66 w 124"/>
                  <a:gd name="T57" fmla="*/ 8 h 110"/>
                  <a:gd name="T58" fmla="*/ 77 w 124"/>
                  <a:gd name="T59" fmla="*/ 0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124" h="110">
                    <a:moveTo>
                      <a:pt x="77" y="0"/>
                    </a:moveTo>
                    <a:lnTo>
                      <a:pt x="124" y="108"/>
                    </a:lnTo>
                    <a:lnTo>
                      <a:pt x="120" y="107"/>
                    </a:lnTo>
                    <a:lnTo>
                      <a:pt x="107" y="105"/>
                    </a:lnTo>
                    <a:lnTo>
                      <a:pt x="89" y="101"/>
                    </a:lnTo>
                    <a:lnTo>
                      <a:pt x="68" y="99"/>
                    </a:lnTo>
                    <a:lnTo>
                      <a:pt x="45" y="97"/>
                    </a:lnTo>
                    <a:lnTo>
                      <a:pt x="25" y="98"/>
                    </a:lnTo>
                    <a:lnTo>
                      <a:pt x="9" y="102"/>
                    </a:lnTo>
                    <a:lnTo>
                      <a:pt x="0" y="110"/>
                    </a:lnTo>
                    <a:lnTo>
                      <a:pt x="4" y="98"/>
                    </a:lnTo>
                    <a:lnTo>
                      <a:pt x="8" y="89"/>
                    </a:lnTo>
                    <a:lnTo>
                      <a:pt x="16" y="82"/>
                    </a:lnTo>
                    <a:lnTo>
                      <a:pt x="25" y="76"/>
                    </a:lnTo>
                    <a:lnTo>
                      <a:pt x="36" y="72"/>
                    </a:lnTo>
                    <a:lnTo>
                      <a:pt x="47" y="71"/>
                    </a:lnTo>
                    <a:lnTo>
                      <a:pt x="59" y="71"/>
                    </a:lnTo>
                    <a:lnTo>
                      <a:pt x="72" y="74"/>
                    </a:lnTo>
                    <a:lnTo>
                      <a:pt x="73" y="71"/>
                    </a:lnTo>
                    <a:lnTo>
                      <a:pt x="70" y="56"/>
                    </a:lnTo>
                    <a:lnTo>
                      <a:pt x="67" y="38"/>
                    </a:lnTo>
                    <a:lnTo>
                      <a:pt x="65" y="30"/>
                    </a:lnTo>
                    <a:lnTo>
                      <a:pt x="63" y="30"/>
                    </a:lnTo>
                    <a:lnTo>
                      <a:pt x="61" y="29"/>
                    </a:lnTo>
                    <a:lnTo>
                      <a:pt x="59" y="26"/>
                    </a:lnTo>
                    <a:lnTo>
                      <a:pt x="57" y="23"/>
                    </a:lnTo>
                    <a:lnTo>
                      <a:pt x="57" y="19"/>
                    </a:lnTo>
                    <a:lnTo>
                      <a:pt x="59" y="14"/>
                    </a:lnTo>
                    <a:lnTo>
                      <a:pt x="66" y="8"/>
                    </a:lnTo>
                    <a:lnTo>
                      <a:pt x="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2" name="Freeform 7">
                <a:extLst>
                  <a:ext uri="{FF2B5EF4-FFF2-40B4-BE49-F238E27FC236}">
                    <a16:creationId xmlns:a16="http://schemas.microsoft.com/office/drawing/2014/main" id="{08EBD7CB-7F49-4B14-97AF-828FD499BA6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3978" y="976"/>
                <a:ext cx="245" cy="347"/>
              </a:xfrm>
              <a:custGeom>
                <a:avLst/>
                <a:gdLst>
                  <a:gd name="T0" fmla="*/ 0 w 109"/>
                  <a:gd name="T1" fmla="*/ 0 h 156"/>
                  <a:gd name="T2" fmla="*/ 5 w 109"/>
                  <a:gd name="T3" fmla="*/ 1 h 156"/>
                  <a:gd name="T4" fmla="*/ 18 w 109"/>
                  <a:gd name="T5" fmla="*/ 5 h 156"/>
                  <a:gd name="T6" fmla="*/ 37 w 109"/>
                  <a:gd name="T7" fmla="*/ 12 h 156"/>
                  <a:gd name="T8" fmla="*/ 58 w 109"/>
                  <a:gd name="T9" fmla="*/ 24 h 156"/>
                  <a:gd name="T10" fmla="*/ 78 w 109"/>
                  <a:gd name="T11" fmla="*/ 44 h 156"/>
                  <a:gd name="T12" fmla="*/ 96 w 109"/>
                  <a:gd name="T13" fmla="*/ 71 h 156"/>
                  <a:gd name="T14" fmla="*/ 107 w 109"/>
                  <a:gd name="T15" fmla="*/ 108 h 156"/>
                  <a:gd name="T16" fmla="*/ 109 w 109"/>
                  <a:gd name="T17" fmla="*/ 156 h 156"/>
                  <a:gd name="T18" fmla="*/ 105 w 109"/>
                  <a:gd name="T19" fmla="*/ 156 h 156"/>
                  <a:gd name="T20" fmla="*/ 99 w 109"/>
                  <a:gd name="T21" fmla="*/ 156 h 156"/>
                  <a:gd name="T22" fmla="*/ 93 w 109"/>
                  <a:gd name="T23" fmla="*/ 156 h 156"/>
                  <a:gd name="T24" fmla="*/ 87 w 109"/>
                  <a:gd name="T25" fmla="*/ 154 h 156"/>
                  <a:gd name="T26" fmla="*/ 81 w 109"/>
                  <a:gd name="T27" fmla="*/ 153 h 156"/>
                  <a:gd name="T28" fmla="*/ 74 w 109"/>
                  <a:gd name="T29" fmla="*/ 150 h 156"/>
                  <a:gd name="T30" fmla="*/ 66 w 109"/>
                  <a:gd name="T31" fmla="*/ 145 h 156"/>
                  <a:gd name="T32" fmla="*/ 58 w 109"/>
                  <a:gd name="T33" fmla="*/ 139 h 156"/>
                  <a:gd name="T34" fmla="*/ 53 w 109"/>
                  <a:gd name="T35" fmla="*/ 126 h 156"/>
                  <a:gd name="T36" fmla="*/ 53 w 109"/>
                  <a:gd name="T37" fmla="*/ 111 h 156"/>
                  <a:gd name="T38" fmla="*/ 56 w 109"/>
                  <a:gd name="T39" fmla="*/ 96 h 156"/>
                  <a:gd name="T40" fmla="*/ 59 w 109"/>
                  <a:gd name="T41" fmla="*/ 80 h 156"/>
                  <a:gd name="T42" fmla="*/ 56 w 109"/>
                  <a:gd name="T43" fmla="*/ 62 h 156"/>
                  <a:gd name="T44" fmla="*/ 48 w 109"/>
                  <a:gd name="T45" fmla="*/ 43 h 156"/>
                  <a:gd name="T46" fmla="*/ 31 w 109"/>
                  <a:gd name="T47" fmla="*/ 23 h 156"/>
                  <a:gd name="T48" fmla="*/ 0 w 109"/>
                  <a:gd name="T4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9" h="156">
                    <a:moveTo>
                      <a:pt x="0" y="0"/>
                    </a:moveTo>
                    <a:lnTo>
                      <a:pt x="5" y="1"/>
                    </a:lnTo>
                    <a:lnTo>
                      <a:pt x="18" y="5"/>
                    </a:lnTo>
                    <a:lnTo>
                      <a:pt x="37" y="12"/>
                    </a:lnTo>
                    <a:lnTo>
                      <a:pt x="58" y="24"/>
                    </a:lnTo>
                    <a:lnTo>
                      <a:pt x="78" y="44"/>
                    </a:lnTo>
                    <a:lnTo>
                      <a:pt x="96" y="71"/>
                    </a:lnTo>
                    <a:lnTo>
                      <a:pt x="107" y="108"/>
                    </a:lnTo>
                    <a:lnTo>
                      <a:pt x="109" y="156"/>
                    </a:lnTo>
                    <a:lnTo>
                      <a:pt x="105" y="156"/>
                    </a:lnTo>
                    <a:lnTo>
                      <a:pt x="99" y="156"/>
                    </a:lnTo>
                    <a:lnTo>
                      <a:pt x="93" y="156"/>
                    </a:lnTo>
                    <a:lnTo>
                      <a:pt x="87" y="154"/>
                    </a:lnTo>
                    <a:lnTo>
                      <a:pt x="81" y="153"/>
                    </a:lnTo>
                    <a:lnTo>
                      <a:pt x="74" y="150"/>
                    </a:lnTo>
                    <a:lnTo>
                      <a:pt x="66" y="145"/>
                    </a:lnTo>
                    <a:lnTo>
                      <a:pt x="58" y="139"/>
                    </a:lnTo>
                    <a:lnTo>
                      <a:pt x="53" y="126"/>
                    </a:lnTo>
                    <a:lnTo>
                      <a:pt x="53" y="111"/>
                    </a:lnTo>
                    <a:lnTo>
                      <a:pt x="56" y="96"/>
                    </a:lnTo>
                    <a:lnTo>
                      <a:pt x="59" y="80"/>
                    </a:lnTo>
                    <a:lnTo>
                      <a:pt x="56" y="62"/>
                    </a:lnTo>
                    <a:lnTo>
                      <a:pt x="48" y="43"/>
                    </a:lnTo>
                    <a:lnTo>
                      <a:pt x="31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Freeform 8">
                <a:extLst>
                  <a:ext uri="{FF2B5EF4-FFF2-40B4-BE49-F238E27FC236}">
                    <a16:creationId xmlns:a16="http://schemas.microsoft.com/office/drawing/2014/main" id="{74E21538-E995-4516-966E-52DE3D60BA1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3844" y="2207"/>
                <a:ext cx="103" cy="209"/>
              </a:xfrm>
              <a:custGeom>
                <a:avLst/>
                <a:gdLst>
                  <a:gd name="T0" fmla="*/ 31 w 46"/>
                  <a:gd name="T1" fmla="*/ 0 h 94"/>
                  <a:gd name="T2" fmla="*/ 20 w 46"/>
                  <a:gd name="T3" fmla="*/ 38 h 94"/>
                  <a:gd name="T4" fmla="*/ 15 w 46"/>
                  <a:gd name="T5" fmla="*/ 62 h 94"/>
                  <a:gd name="T6" fmla="*/ 11 w 46"/>
                  <a:gd name="T7" fmla="*/ 79 h 94"/>
                  <a:gd name="T8" fmla="*/ 0 w 46"/>
                  <a:gd name="T9" fmla="*/ 94 h 94"/>
                  <a:gd name="T10" fmla="*/ 12 w 46"/>
                  <a:gd name="T11" fmla="*/ 88 h 94"/>
                  <a:gd name="T12" fmla="*/ 23 w 46"/>
                  <a:gd name="T13" fmla="*/ 80 h 94"/>
                  <a:gd name="T14" fmla="*/ 32 w 46"/>
                  <a:gd name="T15" fmla="*/ 69 h 94"/>
                  <a:gd name="T16" fmla="*/ 40 w 46"/>
                  <a:gd name="T17" fmla="*/ 57 h 94"/>
                  <a:gd name="T18" fmla="*/ 45 w 46"/>
                  <a:gd name="T19" fmla="*/ 44 h 94"/>
                  <a:gd name="T20" fmla="*/ 46 w 46"/>
                  <a:gd name="T21" fmla="*/ 30 h 94"/>
                  <a:gd name="T22" fmla="*/ 42 w 46"/>
                  <a:gd name="T23" fmla="*/ 15 h 94"/>
                  <a:gd name="T24" fmla="*/ 31 w 46"/>
                  <a:gd name="T25" fmla="*/ 0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6" h="94">
                    <a:moveTo>
                      <a:pt x="31" y="0"/>
                    </a:moveTo>
                    <a:lnTo>
                      <a:pt x="20" y="38"/>
                    </a:lnTo>
                    <a:lnTo>
                      <a:pt x="15" y="62"/>
                    </a:lnTo>
                    <a:lnTo>
                      <a:pt x="11" y="79"/>
                    </a:lnTo>
                    <a:lnTo>
                      <a:pt x="0" y="94"/>
                    </a:lnTo>
                    <a:lnTo>
                      <a:pt x="12" y="88"/>
                    </a:lnTo>
                    <a:lnTo>
                      <a:pt x="23" y="80"/>
                    </a:lnTo>
                    <a:lnTo>
                      <a:pt x="32" y="69"/>
                    </a:lnTo>
                    <a:lnTo>
                      <a:pt x="40" y="57"/>
                    </a:lnTo>
                    <a:lnTo>
                      <a:pt x="45" y="44"/>
                    </a:lnTo>
                    <a:lnTo>
                      <a:pt x="46" y="30"/>
                    </a:lnTo>
                    <a:lnTo>
                      <a:pt x="42" y="15"/>
                    </a:lnTo>
                    <a:lnTo>
                      <a:pt x="3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" name="Freeform 9">
                <a:extLst>
                  <a:ext uri="{FF2B5EF4-FFF2-40B4-BE49-F238E27FC236}">
                    <a16:creationId xmlns:a16="http://schemas.microsoft.com/office/drawing/2014/main" id="{70D5AACE-AE09-452C-B964-A1F60F47A78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3894" y="1325"/>
                <a:ext cx="120" cy="90"/>
              </a:xfrm>
              <a:custGeom>
                <a:avLst/>
                <a:gdLst>
                  <a:gd name="T0" fmla="*/ 0 w 54"/>
                  <a:gd name="T1" fmla="*/ 0 h 40"/>
                  <a:gd name="T2" fmla="*/ 1 w 54"/>
                  <a:gd name="T3" fmla="*/ 1 h 40"/>
                  <a:gd name="T4" fmla="*/ 6 w 54"/>
                  <a:gd name="T5" fmla="*/ 3 h 40"/>
                  <a:gd name="T6" fmla="*/ 13 w 54"/>
                  <a:gd name="T7" fmla="*/ 8 h 40"/>
                  <a:gd name="T8" fmla="*/ 21 w 54"/>
                  <a:gd name="T9" fmla="*/ 12 h 40"/>
                  <a:gd name="T10" fmla="*/ 29 w 54"/>
                  <a:gd name="T11" fmla="*/ 15 h 40"/>
                  <a:gd name="T12" fmla="*/ 38 w 54"/>
                  <a:gd name="T13" fmla="*/ 17 h 40"/>
                  <a:gd name="T14" fmla="*/ 46 w 54"/>
                  <a:gd name="T15" fmla="*/ 18 h 40"/>
                  <a:gd name="T16" fmla="*/ 54 w 54"/>
                  <a:gd name="T17" fmla="*/ 16 h 40"/>
                  <a:gd name="T18" fmla="*/ 53 w 54"/>
                  <a:gd name="T19" fmla="*/ 25 h 40"/>
                  <a:gd name="T20" fmla="*/ 50 w 54"/>
                  <a:gd name="T21" fmla="*/ 33 h 40"/>
                  <a:gd name="T22" fmla="*/ 44 w 54"/>
                  <a:gd name="T23" fmla="*/ 38 h 40"/>
                  <a:gd name="T24" fmla="*/ 37 w 54"/>
                  <a:gd name="T25" fmla="*/ 40 h 40"/>
                  <a:gd name="T26" fmla="*/ 28 w 54"/>
                  <a:gd name="T27" fmla="*/ 39 h 40"/>
                  <a:gd name="T28" fmla="*/ 19 w 54"/>
                  <a:gd name="T29" fmla="*/ 32 h 40"/>
                  <a:gd name="T30" fmla="*/ 10 w 54"/>
                  <a:gd name="T31" fmla="*/ 20 h 40"/>
                  <a:gd name="T32" fmla="*/ 0 w 54"/>
                  <a:gd name="T33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4" h="40">
                    <a:moveTo>
                      <a:pt x="0" y="0"/>
                    </a:moveTo>
                    <a:lnTo>
                      <a:pt x="1" y="1"/>
                    </a:lnTo>
                    <a:lnTo>
                      <a:pt x="6" y="3"/>
                    </a:lnTo>
                    <a:lnTo>
                      <a:pt x="13" y="8"/>
                    </a:lnTo>
                    <a:lnTo>
                      <a:pt x="21" y="12"/>
                    </a:lnTo>
                    <a:lnTo>
                      <a:pt x="29" y="15"/>
                    </a:lnTo>
                    <a:lnTo>
                      <a:pt x="38" y="17"/>
                    </a:lnTo>
                    <a:lnTo>
                      <a:pt x="46" y="18"/>
                    </a:lnTo>
                    <a:lnTo>
                      <a:pt x="54" y="16"/>
                    </a:lnTo>
                    <a:lnTo>
                      <a:pt x="53" y="25"/>
                    </a:lnTo>
                    <a:lnTo>
                      <a:pt x="50" y="33"/>
                    </a:lnTo>
                    <a:lnTo>
                      <a:pt x="44" y="38"/>
                    </a:lnTo>
                    <a:lnTo>
                      <a:pt x="37" y="40"/>
                    </a:lnTo>
                    <a:lnTo>
                      <a:pt x="28" y="39"/>
                    </a:lnTo>
                    <a:lnTo>
                      <a:pt x="19" y="32"/>
                    </a:lnTo>
                    <a:lnTo>
                      <a:pt x="10" y="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5" name="Freeform 10">
                <a:extLst>
                  <a:ext uri="{FF2B5EF4-FFF2-40B4-BE49-F238E27FC236}">
                    <a16:creationId xmlns:a16="http://schemas.microsoft.com/office/drawing/2014/main" id="{D4F1983D-BCEC-4DBE-8692-EA6B17A0623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12185230" flipV="1">
                <a:off x="3010" y="2344"/>
                <a:ext cx="330" cy="2059"/>
              </a:xfrm>
              <a:custGeom>
                <a:avLst/>
                <a:gdLst>
                  <a:gd name="T0" fmla="*/ 0 w 149"/>
                  <a:gd name="T1" fmla="*/ 0 h 704"/>
                  <a:gd name="T2" fmla="*/ 6 w 149"/>
                  <a:gd name="T3" fmla="*/ 6 h 704"/>
                  <a:gd name="T4" fmla="*/ 16 w 149"/>
                  <a:gd name="T5" fmla="*/ 14 h 704"/>
                  <a:gd name="T6" fmla="*/ 28 w 149"/>
                  <a:gd name="T7" fmla="*/ 24 h 704"/>
                  <a:gd name="T8" fmla="*/ 41 w 149"/>
                  <a:gd name="T9" fmla="*/ 37 h 704"/>
                  <a:gd name="T10" fmla="*/ 58 w 149"/>
                  <a:gd name="T11" fmla="*/ 53 h 704"/>
                  <a:gd name="T12" fmla="*/ 73 w 149"/>
                  <a:gd name="T13" fmla="*/ 70 h 704"/>
                  <a:gd name="T14" fmla="*/ 88 w 149"/>
                  <a:gd name="T15" fmla="*/ 90 h 704"/>
                  <a:gd name="T16" fmla="*/ 100 w 149"/>
                  <a:gd name="T17" fmla="*/ 113 h 704"/>
                  <a:gd name="T18" fmla="*/ 112 w 149"/>
                  <a:gd name="T19" fmla="*/ 137 h 704"/>
                  <a:gd name="T20" fmla="*/ 120 w 149"/>
                  <a:gd name="T21" fmla="*/ 165 h 704"/>
                  <a:gd name="T22" fmla="*/ 124 w 149"/>
                  <a:gd name="T23" fmla="*/ 196 h 704"/>
                  <a:gd name="T24" fmla="*/ 126 w 149"/>
                  <a:gd name="T25" fmla="*/ 228 h 704"/>
                  <a:gd name="T26" fmla="*/ 120 w 149"/>
                  <a:gd name="T27" fmla="*/ 264 h 704"/>
                  <a:gd name="T28" fmla="*/ 109 w 149"/>
                  <a:gd name="T29" fmla="*/ 302 h 704"/>
                  <a:gd name="T30" fmla="*/ 92 w 149"/>
                  <a:gd name="T31" fmla="*/ 342 h 704"/>
                  <a:gd name="T32" fmla="*/ 67 w 149"/>
                  <a:gd name="T33" fmla="*/ 386 h 704"/>
                  <a:gd name="T34" fmla="*/ 39 w 149"/>
                  <a:gd name="T35" fmla="*/ 436 h 704"/>
                  <a:gd name="T36" fmla="*/ 21 w 149"/>
                  <a:gd name="T37" fmla="*/ 482 h 704"/>
                  <a:gd name="T38" fmla="*/ 10 w 149"/>
                  <a:gd name="T39" fmla="*/ 525 h 704"/>
                  <a:gd name="T40" fmla="*/ 6 w 149"/>
                  <a:gd name="T41" fmla="*/ 566 h 704"/>
                  <a:gd name="T42" fmla="*/ 6 w 149"/>
                  <a:gd name="T43" fmla="*/ 605 h 704"/>
                  <a:gd name="T44" fmla="*/ 8 w 149"/>
                  <a:gd name="T45" fmla="*/ 641 h 704"/>
                  <a:gd name="T46" fmla="*/ 12 w 149"/>
                  <a:gd name="T47" fmla="*/ 673 h 704"/>
                  <a:gd name="T48" fmla="*/ 14 w 149"/>
                  <a:gd name="T49" fmla="*/ 704 h 704"/>
                  <a:gd name="T50" fmla="*/ 41 w 149"/>
                  <a:gd name="T51" fmla="*/ 688 h 704"/>
                  <a:gd name="T52" fmla="*/ 39 w 149"/>
                  <a:gd name="T53" fmla="*/ 680 h 704"/>
                  <a:gd name="T54" fmla="*/ 36 w 149"/>
                  <a:gd name="T55" fmla="*/ 657 h 704"/>
                  <a:gd name="T56" fmla="*/ 33 w 149"/>
                  <a:gd name="T57" fmla="*/ 622 h 704"/>
                  <a:gd name="T58" fmla="*/ 35 w 149"/>
                  <a:gd name="T59" fmla="*/ 575 h 704"/>
                  <a:gd name="T60" fmla="*/ 41 w 149"/>
                  <a:gd name="T61" fmla="*/ 519 h 704"/>
                  <a:gd name="T62" fmla="*/ 58 w 149"/>
                  <a:gd name="T63" fmla="*/ 455 h 704"/>
                  <a:gd name="T64" fmla="*/ 86 w 149"/>
                  <a:gd name="T65" fmla="*/ 386 h 704"/>
                  <a:gd name="T66" fmla="*/ 129 w 149"/>
                  <a:gd name="T67" fmla="*/ 313 h 704"/>
                  <a:gd name="T68" fmla="*/ 143 w 149"/>
                  <a:gd name="T69" fmla="*/ 279 h 704"/>
                  <a:gd name="T70" fmla="*/ 149 w 149"/>
                  <a:gd name="T71" fmla="*/ 235 h 704"/>
                  <a:gd name="T72" fmla="*/ 144 w 149"/>
                  <a:gd name="T73" fmla="*/ 184 h 704"/>
                  <a:gd name="T74" fmla="*/ 131 w 149"/>
                  <a:gd name="T75" fmla="*/ 134 h 704"/>
                  <a:gd name="T76" fmla="*/ 109 w 149"/>
                  <a:gd name="T77" fmla="*/ 85 h 704"/>
                  <a:gd name="T78" fmla="*/ 81 w 149"/>
                  <a:gd name="T79" fmla="*/ 44 h 704"/>
                  <a:gd name="T80" fmla="*/ 44 w 149"/>
                  <a:gd name="T81" fmla="*/ 14 h 704"/>
                  <a:gd name="T82" fmla="*/ 0 w 149"/>
                  <a:gd name="T83" fmla="*/ 0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9" h="704">
                    <a:moveTo>
                      <a:pt x="0" y="0"/>
                    </a:moveTo>
                    <a:lnTo>
                      <a:pt x="6" y="6"/>
                    </a:lnTo>
                    <a:lnTo>
                      <a:pt x="16" y="14"/>
                    </a:lnTo>
                    <a:lnTo>
                      <a:pt x="28" y="24"/>
                    </a:lnTo>
                    <a:lnTo>
                      <a:pt x="41" y="37"/>
                    </a:lnTo>
                    <a:lnTo>
                      <a:pt x="58" y="53"/>
                    </a:lnTo>
                    <a:lnTo>
                      <a:pt x="73" y="70"/>
                    </a:lnTo>
                    <a:lnTo>
                      <a:pt x="88" y="90"/>
                    </a:lnTo>
                    <a:lnTo>
                      <a:pt x="100" y="113"/>
                    </a:lnTo>
                    <a:lnTo>
                      <a:pt x="112" y="137"/>
                    </a:lnTo>
                    <a:lnTo>
                      <a:pt x="120" y="165"/>
                    </a:lnTo>
                    <a:lnTo>
                      <a:pt x="124" y="196"/>
                    </a:lnTo>
                    <a:lnTo>
                      <a:pt x="126" y="228"/>
                    </a:lnTo>
                    <a:lnTo>
                      <a:pt x="120" y="264"/>
                    </a:lnTo>
                    <a:lnTo>
                      <a:pt x="109" y="302"/>
                    </a:lnTo>
                    <a:lnTo>
                      <a:pt x="92" y="342"/>
                    </a:lnTo>
                    <a:lnTo>
                      <a:pt x="67" y="386"/>
                    </a:lnTo>
                    <a:lnTo>
                      <a:pt x="39" y="436"/>
                    </a:lnTo>
                    <a:lnTo>
                      <a:pt x="21" y="482"/>
                    </a:lnTo>
                    <a:lnTo>
                      <a:pt x="10" y="525"/>
                    </a:lnTo>
                    <a:lnTo>
                      <a:pt x="6" y="566"/>
                    </a:lnTo>
                    <a:lnTo>
                      <a:pt x="6" y="605"/>
                    </a:lnTo>
                    <a:lnTo>
                      <a:pt x="8" y="641"/>
                    </a:lnTo>
                    <a:lnTo>
                      <a:pt x="12" y="673"/>
                    </a:lnTo>
                    <a:lnTo>
                      <a:pt x="14" y="704"/>
                    </a:lnTo>
                    <a:lnTo>
                      <a:pt x="41" y="688"/>
                    </a:lnTo>
                    <a:lnTo>
                      <a:pt x="39" y="680"/>
                    </a:lnTo>
                    <a:lnTo>
                      <a:pt x="36" y="657"/>
                    </a:lnTo>
                    <a:lnTo>
                      <a:pt x="33" y="622"/>
                    </a:lnTo>
                    <a:lnTo>
                      <a:pt x="35" y="575"/>
                    </a:lnTo>
                    <a:lnTo>
                      <a:pt x="41" y="519"/>
                    </a:lnTo>
                    <a:lnTo>
                      <a:pt x="58" y="455"/>
                    </a:lnTo>
                    <a:lnTo>
                      <a:pt x="86" y="386"/>
                    </a:lnTo>
                    <a:lnTo>
                      <a:pt x="129" y="313"/>
                    </a:lnTo>
                    <a:lnTo>
                      <a:pt x="143" y="279"/>
                    </a:lnTo>
                    <a:lnTo>
                      <a:pt x="149" y="235"/>
                    </a:lnTo>
                    <a:lnTo>
                      <a:pt x="144" y="184"/>
                    </a:lnTo>
                    <a:lnTo>
                      <a:pt x="131" y="134"/>
                    </a:lnTo>
                    <a:lnTo>
                      <a:pt x="109" y="85"/>
                    </a:lnTo>
                    <a:lnTo>
                      <a:pt x="81" y="44"/>
                    </a:lnTo>
                    <a:lnTo>
                      <a:pt x="44" y="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" name="Freeform 11">
              <a:extLst>
                <a:ext uri="{FF2B5EF4-FFF2-40B4-BE49-F238E27FC236}">
                  <a16:creationId xmlns:a16="http://schemas.microsoft.com/office/drawing/2014/main" id="{3B429829-6B32-407D-B56C-6D5164F2A15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373331" flipH="1">
              <a:off x="22" y="1957"/>
              <a:ext cx="323" cy="649"/>
            </a:xfrm>
            <a:custGeom>
              <a:avLst/>
              <a:gdLst>
                <a:gd name="T0" fmla="*/ 94 w 128"/>
                <a:gd name="T1" fmla="*/ 0 h 217"/>
                <a:gd name="T2" fmla="*/ 105 w 128"/>
                <a:gd name="T3" fmla="*/ 9 h 217"/>
                <a:gd name="T4" fmla="*/ 115 w 128"/>
                <a:gd name="T5" fmla="*/ 27 h 217"/>
                <a:gd name="T6" fmla="*/ 123 w 128"/>
                <a:gd name="T7" fmla="*/ 50 h 217"/>
                <a:gd name="T8" fmla="*/ 128 w 128"/>
                <a:gd name="T9" fmla="*/ 78 h 217"/>
                <a:gd name="T10" fmla="*/ 127 w 128"/>
                <a:gd name="T11" fmla="*/ 111 h 217"/>
                <a:gd name="T12" fmla="*/ 116 w 128"/>
                <a:gd name="T13" fmla="*/ 145 h 217"/>
                <a:gd name="T14" fmla="*/ 94 w 128"/>
                <a:gd name="T15" fmla="*/ 181 h 217"/>
                <a:gd name="T16" fmla="*/ 60 w 128"/>
                <a:gd name="T17" fmla="*/ 217 h 217"/>
                <a:gd name="T18" fmla="*/ 49 w 128"/>
                <a:gd name="T19" fmla="*/ 213 h 217"/>
                <a:gd name="T20" fmla="*/ 38 w 128"/>
                <a:gd name="T21" fmla="*/ 210 h 217"/>
                <a:gd name="T22" fmla="*/ 26 w 128"/>
                <a:gd name="T23" fmla="*/ 205 h 217"/>
                <a:gd name="T24" fmla="*/ 16 w 128"/>
                <a:gd name="T25" fmla="*/ 201 h 217"/>
                <a:gd name="T26" fmla="*/ 8 w 128"/>
                <a:gd name="T27" fmla="*/ 196 h 217"/>
                <a:gd name="T28" fmla="*/ 2 w 128"/>
                <a:gd name="T29" fmla="*/ 190 h 217"/>
                <a:gd name="T30" fmla="*/ 0 w 128"/>
                <a:gd name="T31" fmla="*/ 183 h 217"/>
                <a:gd name="T32" fmla="*/ 1 w 128"/>
                <a:gd name="T33" fmla="*/ 178 h 217"/>
                <a:gd name="T34" fmla="*/ 13 w 128"/>
                <a:gd name="T35" fmla="*/ 171 h 217"/>
                <a:gd name="T36" fmla="*/ 29 w 128"/>
                <a:gd name="T37" fmla="*/ 161 h 217"/>
                <a:gd name="T38" fmla="*/ 46 w 128"/>
                <a:gd name="T39" fmla="*/ 150 h 217"/>
                <a:gd name="T40" fmla="*/ 63 w 128"/>
                <a:gd name="T41" fmla="*/ 134 h 217"/>
                <a:gd name="T42" fmla="*/ 79 w 128"/>
                <a:gd name="T43" fmla="*/ 112 h 217"/>
                <a:gd name="T44" fmla="*/ 91 w 128"/>
                <a:gd name="T45" fmla="*/ 83 h 217"/>
                <a:gd name="T46" fmla="*/ 97 w 128"/>
                <a:gd name="T47" fmla="*/ 46 h 217"/>
                <a:gd name="T48" fmla="*/ 94 w 128"/>
                <a:gd name="T49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8" h="217">
                  <a:moveTo>
                    <a:pt x="94" y="0"/>
                  </a:moveTo>
                  <a:lnTo>
                    <a:pt x="105" y="9"/>
                  </a:lnTo>
                  <a:lnTo>
                    <a:pt x="115" y="27"/>
                  </a:lnTo>
                  <a:lnTo>
                    <a:pt x="123" y="50"/>
                  </a:lnTo>
                  <a:lnTo>
                    <a:pt x="128" y="78"/>
                  </a:lnTo>
                  <a:lnTo>
                    <a:pt x="127" y="111"/>
                  </a:lnTo>
                  <a:lnTo>
                    <a:pt x="116" y="145"/>
                  </a:lnTo>
                  <a:lnTo>
                    <a:pt x="94" y="181"/>
                  </a:lnTo>
                  <a:lnTo>
                    <a:pt x="60" y="217"/>
                  </a:lnTo>
                  <a:lnTo>
                    <a:pt x="49" y="213"/>
                  </a:lnTo>
                  <a:lnTo>
                    <a:pt x="38" y="210"/>
                  </a:lnTo>
                  <a:lnTo>
                    <a:pt x="26" y="205"/>
                  </a:lnTo>
                  <a:lnTo>
                    <a:pt x="16" y="201"/>
                  </a:lnTo>
                  <a:lnTo>
                    <a:pt x="8" y="196"/>
                  </a:lnTo>
                  <a:lnTo>
                    <a:pt x="2" y="190"/>
                  </a:lnTo>
                  <a:lnTo>
                    <a:pt x="0" y="183"/>
                  </a:lnTo>
                  <a:lnTo>
                    <a:pt x="1" y="178"/>
                  </a:lnTo>
                  <a:lnTo>
                    <a:pt x="13" y="171"/>
                  </a:lnTo>
                  <a:lnTo>
                    <a:pt x="29" y="161"/>
                  </a:lnTo>
                  <a:lnTo>
                    <a:pt x="46" y="150"/>
                  </a:lnTo>
                  <a:lnTo>
                    <a:pt x="63" y="134"/>
                  </a:lnTo>
                  <a:lnTo>
                    <a:pt x="79" y="112"/>
                  </a:lnTo>
                  <a:lnTo>
                    <a:pt x="91" y="83"/>
                  </a:lnTo>
                  <a:lnTo>
                    <a:pt x="97" y="4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D71D354D-A6FD-4850-A069-51386283383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8" y="1260"/>
              <a:ext cx="1259" cy="1532"/>
            </a:xfrm>
            <a:custGeom>
              <a:avLst/>
              <a:gdLst>
                <a:gd name="T0" fmla="*/ 891 w 1259"/>
                <a:gd name="T1" fmla="*/ 1532 h 1532"/>
                <a:gd name="T2" fmla="*/ 954 w 1259"/>
                <a:gd name="T3" fmla="*/ 1452 h 1532"/>
                <a:gd name="T4" fmla="*/ 1032 w 1259"/>
                <a:gd name="T5" fmla="*/ 1338 h 1532"/>
                <a:gd name="T6" fmla="*/ 1115 w 1259"/>
                <a:gd name="T7" fmla="*/ 1188 h 1532"/>
                <a:gd name="T8" fmla="*/ 1194 w 1259"/>
                <a:gd name="T9" fmla="*/ 1023 h 1532"/>
                <a:gd name="T10" fmla="*/ 1244 w 1259"/>
                <a:gd name="T11" fmla="*/ 841 h 1532"/>
                <a:gd name="T12" fmla="*/ 1259 w 1259"/>
                <a:gd name="T13" fmla="*/ 647 h 1532"/>
                <a:gd name="T14" fmla="*/ 1230 w 1259"/>
                <a:gd name="T15" fmla="*/ 463 h 1532"/>
                <a:gd name="T16" fmla="*/ 1140 w 1259"/>
                <a:gd name="T17" fmla="*/ 294 h 1532"/>
                <a:gd name="T18" fmla="*/ 1043 w 1259"/>
                <a:gd name="T19" fmla="*/ 190 h 1532"/>
                <a:gd name="T20" fmla="*/ 961 w 1259"/>
                <a:gd name="T21" fmla="*/ 109 h 1532"/>
                <a:gd name="T22" fmla="*/ 894 w 1259"/>
                <a:gd name="T23" fmla="*/ 65 h 1532"/>
                <a:gd name="T24" fmla="*/ 786 w 1259"/>
                <a:gd name="T25" fmla="*/ 18 h 1532"/>
                <a:gd name="T26" fmla="*/ 642 w 1259"/>
                <a:gd name="T27" fmla="*/ 0 h 1532"/>
                <a:gd name="T28" fmla="*/ 440 w 1259"/>
                <a:gd name="T29" fmla="*/ 23 h 1532"/>
                <a:gd name="T30" fmla="*/ 366 w 1259"/>
                <a:gd name="T31" fmla="*/ 44 h 1532"/>
                <a:gd name="T32" fmla="*/ 292 w 1259"/>
                <a:gd name="T33" fmla="*/ 58 h 1532"/>
                <a:gd name="T34" fmla="*/ 229 w 1259"/>
                <a:gd name="T35" fmla="*/ 79 h 1532"/>
                <a:gd name="T36" fmla="*/ 178 w 1259"/>
                <a:gd name="T37" fmla="*/ 103 h 1532"/>
                <a:gd name="T38" fmla="*/ 127 w 1259"/>
                <a:gd name="T39" fmla="*/ 127 h 1532"/>
                <a:gd name="T40" fmla="*/ 82 w 1259"/>
                <a:gd name="T41" fmla="*/ 158 h 1532"/>
                <a:gd name="T42" fmla="*/ 41 w 1259"/>
                <a:gd name="T43" fmla="*/ 197 h 1532"/>
                <a:gd name="T44" fmla="*/ 0 w 1259"/>
                <a:gd name="T45" fmla="*/ 243 h 1532"/>
                <a:gd name="T46" fmla="*/ 76 w 1259"/>
                <a:gd name="T47" fmla="*/ 215 h 1532"/>
                <a:gd name="T48" fmla="*/ 144 w 1259"/>
                <a:gd name="T49" fmla="*/ 194 h 1532"/>
                <a:gd name="T50" fmla="*/ 212 w 1259"/>
                <a:gd name="T51" fmla="*/ 179 h 1532"/>
                <a:gd name="T52" fmla="*/ 280 w 1259"/>
                <a:gd name="T53" fmla="*/ 164 h 1532"/>
                <a:gd name="T54" fmla="*/ 336 w 1259"/>
                <a:gd name="T55" fmla="*/ 149 h 1532"/>
                <a:gd name="T56" fmla="*/ 397 w 1259"/>
                <a:gd name="T57" fmla="*/ 149 h 1532"/>
                <a:gd name="T58" fmla="*/ 458 w 1259"/>
                <a:gd name="T59" fmla="*/ 141 h 1532"/>
                <a:gd name="T60" fmla="*/ 511 w 1259"/>
                <a:gd name="T61" fmla="*/ 146 h 1532"/>
                <a:gd name="T62" fmla="*/ 565 w 1259"/>
                <a:gd name="T63" fmla="*/ 152 h 1532"/>
                <a:gd name="T64" fmla="*/ 618 w 1259"/>
                <a:gd name="T65" fmla="*/ 166 h 1532"/>
                <a:gd name="T66" fmla="*/ 669 w 1259"/>
                <a:gd name="T67" fmla="*/ 186 h 1532"/>
                <a:gd name="T68" fmla="*/ 715 w 1259"/>
                <a:gd name="T69" fmla="*/ 205 h 1532"/>
                <a:gd name="T70" fmla="*/ 760 w 1259"/>
                <a:gd name="T71" fmla="*/ 239 h 1532"/>
                <a:gd name="T72" fmla="*/ 811 w 1259"/>
                <a:gd name="T73" fmla="*/ 267 h 1532"/>
                <a:gd name="T74" fmla="*/ 855 w 1259"/>
                <a:gd name="T75" fmla="*/ 307 h 1532"/>
                <a:gd name="T76" fmla="*/ 899 w 1259"/>
                <a:gd name="T77" fmla="*/ 348 h 1532"/>
                <a:gd name="T78" fmla="*/ 971 w 1259"/>
                <a:gd name="T79" fmla="*/ 464 h 1532"/>
                <a:gd name="T80" fmla="*/ 1016 w 1259"/>
                <a:gd name="T81" fmla="*/ 606 h 1532"/>
                <a:gd name="T82" fmla="*/ 1027 w 1259"/>
                <a:gd name="T83" fmla="*/ 774 h 1532"/>
                <a:gd name="T84" fmla="*/ 1022 w 1259"/>
                <a:gd name="T85" fmla="*/ 939 h 1532"/>
                <a:gd name="T86" fmla="*/ 1002 w 1259"/>
                <a:gd name="T87" fmla="*/ 1117 h 1532"/>
                <a:gd name="T88" fmla="*/ 966 w 1259"/>
                <a:gd name="T89" fmla="*/ 1279 h 1532"/>
                <a:gd name="T90" fmla="*/ 933 w 1259"/>
                <a:gd name="T91" fmla="*/ 1421 h 1532"/>
                <a:gd name="T92" fmla="*/ 891 w 1259"/>
                <a:gd name="T93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259" h="1532">
                  <a:moveTo>
                    <a:pt x="891" y="1532"/>
                  </a:moveTo>
                  <a:lnTo>
                    <a:pt x="954" y="1452"/>
                  </a:lnTo>
                  <a:lnTo>
                    <a:pt x="1032" y="1338"/>
                  </a:lnTo>
                  <a:lnTo>
                    <a:pt x="1115" y="1188"/>
                  </a:lnTo>
                  <a:lnTo>
                    <a:pt x="1194" y="1023"/>
                  </a:lnTo>
                  <a:lnTo>
                    <a:pt x="1244" y="841"/>
                  </a:lnTo>
                  <a:lnTo>
                    <a:pt x="1259" y="647"/>
                  </a:lnTo>
                  <a:lnTo>
                    <a:pt x="1230" y="463"/>
                  </a:lnTo>
                  <a:lnTo>
                    <a:pt x="1140" y="294"/>
                  </a:lnTo>
                  <a:lnTo>
                    <a:pt x="1043" y="190"/>
                  </a:lnTo>
                  <a:lnTo>
                    <a:pt x="961" y="109"/>
                  </a:lnTo>
                  <a:lnTo>
                    <a:pt x="894" y="65"/>
                  </a:lnTo>
                  <a:lnTo>
                    <a:pt x="786" y="18"/>
                  </a:lnTo>
                  <a:lnTo>
                    <a:pt x="642" y="0"/>
                  </a:lnTo>
                  <a:lnTo>
                    <a:pt x="440" y="23"/>
                  </a:lnTo>
                  <a:lnTo>
                    <a:pt x="366" y="44"/>
                  </a:lnTo>
                  <a:lnTo>
                    <a:pt x="292" y="58"/>
                  </a:lnTo>
                  <a:lnTo>
                    <a:pt x="229" y="79"/>
                  </a:lnTo>
                  <a:lnTo>
                    <a:pt x="178" y="103"/>
                  </a:lnTo>
                  <a:lnTo>
                    <a:pt x="127" y="127"/>
                  </a:lnTo>
                  <a:lnTo>
                    <a:pt x="82" y="158"/>
                  </a:lnTo>
                  <a:lnTo>
                    <a:pt x="41" y="197"/>
                  </a:lnTo>
                  <a:lnTo>
                    <a:pt x="0" y="243"/>
                  </a:lnTo>
                  <a:lnTo>
                    <a:pt x="76" y="215"/>
                  </a:lnTo>
                  <a:lnTo>
                    <a:pt x="144" y="194"/>
                  </a:lnTo>
                  <a:lnTo>
                    <a:pt x="212" y="179"/>
                  </a:lnTo>
                  <a:lnTo>
                    <a:pt x="280" y="164"/>
                  </a:lnTo>
                  <a:lnTo>
                    <a:pt x="336" y="149"/>
                  </a:lnTo>
                  <a:lnTo>
                    <a:pt x="397" y="149"/>
                  </a:lnTo>
                  <a:lnTo>
                    <a:pt x="458" y="141"/>
                  </a:lnTo>
                  <a:lnTo>
                    <a:pt x="511" y="146"/>
                  </a:lnTo>
                  <a:lnTo>
                    <a:pt x="565" y="152"/>
                  </a:lnTo>
                  <a:lnTo>
                    <a:pt x="618" y="166"/>
                  </a:lnTo>
                  <a:lnTo>
                    <a:pt x="669" y="186"/>
                  </a:lnTo>
                  <a:lnTo>
                    <a:pt x="715" y="205"/>
                  </a:lnTo>
                  <a:lnTo>
                    <a:pt x="760" y="239"/>
                  </a:lnTo>
                  <a:lnTo>
                    <a:pt x="811" y="267"/>
                  </a:lnTo>
                  <a:lnTo>
                    <a:pt x="855" y="307"/>
                  </a:lnTo>
                  <a:lnTo>
                    <a:pt x="899" y="348"/>
                  </a:lnTo>
                  <a:lnTo>
                    <a:pt x="971" y="464"/>
                  </a:lnTo>
                  <a:lnTo>
                    <a:pt x="1016" y="606"/>
                  </a:lnTo>
                  <a:lnTo>
                    <a:pt x="1027" y="774"/>
                  </a:lnTo>
                  <a:lnTo>
                    <a:pt x="1022" y="939"/>
                  </a:lnTo>
                  <a:lnTo>
                    <a:pt x="1002" y="1117"/>
                  </a:lnTo>
                  <a:lnTo>
                    <a:pt x="966" y="1279"/>
                  </a:lnTo>
                  <a:lnTo>
                    <a:pt x="933" y="1421"/>
                  </a:lnTo>
                  <a:lnTo>
                    <a:pt x="891" y="1532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3">
              <a:extLst>
                <a:ext uri="{FF2B5EF4-FFF2-40B4-BE49-F238E27FC236}">
                  <a16:creationId xmlns:a16="http://schemas.microsoft.com/office/drawing/2014/main" id="{752607FE-F08A-4C05-AC5E-FC35073B4A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2610"/>
              <a:ext cx="801" cy="459"/>
            </a:xfrm>
            <a:custGeom>
              <a:avLst/>
              <a:gdLst>
                <a:gd name="T0" fmla="*/ 0 w 801"/>
                <a:gd name="T1" fmla="*/ 0 h 459"/>
                <a:gd name="T2" fmla="*/ 37 w 801"/>
                <a:gd name="T3" fmla="*/ 69 h 459"/>
                <a:gd name="T4" fmla="*/ 68 w 801"/>
                <a:gd name="T5" fmla="*/ 132 h 459"/>
                <a:gd name="T6" fmla="*/ 110 w 801"/>
                <a:gd name="T7" fmla="*/ 188 h 459"/>
                <a:gd name="T8" fmla="*/ 149 w 801"/>
                <a:gd name="T9" fmla="*/ 229 h 459"/>
                <a:gd name="T10" fmla="*/ 192 w 801"/>
                <a:gd name="T11" fmla="*/ 278 h 459"/>
                <a:gd name="T12" fmla="*/ 250 w 801"/>
                <a:gd name="T13" fmla="*/ 314 h 459"/>
                <a:gd name="T14" fmla="*/ 308 w 801"/>
                <a:gd name="T15" fmla="*/ 336 h 459"/>
                <a:gd name="T16" fmla="*/ 365 w 801"/>
                <a:gd name="T17" fmla="*/ 365 h 459"/>
                <a:gd name="T18" fmla="*/ 430 w 801"/>
                <a:gd name="T19" fmla="*/ 381 h 459"/>
                <a:gd name="T20" fmla="*/ 501 w 801"/>
                <a:gd name="T21" fmla="*/ 390 h 459"/>
                <a:gd name="T22" fmla="*/ 573 w 801"/>
                <a:gd name="T23" fmla="*/ 392 h 459"/>
                <a:gd name="T24" fmla="*/ 646 w 801"/>
                <a:gd name="T25" fmla="*/ 381 h 459"/>
                <a:gd name="T26" fmla="*/ 726 w 801"/>
                <a:gd name="T27" fmla="*/ 362 h 459"/>
                <a:gd name="T28" fmla="*/ 801 w 801"/>
                <a:gd name="T29" fmla="*/ 335 h 459"/>
                <a:gd name="T30" fmla="*/ 731 w 801"/>
                <a:gd name="T31" fmla="*/ 377 h 459"/>
                <a:gd name="T32" fmla="*/ 662 w 801"/>
                <a:gd name="T33" fmla="*/ 404 h 459"/>
                <a:gd name="T34" fmla="*/ 594 w 801"/>
                <a:gd name="T35" fmla="*/ 432 h 459"/>
                <a:gd name="T36" fmla="*/ 532 w 801"/>
                <a:gd name="T37" fmla="*/ 445 h 459"/>
                <a:gd name="T38" fmla="*/ 471 w 801"/>
                <a:gd name="T39" fmla="*/ 459 h 459"/>
                <a:gd name="T40" fmla="*/ 411 w 801"/>
                <a:gd name="T41" fmla="*/ 458 h 459"/>
                <a:gd name="T42" fmla="*/ 350 w 801"/>
                <a:gd name="T43" fmla="*/ 458 h 459"/>
                <a:gd name="T44" fmla="*/ 291 w 801"/>
                <a:gd name="T45" fmla="*/ 450 h 459"/>
                <a:gd name="T46" fmla="*/ 244 w 801"/>
                <a:gd name="T47" fmla="*/ 436 h 459"/>
                <a:gd name="T48" fmla="*/ 192 w 801"/>
                <a:gd name="T49" fmla="*/ 415 h 459"/>
                <a:gd name="T50" fmla="*/ 145 w 801"/>
                <a:gd name="T51" fmla="*/ 394 h 459"/>
                <a:gd name="T52" fmla="*/ 100 w 801"/>
                <a:gd name="T53" fmla="*/ 373 h 459"/>
                <a:gd name="T54" fmla="*/ 60 w 801"/>
                <a:gd name="T55" fmla="*/ 347 h 459"/>
                <a:gd name="T56" fmla="*/ 0 w 801"/>
                <a:gd name="T57" fmla="*/ 294 h 459"/>
                <a:gd name="T58" fmla="*/ 0 w 801"/>
                <a:gd name="T59" fmla="*/ 0 h 4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01" h="459">
                  <a:moveTo>
                    <a:pt x="0" y="0"/>
                  </a:moveTo>
                  <a:lnTo>
                    <a:pt x="37" y="69"/>
                  </a:lnTo>
                  <a:lnTo>
                    <a:pt x="68" y="132"/>
                  </a:lnTo>
                  <a:lnTo>
                    <a:pt x="110" y="188"/>
                  </a:lnTo>
                  <a:lnTo>
                    <a:pt x="149" y="229"/>
                  </a:lnTo>
                  <a:lnTo>
                    <a:pt x="192" y="278"/>
                  </a:lnTo>
                  <a:lnTo>
                    <a:pt x="250" y="314"/>
                  </a:lnTo>
                  <a:lnTo>
                    <a:pt x="308" y="336"/>
                  </a:lnTo>
                  <a:lnTo>
                    <a:pt x="365" y="365"/>
                  </a:lnTo>
                  <a:lnTo>
                    <a:pt x="430" y="381"/>
                  </a:lnTo>
                  <a:lnTo>
                    <a:pt x="501" y="390"/>
                  </a:lnTo>
                  <a:lnTo>
                    <a:pt x="573" y="392"/>
                  </a:lnTo>
                  <a:lnTo>
                    <a:pt x="646" y="381"/>
                  </a:lnTo>
                  <a:lnTo>
                    <a:pt x="726" y="362"/>
                  </a:lnTo>
                  <a:lnTo>
                    <a:pt x="801" y="335"/>
                  </a:lnTo>
                  <a:lnTo>
                    <a:pt x="731" y="377"/>
                  </a:lnTo>
                  <a:lnTo>
                    <a:pt x="662" y="404"/>
                  </a:lnTo>
                  <a:lnTo>
                    <a:pt x="594" y="432"/>
                  </a:lnTo>
                  <a:lnTo>
                    <a:pt x="532" y="445"/>
                  </a:lnTo>
                  <a:lnTo>
                    <a:pt x="471" y="459"/>
                  </a:lnTo>
                  <a:lnTo>
                    <a:pt x="411" y="458"/>
                  </a:lnTo>
                  <a:lnTo>
                    <a:pt x="350" y="458"/>
                  </a:lnTo>
                  <a:lnTo>
                    <a:pt x="291" y="450"/>
                  </a:lnTo>
                  <a:lnTo>
                    <a:pt x="244" y="436"/>
                  </a:lnTo>
                  <a:lnTo>
                    <a:pt x="192" y="415"/>
                  </a:lnTo>
                  <a:lnTo>
                    <a:pt x="145" y="394"/>
                  </a:lnTo>
                  <a:lnTo>
                    <a:pt x="100" y="373"/>
                  </a:lnTo>
                  <a:lnTo>
                    <a:pt x="60" y="347"/>
                  </a:lnTo>
                  <a:lnTo>
                    <a:pt x="0" y="2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14">
              <a:extLst>
                <a:ext uri="{FF2B5EF4-FFF2-40B4-BE49-F238E27FC236}">
                  <a16:creationId xmlns:a16="http://schemas.microsoft.com/office/drawing/2014/main" id="{61668B22-5A1C-4705-ADC2-6F88DBD8FE7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373331" flipH="1">
              <a:off x="898" y="2855"/>
              <a:ext cx="354" cy="464"/>
            </a:xfrm>
            <a:custGeom>
              <a:avLst/>
              <a:gdLst>
                <a:gd name="T0" fmla="*/ 75 w 117"/>
                <a:gd name="T1" fmla="*/ 0 h 132"/>
                <a:gd name="T2" fmla="*/ 0 w 117"/>
                <a:gd name="T3" fmla="*/ 25 h 132"/>
                <a:gd name="T4" fmla="*/ 3 w 117"/>
                <a:gd name="T5" fmla="*/ 26 h 132"/>
                <a:gd name="T6" fmla="*/ 14 w 117"/>
                <a:gd name="T7" fmla="*/ 29 h 132"/>
                <a:gd name="T8" fmla="*/ 29 w 117"/>
                <a:gd name="T9" fmla="*/ 36 h 132"/>
                <a:gd name="T10" fmla="*/ 46 w 117"/>
                <a:gd name="T11" fmla="*/ 47 h 132"/>
                <a:gd name="T12" fmla="*/ 66 w 117"/>
                <a:gd name="T13" fmla="*/ 62 h 132"/>
                <a:gd name="T14" fmla="*/ 84 w 117"/>
                <a:gd name="T15" fmla="*/ 80 h 132"/>
                <a:gd name="T16" fmla="*/ 102 w 117"/>
                <a:gd name="T17" fmla="*/ 103 h 132"/>
                <a:gd name="T18" fmla="*/ 116 w 117"/>
                <a:gd name="T19" fmla="*/ 132 h 132"/>
                <a:gd name="T20" fmla="*/ 117 w 117"/>
                <a:gd name="T21" fmla="*/ 120 h 132"/>
                <a:gd name="T22" fmla="*/ 115 w 117"/>
                <a:gd name="T23" fmla="*/ 107 h 132"/>
                <a:gd name="T24" fmla="*/ 108 w 117"/>
                <a:gd name="T25" fmla="*/ 90 h 132"/>
                <a:gd name="T26" fmla="*/ 99 w 117"/>
                <a:gd name="T27" fmla="*/ 74 h 132"/>
                <a:gd name="T28" fmla="*/ 89 w 117"/>
                <a:gd name="T29" fmla="*/ 58 h 132"/>
                <a:gd name="T30" fmla="*/ 78 w 117"/>
                <a:gd name="T31" fmla="*/ 45 h 132"/>
                <a:gd name="T32" fmla="*/ 67 w 117"/>
                <a:gd name="T33" fmla="*/ 36 h 132"/>
                <a:gd name="T34" fmla="*/ 58 w 117"/>
                <a:gd name="T35" fmla="*/ 32 h 132"/>
                <a:gd name="T36" fmla="*/ 69 w 117"/>
                <a:gd name="T37" fmla="*/ 29 h 132"/>
                <a:gd name="T38" fmla="*/ 79 w 117"/>
                <a:gd name="T39" fmla="*/ 28 h 132"/>
                <a:gd name="T40" fmla="*/ 89 w 117"/>
                <a:gd name="T41" fmla="*/ 26 h 132"/>
                <a:gd name="T42" fmla="*/ 98 w 117"/>
                <a:gd name="T43" fmla="*/ 25 h 132"/>
                <a:gd name="T44" fmla="*/ 105 w 117"/>
                <a:gd name="T45" fmla="*/ 24 h 132"/>
                <a:gd name="T46" fmla="*/ 109 w 117"/>
                <a:gd name="T47" fmla="*/ 22 h 132"/>
                <a:gd name="T48" fmla="*/ 113 w 117"/>
                <a:gd name="T49" fmla="*/ 21 h 132"/>
                <a:gd name="T50" fmla="*/ 114 w 117"/>
                <a:gd name="T51" fmla="*/ 21 h 132"/>
                <a:gd name="T52" fmla="*/ 75 w 117"/>
                <a:gd name="T53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7" h="132">
                  <a:moveTo>
                    <a:pt x="75" y="0"/>
                  </a:moveTo>
                  <a:lnTo>
                    <a:pt x="0" y="25"/>
                  </a:lnTo>
                  <a:lnTo>
                    <a:pt x="3" y="26"/>
                  </a:lnTo>
                  <a:lnTo>
                    <a:pt x="14" y="29"/>
                  </a:lnTo>
                  <a:lnTo>
                    <a:pt x="29" y="36"/>
                  </a:lnTo>
                  <a:lnTo>
                    <a:pt x="46" y="47"/>
                  </a:lnTo>
                  <a:lnTo>
                    <a:pt x="66" y="62"/>
                  </a:lnTo>
                  <a:lnTo>
                    <a:pt x="84" y="80"/>
                  </a:lnTo>
                  <a:lnTo>
                    <a:pt x="102" y="103"/>
                  </a:lnTo>
                  <a:lnTo>
                    <a:pt x="116" y="132"/>
                  </a:lnTo>
                  <a:lnTo>
                    <a:pt x="117" y="120"/>
                  </a:lnTo>
                  <a:lnTo>
                    <a:pt x="115" y="107"/>
                  </a:lnTo>
                  <a:lnTo>
                    <a:pt x="108" y="90"/>
                  </a:lnTo>
                  <a:lnTo>
                    <a:pt x="99" y="74"/>
                  </a:lnTo>
                  <a:lnTo>
                    <a:pt x="89" y="58"/>
                  </a:lnTo>
                  <a:lnTo>
                    <a:pt x="78" y="45"/>
                  </a:lnTo>
                  <a:lnTo>
                    <a:pt x="67" y="36"/>
                  </a:lnTo>
                  <a:lnTo>
                    <a:pt x="58" y="32"/>
                  </a:lnTo>
                  <a:lnTo>
                    <a:pt x="69" y="29"/>
                  </a:lnTo>
                  <a:lnTo>
                    <a:pt x="79" y="28"/>
                  </a:lnTo>
                  <a:lnTo>
                    <a:pt x="89" y="26"/>
                  </a:lnTo>
                  <a:lnTo>
                    <a:pt x="98" y="25"/>
                  </a:lnTo>
                  <a:lnTo>
                    <a:pt x="105" y="24"/>
                  </a:lnTo>
                  <a:lnTo>
                    <a:pt x="109" y="22"/>
                  </a:lnTo>
                  <a:lnTo>
                    <a:pt x="113" y="21"/>
                  </a:lnTo>
                  <a:lnTo>
                    <a:pt x="114" y="21"/>
                  </a:lnTo>
                  <a:lnTo>
                    <a:pt x="75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A78C3D15-2BA1-461B-A4AA-9CFC2E40278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373331" flipH="1">
              <a:off x="799" y="2979"/>
              <a:ext cx="87" cy="274"/>
            </a:xfrm>
            <a:custGeom>
              <a:avLst/>
              <a:gdLst>
                <a:gd name="T0" fmla="*/ 29 w 29"/>
                <a:gd name="T1" fmla="*/ 0 h 77"/>
                <a:gd name="T2" fmla="*/ 23 w 29"/>
                <a:gd name="T3" fmla="*/ 0 h 77"/>
                <a:gd name="T4" fmla="*/ 16 w 29"/>
                <a:gd name="T5" fmla="*/ 4 h 77"/>
                <a:gd name="T6" fmla="*/ 9 w 29"/>
                <a:gd name="T7" fmla="*/ 9 h 77"/>
                <a:gd name="T8" fmla="*/ 4 w 29"/>
                <a:gd name="T9" fmla="*/ 19 h 77"/>
                <a:gd name="T10" fmla="*/ 1 w 29"/>
                <a:gd name="T11" fmla="*/ 30 h 77"/>
                <a:gd name="T12" fmla="*/ 0 w 29"/>
                <a:gd name="T13" fmla="*/ 44 h 77"/>
                <a:gd name="T14" fmla="*/ 3 w 29"/>
                <a:gd name="T15" fmla="*/ 60 h 77"/>
                <a:gd name="T16" fmla="*/ 11 w 29"/>
                <a:gd name="T17" fmla="*/ 77 h 77"/>
                <a:gd name="T18" fmla="*/ 15 w 29"/>
                <a:gd name="T19" fmla="*/ 53 h 77"/>
                <a:gd name="T20" fmla="*/ 19 w 29"/>
                <a:gd name="T21" fmla="*/ 37 h 77"/>
                <a:gd name="T22" fmla="*/ 23 w 29"/>
                <a:gd name="T23" fmla="*/ 22 h 77"/>
                <a:gd name="T24" fmla="*/ 29 w 29"/>
                <a:gd name="T25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9" h="77">
                  <a:moveTo>
                    <a:pt x="29" y="0"/>
                  </a:moveTo>
                  <a:lnTo>
                    <a:pt x="23" y="0"/>
                  </a:lnTo>
                  <a:lnTo>
                    <a:pt x="16" y="4"/>
                  </a:lnTo>
                  <a:lnTo>
                    <a:pt x="9" y="9"/>
                  </a:lnTo>
                  <a:lnTo>
                    <a:pt x="4" y="19"/>
                  </a:lnTo>
                  <a:lnTo>
                    <a:pt x="1" y="30"/>
                  </a:lnTo>
                  <a:lnTo>
                    <a:pt x="0" y="44"/>
                  </a:lnTo>
                  <a:lnTo>
                    <a:pt x="3" y="60"/>
                  </a:lnTo>
                  <a:lnTo>
                    <a:pt x="11" y="77"/>
                  </a:lnTo>
                  <a:lnTo>
                    <a:pt x="15" y="53"/>
                  </a:lnTo>
                  <a:lnTo>
                    <a:pt x="19" y="37"/>
                  </a:lnTo>
                  <a:lnTo>
                    <a:pt x="23" y="22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6">
              <a:extLst>
                <a:ext uri="{FF2B5EF4-FFF2-40B4-BE49-F238E27FC236}">
                  <a16:creationId xmlns:a16="http://schemas.microsoft.com/office/drawing/2014/main" id="{E417E0A8-DF97-4154-A190-7A3428F1A51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190" y="3273"/>
              <a:ext cx="1108" cy="1047"/>
            </a:xfrm>
            <a:custGeom>
              <a:avLst/>
              <a:gdLst>
                <a:gd name="T0" fmla="*/ 784 w 1108"/>
                <a:gd name="T1" fmla="*/ 1047 h 1047"/>
                <a:gd name="T2" fmla="*/ 692 w 1108"/>
                <a:gd name="T3" fmla="*/ 1011 h 1047"/>
                <a:gd name="T4" fmla="*/ 607 w 1108"/>
                <a:gd name="T5" fmla="*/ 945 h 1047"/>
                <a:gd name="T6" fmla="*/ 517 w 1108"/>
                <a:gd name="T7" fmla="*/ 861 h 1047"/>
                <a:gd name="T8" fmla="*/ 432 w 1108"/>
                <a:gd name="T9" fmla="*/ 776 h 1047"/>
                <a:gd name="T10" fmla="*/ 350 w 1108"/>
                <a:gd name="T11" fmla="*/ 677 h 1047"/>
                <a:gd name="T12" fmla="*/ 266 w 1108"/>
                <a:gd name="T13" fmla="*/ 563 h 1047"/>
                <a:gd name="T14" fmla="*/ 188 w 1108"/>
                <a:gd name="T15" fmla="*/ 447 h 1047"/>
                <a:gd name="T16" fmla="*/ 122 w 1108"/>
                <a:gd name="T17" fmla="*/ 325 h 1047"/>
                <a:gd name="T18" fmla="*/ 65 w 1108"/>
                <a:gd name="T19" fmla="*/ 211 h 1047"/>
                <a:gd name="T20" fmla="*/ 21 w 1108"/>
                <a:gd name="T21" fmla="*/ 101 h 1047"/>
                <a:gd name="T22" fmla="*/ 0 w 1108"/>
                <a:gd name="T23" fmla="*/ 0 h 1047"/>
                <a:gd name="T24" fmla="*/ 109 w 1108"/>
                <a:gd name="T25" fmla="*/ 217 h 1047"/>
                <a:gd name="T26" fmla="*/ 209 w 1108"/>
                <a:gd name="T27" fmla="*/ 378 h 1047"/>
                <a:gd name="T28" fmla="*/ 294 w 1108"/>
                <a:gd name="T29" fmla="*/ 500 h 1047"/>
                <a:gd name="T30" fmla="*/ 373 w 1108"/>
                <a:gd name="T31" fmla="*/ 590 h 1047"/>
                <a:gd name="T32" fmla="*/ 441 w 1108"/>
                <a:gd name="T33" fmla="*/ 661 h 1047"/>
                <a:gd name="T34" fmla="*/ 506 w 1108"/>
                <a:gd name="T35" fmla="*/ 713 h 1047"/>
                <a:gd name="T36" fmla="*/ 564 w 1108"/>
                <a:gd name="T37" fmla="*/ 754 h 1047"/>
                <a:gd name="T38" fmla="*/ 620 w 1108"/>
                <a:gd name="T39" fmla="*/ 801 h 1047"/>
                <a:gd name="T40" fmla="*/ 754 w 1108"/>
                <a:gd name="T41" fmla="*/ 899 h 1047"/>
                <a:gd name="T42" fmla="*/ 925 w 1108"/>
                <a:gd name="T43" fmla="*/ 977 h 1047"/>
                <a:gd name="T44" fmla="*/ 1108 w 1108"/>
                <a:gd name="T45" fmla="*/ 1047 h 1047"/>
                <a:gd name="T46" fmla="*/ 784 w 1108"/>
                <a:gd name="T47" fmla="*/ 1047 h 10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108" h="1047">
                  <a:moveTo>
                    <a:pt x="784" y="1047"/>
                  </a:moveTo>
                  <a:lnTo>
                    <a:pt x="692" y="1011"/>
                  </a:lnTo>
                  <a:lnTo>
                    <a:pt x="607" y="945"/>
                  </a:lnTo>
                  <a:lnTo>
                    <a:pt x="517" y="861"/>
                  </a:lnTo>
                  <a:lnTo>
                    <a:pt x="432" y="776"/>
                  </a:lnTo>
                  <a:lnTo>
                    <a:pt x="350" y="677"/>
                  </a:lnTo>
                  <a:lnTo>
                    <a:pt x="266" y="563"/>
                  </a:lnTo>
                  <a:lnTo>
                    <a:pt x="188" y="447"/>
                  </a:lnTo>
                  <a:lnTo>
                    <a:pt x="122" y="325"/>
                  </a:lnTo>
                  <a:lnTo>
                    <a:pt x="65" y="211"/>
                  </a:lnTo>
                  <a:lnTo>
                    <a:pt x="21" y="101"/>
                  </a:lnTo>
                  <a:lnTo>
                    <a:pt x="0" y="0"/>
                  </a:lnTo>
                  <a:lnTo>
                    <a:pt x="109" y="217"/>
                  </a:lnTo>
                  <a:lnTo>
                    <a:pt x="209" y="378"/>
                  </a:lnTo>
                  <a:lnTo>
                    <a:pt x="294" y="500"/>
                  </a:lnTo>
                  <a:lnTo>
                    <a:pt x="373" y="590"/>
                  </a:lnTo>
                  <a:lnTo>
                    <a:pt x="441" y="661"/>
                  </a:lnTo>
                  <a:lnTo>
                    <a:pt x="506" y="713"/>
                  </a:lnTo>
                  <a:lnTo>
                    <a:pt x="564" y="754"/>
                  </a:lnTo>
                  <a:lnTo>
                    <a:pt x="620" y="801"/>
                  </a:lnTo>
                  <a:lnTo>
                    <a:pt x="754" y="899"/>
                  </a:lnTo>
                  <a:lnTo>
                    <a:pt x="925" y="977"/>
                  </a:lnTo>
                  <a:lnTo>
                    <a:pt x="1108" y="1047"/>
                  </a:lnTo>
                  <a:lnTo>
                    <a:pt x="784" y="1047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75E5D8BC-12F7-4272-AF80-8E46AACB0C67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3220060">
              <a:off x="2634" y="749"/>
              <a:ext cx="569" cy="636"/>
              <a:chOff x="1727" y="866"/>
              <a:chExt cx="129" cy="157"/>
            </a:xfrm>
          </p:grpSpPr>
          <p:sp>
            <p:nvSpPr>
              <p:cNvPr id="36" name="Freeform 18">
                <a:extLst>
                  <a:ext uri="{FF2B5EF4-FFF2-40B4-BE49-F238E27FC236}">
                    <a16:creationId xmlns:a16="http://schemas.microsoft.com/office/drawing/2014/main" id="{2DD030F0-C8DA-4736-9493-CD32CF7C447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Freeform 19">
                <a:extLst>
                  <a:ext uri="{FF2B5EF4-FFF2-40B4-BE49-F238E27FC236}">
                    <a16:creationId xmlns:a16="http://schemas.microsoft.com/office/drawing/2014/main" id="{4D594FA1-C6FF-4B3E-A8B5-4A2E0DE2A7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Freeform 20">
                <a:extLst>
                  <a:ext uri="{FF2B5EF4-FFF2-40B4-BE49-F238E27FC236}">
                    <a16:creationId xmlns:a16="http://schemas.microsoft.com/office/drawing/2014/main" id="{53894832-D06E-4D52-A510-C890174C5EC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21">
              <a:extLst>
                <a:ext uri="{FF2B5EF4-FFF2-40B4-BE49-F238E27FC236}">
                  <a16:creationId xmlns:a16="http://schemas.microsoft.com/office/drawing/2014/main" id="{54FEFDE3-23A3-42FB-8659-3C73170C7C5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-6691250">
              <a:off x="3643" y="129"/>
              <a:ext cx="356" cy="608"/>
              <a:chOff x="1727" y="866"/>
              <a:chExt cx="129" cy="157"/>
            </a:xfrm>
          </p:grpSpPr>
          <p:sp>
            <p:nvSpPr>
              <p:cNvPr id="33" name="Freeform 22">
                <a:extLst>
                  <a:ext uri="{FF2B5EF4-FFF2-40B4-BE49-F238E27FC236}">
                    <a16:creationId xmlns:a16="http://schemas.microsoft.com/office/drawing/2014/main" id="{4529118F-DECA-4239-8566-F1AB9C8713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8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Freeform 23">
                <a:extLst>
                  <a:ext uri="{FF2B5EF4-FFF2-40B4-BE49-F238E27FC236}">
                    <a16:creationId xmlns:a16="http://schemas.microsoft.com/office/drawing/2014/main" id="{C378F706-E131-45A9-B76F-57C9332387E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7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5" name="Freeform 24">
                <a:extLst>
                  <a:ext uri="{FF2B5EF4-FFF2-40B4-BE49-F238E27FC236}">
                    <a16:creationId xmlns:a16="http://schemas.microsoft.com/office/drawing/2014/main" id="{4CECBBFC-AD12-4D97-B26F-AF1A7D4AFC6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25">
              <a:extLst>
                <a:ext uri="{FF2B5EF4-FFF2-40B4-BE49-F238E27FC236}">
                  <a16:creationId xmlns:a16="http://schemas.microsoft.com/office/drawing/2014/main" id="{968D0CF0-EC40-4E14-98D5-CAAD6B88AAEC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8524840">
              <a:off x="673" y="3302"/>
              <a:ext cx="500" cy="504"/>
              <a:chOff x="1727" y="866"/>
              <a:chExt cx="129" cy="157"/>
            </a:xfrm>
          </p:grpSpPr>
          <p:sp>
            <p:nvSpPr>
              <p:cNvPr id="30" name="Freeform 26">
                <a:extLst>
                  <a:ext uri="{FF2B5EF4-FFF2-40B4-BE49-F238E27FC236}">
                    <a16:creationId xmlns:a16="http://schemas.microsoft.com/office/drawing/2014/main" id="{36A92A03-BA55-489A-B566-43EB77BE9E8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7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Freeform 27">
                <a:extLst>
                  <a:ext uri="{FF2B5EF4-FFF2-40B4-BE49-F238E27FC236}">
                    <a16:creationId xmlns:a16="http://schemas.microsoft.com/office/drawing/2014/main" id="{9CF5B249-AB1E-4616-B1C5-CBD8C21AF9D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5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Freeform 28">
                <a:extLst>
                  <a:ext uri="{FF2B5EF4-FFF2-40B4-BE49-F238E27FC236}">
                    <a16:creationId xmlns:a16="http://schemas.microsoft.com/office/drawing/2014/main" id="{C267DEFD-B0F2-44B1-8380-88B24D6D261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9">
              <a:extLst>
                <a:ext uri="{FF2B5EF4-FFF2-40B4-BE49-F238E27FC236}">
                  <a16:creationId xmlns:a16="http://schemas.microsoft.com/office/drawing/2014/main" id="{FC51724D-6DE4-4F6F-AE51-189FC535350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4106450" flipH="1">
              <a:off x="402" y="270"/>
              <a:ext cx="708" cy="891"/>
              <a:chOff x="1727" y="866"/>
              <a:chExt cx="129" cy="157"/>
            </a:xfrm>
          </p:grpSpPr>
          <p:sp>
            <p:nvSpPr>
              <p:cNvPr id="27" name="Freeform 30">
                <a:extLst>
                  <a:ext uri="{FF2B5EF4-FFF2-40B4-BE49-F238E27FC236}">
                    <a16:creationId xmlns:a16="http://schemas.microsoft.com/office/drawing/2014/main" id="{6056824D-B198-41B2-948D-B341FA50CC6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Freeform 31">
                <a:extLst>
                  <a:ext uri="{FF2B5EF4-FFF2-40B4-BE49-F238E27FC236}">
                    <a16:creationId xmlns:a16="http://schemas.microsoft.com/office/drawing/2014/main" id="{AE8A289C-AF03-4974-8288-33CE154E46F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Freeform 32">
                <a:extLst>
                  <a:ext uri="{FF2B5EF4-FFF2-40B4-BE49-F238E27FC236}">
                    <a16:creationId xmlns:a16="http://schemas.microsoft.com/office/drawing/2014/main" id="{A3538994-B8CB-4FE9-99FF-94475FBA61A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33">
              <a:extLst>
                <a:ext uri="{FF2B5EF4-FFF2-40B4-BE49-F238E27FC236}">
                  <a16:creationId xmlns:a16="http://schemas.microsoft.com/office/drawing/2014/main" id="{9E255FC6-E6EF-44D9-B8B6-16CFEE625F15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 rot="10015322" flipH="1">
              <a:off x="4614" y="2392"/>
              <a:ext cx="708" cy="891"/>
              <a:chOff x="1727" y="866"/>
              <a:chExt cx="129" cy="157"/>
            </a:xfrm>
          </p:grpSpPr>
          <p:sp>
            <p:nvSpPr>
              <p:cNvPr id="24" name="Freeform 34">
                <a:extLst>
                  <a:ext uri="{FF2B5EF4-FFF2-40B4-BE49-F238E27FC236}">
                    <a16:creationId xmlns:a16="http://schemas.microsoft.com/office/drawing/2014/main" id="{8EA7B91B-1B11-4C8B-AEE8-FE12F53D78C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Freeform 35">
                <a:extLst>
                  <a:ext uri="{FF2B5EF4-FFF2-40B4-BE49-F238E27FC236}">
                    <a16:creationId xmlns:a16="http://schemas.microsoft.com/office/drawing/2014/main" id="{536145E0-81F5-4118-9BB4-DDA3AD5DC6B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Freeform 36">
                <a:extLst>
                  <a:ext uri="{FF2B5EF4-FFF2-40B4-BE49-F238E27FC236}">
                    <a16:creationId xmlns:a16="http://schemas.microsoft.com/office/drawing/2014/main" id="{FF3AFB6D-9AFB-4172-8162-AA57D82ADC9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" name="Freeform 37">
              <a:extLst>
                <a:ext uri="{FF2B5EF4-FFF2-40B4-BE49-F238E27FC236}">
                  <a16:creationId xmlns:a16="http://schemas.microsoft.com/office/drawing/2014/main" id="{51B445DD-4BBF-4FC7-A1E1-01988EBABF8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217" y="2"/>
              <a:ext cx="862" cy="886"/>
            </a:xfrm>
            <a:custGeom>
              <a:avLst/>
              <a:gdLst>
                <a:gd name="T0" fmla="*/ 0 w 862"/>
                <a:gd name="T1" fmla="*/ 0 h 886"/>
                <a:gd name="T2" fmla="*/ 6 w 862"/>
                <a:gd name="T3" fmla="*/ 107 h 886"/>
                <a:gd name="T4" fmla="*/ 37 w 862"/>
                <a:gd name="T5" fmla="*/ 262 h 886"/>
                <a:gd name="T6" fmla="*/ 83 w 862"/>
                <a:gd name="T7" fmla="*/ 410 h 886"/>
                <a:gd name="T8" fmla="*/ 149 w 862"/>
                <a:gd name="T9" fmla="*/ 546 h 886"/>
                <a:gd name="T10" fmla="*/ 237 w 862"/>
                <a:gd name="T11" fmla="*/ 666 h 886"/>
                <a:gd name="T12" fmla="*/ 338 w 862"/>
                <a:gd name="T13" fmla="*/ 764 h 886"/>
                <a:gd name="T14" fmla="*/ 450 w 862"/>
                <a:gd name="T15" fmla="*/ 838 h 886"/>
                <a:gd name="T16" fmla="*/ 579 w 862"/>
                <a:gd name="T17" fmla="*/ 879 h 886"/>
                <a:gd name="T18" fmla="*/ 714 w 862"/>
                <a:gd name="T19" fmla="*/ 886 h 886"/>
                <a:gd name="T20" fmla="*/ 862 w 862"/>
                <a:gd name="T21" fmla="*/ 851 h 886"/>
                <a:gd name="T22" fmla="*/ 784 w 862"/>
                <a:gd name="T23" fmla="*/ 856 h 886"/>
                <a:gd name="T24" fmla="*/ 700 w 862"/>
                <a:gd name="T25" fmla="*/ 835 h 886"/>
                <a:gd name="T26" fmla="*/ 621 w 862"/>
                <a:gd name="T27" fmla="*/ 794 h 886"/>
                <a:gd name="T28" fmla="*/ 542 w 862"/>
                <a:gd name="T29" fmla="*/ 728 h 886"/>
                <a:gd name="T30" fmla="*/ 466 w 862"/>
                <a:gd name="T31" fmla="*/ 649 h 886"/>
                <a:gd name="T32" fmla="*/ 397 w 862"/>
                <a:gd name="T33" fmla="*/ 557 h 886"/>
                <a:gd name="T34" fmla="*/ 334 w 862"/>
                <a:gd name="T35" fmla="*/ 454 h 886"/>
                <a:gd name="T36" fmla="*/ 279 w 862"/>
                <a:gd name="T37" fmla="*/ 339 h 886"/>
                <a:gd name="T38" fmla="*/ 238 w 862"/>
                <a:gd name="T39" fmla="*/ 225 h 886"/>
                <a:gd name="T40" fmla="*/ 205 w 862"/>
                <a:gd name="T41" fmla="*/ 105 h 886"/>
                <a:gd name="T42" fmla="*/ 184 w 862"/>
                <a:gd name="T43" fmla="*/ 3 h 8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62" h="886">
                  <a:moveTo>
                    <a:pt x="0" y="0"/>
                  </a:moveTo>
                  <a:lnTo>
                    <a:pt x="6" y="107"/>
                  </a:lnTo>
                  <a:lnTo>
                    <a:pt x="37" y="262"/>
                  </a:lnTo>
                  <a:lnTo>
                    <a:pt x="83" y="410"/>
                  </a:lnTo>
                  <a:lnTo>
                    <a:pt x="149" y="546"/>
                  </a:lnTo>
                  <a:lnTo>
                    <a:pt x="237" y="666"/>
                  </a:lnTo>
                  <a:lnTo>
                    <a:pt x="338" y="764"/>
                  </a:lnTo>
                  <a:lnTo>
                    <a:pt x="450" y="838"/>
                  </a:lnTo>
                  <a:lnTo>
                    <a:pt x="579" y="879"/>
                  </a:lnTo>
                  <a:lnTo>
                    <a:pt x="714" y="886"/>
                  </a:lnTo>
                  <a:lnTo>
                    <a:pt x="862" y="851"/>
                  </a:lnTo>
                  <a:lnTo>
                    <a:pt x="784" y="856"/>
                  </a:lnTo>
                  <a:lnTo>
                    <a:pt x="700" y="835"/>
                  </a:lnTo>
                  <a:lnTo>
                    <a:pt x="621" y="794"/>
                  </a:lnTo>
                  <a:lnTo>
                    <a:pt x="542" y="728"/>
                  </a:lnTo>
                  <a:lnTo>
                    <a:pt x="466" y="649"/>
                  </a:lnTo>
                  <a:lnTo>
                    <a:pt x="397" y="557"/>
                  </a:lnTo>
                  <a:lnTo>
                    <a:pt x="334" y="454"/>
                  </a:lnTo>
                  <a:lnTo>
                    <a:pt x="279" y="339"/>
                  </a:lnTo>
                  <a:lnTo>
                    <a:pt x="238" y="225"/>
                  </a:lnTo>
                  <a:lnTo>
                    <a:pt x="205" y="105"/>
                  </a:lnTo>
                  <a:lnTo>
                    <a:pt x="184" y="3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38">
              <a:extLst>
                <a:ext uri="{FF2B5EF4-FFF2-40B4-BE49-F238E27FC236}">
                  <a16:creationId xmlns:a16="http://schemas.microsoft.com/office/drawing/2014/main" id="{2D123E41-5B15-41F6-9A9B-B933706CAA6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9832527" flipV="1">
              <a:off x="2158" y="102"/>
              <a:ext cx="681" cy="593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39">
              <a:extLst>
                <a:ext uri="{FF2B5EF4-FFF2-40B4-BE49-F238E27FC236}">
                  <a16:creationId xmlns:a16="http://schemas.microsoft.com/office/drawing/2014/main" id="{19AF398F-4002-4569-AED8-93406CD03BB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9832527" flipV="1">
              <a:off x="1997" y="858"/>
              <a:ext cx="330" cy="278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40">
              <a:extLst>
                <a:ext uri="{FF2B5EF4-FFF2-40B4-BE49-F238E27FC236}">
                  <a16:creationId xmlns:a16="http://schemas.microsoft.com/office/drawing/2014/main" id="{29C9D130-73E2-4025-9F01-763484927A5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9832527" flipV="1">
              <a:off x="2224" y="808"/>
              <a:ext cx="123" cy="233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41">
              <a:extLst>
                <a:ext uri="{FF2B5EF4-FFF2-40B4-BE49-F238E27FC236}">
                  <a16:creationId xmlns:a16="http://schemas.microsoft.com/office/drawing/2014/main" id="{8A5BEF2C-8DC5-4963-A1AE-8957BF5C97D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1603" y="0"/>
              <a:ext cx="124" cy="121"/>
            </a:xfrm>
            <a:custGeom>
              <a:avLst/>
              <a:gdLst>
                <a:gd name="T0" fmla="*/ 124 w 124"/>
                <a:gd name="T1" fmla="*/ 0 h 121"/>
                <a:gd name="T2" fmla="*/ 113 w 124"/>
                <a:gd name="T3" fmla="*/ 9 h 121"/>
                <a:gd name="T4" fmla="*/ 99 w 124"/>
                <a:gd name="T5" fmla="*/ 25 h 121"/>
                <a:gd name="T6" fmla="*/ 81 w 124"/>
                <a:gd name="T7" fmla="*/ 41 h 121"/>
                <a:gd name="T8" fmla="*/ 63 w 124"/>
                <a:gd name="T9" fmla="*/ 54 h 121"/>
                <a:gd name="T10" fmla="*/ 41 w 124"/>
                <a:gd name="T11" fmla="*/ 66 h 121"/>
                <a:gd name="T12" fmla="*/ 22 w 124"/>
                <a:gd name="T13" fmla="*/ 74 h 121"/>
                <a:gd name="T14" fmla="*/ 0 w 124"/>
                <a:gd name="T15" fmla="*/ 75 h 121"/>
                <a:gd name="T16" fmla="*/ 10 w 124"/>
                <a:gd name="T17" fmla="*/ 96 h 121"/>
                <a:gd name="T18" fmla="*/ 23 w 124"/>
                <a:gd name="T19" fmla="*/ 113 h 121"/>
                <a:gd name="T20" fmla="*/ 41 w 124"/>
                <a:gd name="T21" fmla="*/ 121 h 121"/>
                <a:gd name="T22" fmla="*/ 60 w 124"/>
                <a:gd name="T23" fmla="*/ 121 h 121"/>
                <a:gd name="T24" fmla="*/ 83 w 124"/>
                <a:gd name="T25" fmla="*/ 111 h 121"/>
                <a:gd name="T26" fmla="*/ 101 w 124"/>
                <a:gd name="T27" fmla="*/ 88 h 121"/>
                <a:gd name="T28" fmla="*/ 116 w 124"/>
                <a:gd name="T29" fmla="*/ 53 h 121"/>
                <a:gd name="T30" fmla="*/ 124 w 124"/>
                <a:gd name="T31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4" h="121">
                  <a:moveTo>
                    <a:pt x="124" y="0"/>
                  </a:moveTo>
                  <a:lnTo>
                    <a:pt x="113" y="9"/>
                  </a:lnTo>
                  <a:lnTo>
                    <a:pt x="99" y="25"/>
                  </a:lnTo>
                  <a:lnTo>
                    <a:pt x="81" y="41"/>
                  </a:lnTo>
                  <a:lnTo>
                    <a:pt x="63" y="54"/>
                  </a:lnTo>
                  <a:lnTo>
                    <a:pt x="41" y="66"/>
                  </a:lnTo>
                  <a:lnTo>
                    <a:pt x="22" y="74"/>
                  </a:lnTo>
                  <a:lnTo>
                    <a:pt x="0" y="75"/>
                  </a:lnTo>
                  <a:lnTo>
                    <a:pt x="10" y="96"/>
                  </a:lnTo>
                  <a:lnTo>
                    <a:pt x="23" y="113"/>
                  </a:lnTo>
                  <a:lnTo>
                    <a:pt x="41" y="121"/>
                  </a:lnTo>
                  <a:lnTo>
                    <a:pt x="60" y="121"/>
                  </a:lnTo>
                  <a:lnTo>
                    <a:pt x="83" y="111"/>
                  </a:lnTo>
                  <a:lnTo>
                    <a:pt x="101" y="88"/>
                  </a:lnTo>
                  <a:lnTo>
                    <a:pt x="116" y="5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42">
              <a:extLst>
                <a:ext uri="{FF2B5EF4-FFF2-40B4-BE49-F238E27FC236}">
                  <a16:creationId xmlns:a16="http://schemas.microsoft.com/office/drawing/2014/main" id="{BF840901-B8BC-4420-B809-CF3CBC71506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9832527" flipV="1">
              <a:off x="2173" y="1238"/>
              <a:ext cx="393" cy="2300"/>
            </a:xfrm>
            <a:custGeom>
              <a:avLst/>
              <a:gdLst>
                <a:gd name="T0" fmla="*/ 0 w 149"/>
                <a:gd name="T1" fmla="*/ 0 h 704"/>
                <a:gd name="T2" fmla="*/ 6 w 149"/>
                <a:gd name="T3" fmla="*/ 6 h 704"/>
                <a:gd name="T4" fmla="*/ 16 w 149"/>
                <a:gd name="T5" fmla="*/ 14 h 704"/>
                <a:gd name="T6" fmla="*/ 28 w 149"/>
                <a:gd name="T7" fmla="*/ 24 h 704"/>
                <a:gd name="T8" fmla="*/ 41 w 149"/>
                <a:gd name="T9" fmla="*/ 37 h 704"/>
                <a:gd name="T10" fmla="*/ 58 w 149"/>
                <a:gd name="T11" fmla="*/ 53 h 704"/>
                <a:gd name="T12" fmla="*/ 73 w 149"/>
                <a:gd name="T13" fmla="*/ 70 h 704"/>
                <a:gd name="T14" fmla="*/ 88 w 149"/>
                <a:gd name="T15" fmla="*/ 90 h 704"/>
                <a:gd name="T16" fmla="*/ 100 w 149"/>
                <a:gd name="T17" fmla="*/ 113 h 704"/>
                <a:gd name="T18" fmla="*/ 112 w 149"/>
                <a:gd name="T19" fmla="*/ 137 h 704"/>
                <a:gd name="T20" fmla="*/ 120 w 149"/>
                <a:gd name="T21" fmla="*/ 165 h 704"/>
                <a:gd name="T22" fmla="*/ 124 w 149"/>
                <a:gd name="T23" fmla="*/ 196 h 704"/>
                <a:gd name="T24" fmla="*/ 126 w 149"/>
                <a:gd name="T25" fmla="*/ 228 h 704"/>
                <a:gd name="T26" fmla="*/ 120 w 149"/>
                <a:gd name="T27" fmla="*/ 264 h 704"/>
                <a:gd name="T28" fmla="*/ 109 w 149"/>
                <a:gd name="T29" fmla="*/ 302 h 704"/>
                <a:gd name="T30" fmla="*/ 92 w 149"/>
                <a:gd name="T31" fmla="*/ 342 h 704"/>
                <a:gd name="T32" fmla="*/ 67 w 149"/>
                <a:gd name="T33" fmla="*/ 386 h 704"/>
                <a:gd name="T34" fmla="*/ 39 w 149"/>
                <a:gd name="T35" fmla="*/ 436 h 704"/>
                <a:gd name="T36" fmla="*/ 21 w 149"/>
                <a:gd name="T37" fmla="*/ 482 h 704"/>
                <a:gd name="T38" fmla="*/ 10 w 149"/>
                <a:gd name="T39" fmla="*/ 525 h 704"/>
                <a:gd name="T40" fmla="*/ 6 w 149"/>
                <a:gd name="T41" fmla="*/ 566 h 704"/>
                <a:gd name="T42" fmla="*/ 6 w 149"/>
                <a:gd name="T43" fmla="*/ 605 h 704"/>
                <a:gd name="T44" fmla="*/ 8 w 149"/>
                <a:gd name="T45" fmla="*/ 641 h 704"/>
                <a:gd name="T46" fmla="*/ 12 w 149"/>
                <a:gd name="T47" fmla="*/ 673 h 704"/>
                <a:gd name="T48" fmla="*/ 14 w 149"/>
                <a:gd name="T49" fmla="*/ 704 h 704"/>
                <a:gd name="T50" fmla="*/ 41 w 149"/>
                <a:gd name="T51" fmla="*/ 688 h 704"/>
                <a:gd name="T52" fmla="*/ 39 w 149"/>
                <a:gd name="T53" fmla="*/ 680 h 704"/>
                <a:gd name="T54" fmla="*/ 36 w 149"/>
                <a:gd name="T55" fmla="*/ 657 h 704"/>
                <a:gd name="T56" fmla="*/ 33 w 149"/>
                <a:gd name="T57" fmla="*/ 622 h 704"/>
                <a:gd name="T58" fmla="*/ 35 w 149"/>
                <a:gd name="T59" fmla="*/ 575 h 704"/>
                <a:gd name="T60" fmla="*/ 41 w 149"/>
                <a:gd name="T61" fmla="*/ 519 h 704"/>
                <a:gd name="T62" fmla="*/ 58 w 149"/>
                <a:gd name="T63" fmla="*/ 455 h 704"/>
                <a:gd name="T64" fmla="*/ 86 w 149"/>
                <a:gd name="T65" fmla="*/ 386 h 704"/>
                <a:gd name="T66" fmla="*/ 129 w 149"/>
                <a:gd name="T67" fmla="*/ 313 h 704"/>
                <a:gd name="T68" fmla="*/ 143 w 149"/>
                <a:gd name="T69" fmla="*/ 279 h 704"/>
                <a:gd name="T70" fmla="*/ 149 w 149"/>
                <a:gd name="T71" fmla="*/ 235 h 704"/>
                <a:gd name="T72" fmla="*/ 144 w 149"/>
                <a:gd name="T73" fmla="*/ 184 h 704"/>
                <a:gd name="T74" fmla="*/ 131 w 149"/>
                <a:gd name="T75" fmla="*/ 134 h 704"/>
                <a:gd name="T76" fmla="*/ 109 w 149"/>
                <a:gd name="T77" fmla="*/ 85 h 704"/>
                <a:gd name="T78" fmla="*/ 81 w 149"/>
                <a:gd name="T79" fmla="*/ 44 h 704"/>
                <a:gd name="T80" fmla="*/ 44 w 149"/>
                <a:gd name="T81" fmla="*/ 14 h 704"/>
                <a:gd name="T82" fmla="*/ 0 w 149"/>
                <a:gd name="T83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9" h="704">
                  <a:moveTo>
                    <a:pt x="0" y="0"/>
                  </a:moveTo>
                  <a:lnTo>
                    <a:pt x="6" y="6"/>
                  </a:lnTo>
                  <a:lnTo>
                    <a:pt x="16" y="14"/>
                  </a:lnTo>
                  <a:lnTo>
                    <a:pt x="28" y="24"/>
                  </a:lnTo>
                  <a:lnTo>
                    <a:pt x="41" y="37"/>
                  </a:lnTo>
                  <a:lnTo>
                    <a:pt x="58" y="53"/>
                  </a:lnTo>
                  <a:lnTo>
                    <a:pt x="73" y="70"/>
                  </a:lnTo>
                  <a:lnTo>
                    <a:pt x="88" y="90"/>
                  </a:lnTo>
                  <a:lnTo>
                    <a:pt x="100" y="113"/>
                  </a:lnTo>
                  <a:lnTo>
                    <a:pt x="112" y="137"/>
                  </a:lnTo>
                  <a:lnTo>
                    <a:pt x="120" y="165"/>
                  </a:lnTo>
                  <a:lnTo>
                    <a:pt x="124" y="196"/>
                  </a:lnTo>
                  <a:lnTo>
                    <a:pt x="126" y="228"/>
                  </a:lnTo>
                  <a:lnTo>
                    <a:pt x="120" y="264"/>
                  </a:lnTo>
                  <a:lnTo>
                    <a:pt x="109" y="302"/>
                  </a:lnTo>
                  <a:lnTo>
                    <a:pt x="92" y="342"/>
                  </a:lnTo>
                  <a:lnTo>
                    <a:pt x="67" y="386"/>
                  </a:lnTo>
                  <a:lnTo>
                    <a:pt x="39" y="436"/>
                  </a:lnTo>
                  <a:lnTo>
                    <a:pt x="21" y="482"/>
                  </a:lnTo>
                  <a:lnTo>
                    <a:pt x="10" y="525"/>
                  </a:lnTo>
                  <a:lnTo>
                    <a:pt x="6" y="566"/>
                  </a:lnTo>
                  <a:lnTo>
                    <a:pt x="6" y="605"/>
                  </a:lnTo>
                  <a:lnTo>
                    <a:pt x="8" y="641"/>
                  </a:lnTo>
                  <a:lnTo>
                    <a:pt x="12" y="673"/>
                  </a:lnTo>
                  <a:lnTo>
                    <a:pt x="14" y="704"/>
                  </a:lnTo>
                  <a:lnTo>
                    <a:pt x="41" y="688"/>
                  </a:lnTo>
                  <a:lnTo>
                    <a:pt x="39" y="680"/>
                  </a:lnTo>
                  <a:lnTo>
                    <a:pt x="36" y="657"/>
                  </a:lnTo>
                  <a:lnTo>
                    <a:pt x="33" y="622"/>
                  </a:lnTo>
                  <a:lnTo>
                    <a:pt x="35" y="575"/>
                  </a:lnTo>
                  <a:lnTo>
                    <a:pt x="41" y="519"/>
                  </a:lnTo>
                  <a:lnTo>
                    <a:pt x="58" y="455"/>
                  </a:lnTo>
                  <a:lnTo>
                    <a:pt x="86" y="386"/>
                  </a:lnTo>
                  <a:lnTo>
                    <a:pt x="129" y="313"/>
                  </a:lnTo>
                  <a:lnTo>
                    <a:pt x="143" y="279"/>
                  </a:lnTo>
                  <a:lnTo>
                    <a:pt x="149" y="235"/>
                  </a:lnTo>
                  <a:lnTo>
                    <a:pt x="144" y="184"/>
                  </a:lnTo>
                  <a:lnTo>
                    <a:pt x="131" y="134"/>
                  </a:lnTo>
                  <a:lnTo>
                    <a:pt x="109" y="85"/>
                  </a:lnTo>
                  <a:lnTo>
                    <a:pt x="81" y="44"/>
                  </a:lnTo>
                  <a:lnTo>
                    <a:pt x="44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43">
              <a:extLst>
                <a:ext uri="{FF2B5EF4-FFF2-40B4-BE49-F238E27FC236}">
                  <a16:creationId xmlns:a16="http://schemas.microsoft.com/office/drawing/2014/main" id="{27E9AEFD-D163-479D-A08E-AC8BA4F92F4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848"/>
              <a:ext cx="36" cy="132"/>
            </a:xfrm>
            <a:custGeom>
              <a:avLst/>
              <a:gdLst>
                <a:gd name="T0" fmla="*/ 0 w 36"/>
                <a:gd name="T1" fmla="*/ 0 h 132"/>
                <a:gd name="T2" fmla="*/ 36 w 36"/>
                <a:gd name="T3" fmla="*/ 12 h 132"/>
                <a:gd name="T4" fmla="*/ 0 w 36"/>
                <a:gd name="T5" fmla="*/ 132 h 132"/>
                <a:gd name="T6" fmla="*/ 0 w 36"/>
                <a:gd name="T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32">
                  <a:moveTo>
                    <a:pt x="0" y="0"/>
                  </a:moveTo>
                  <a:lnTo>
                    <a:pt x="36" y="12"/>
                  </a:lnTo>
                  <a:lnTo>
                    <a:pt x="0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359" name="Rectangle 47"/>
          <p:cNvSpPr>
            <a:spLocks noGrp="1" noChangeArrowheads="1"/>
          </p:cNvSpPr>
          <p:nvPr>
            <p:ph type="ctrTitle"/>
          </p:nvPr>
        </p:nvSpPr>
        <p:spPr>
          <a:xfrm>
            <a:off x="2455863" y="596900"/>
            <a:ext cx="6192837" cy="3581400"/>
          </a:xfrm>
        </p:spPr>
        <p:txBody>
          <a:bodyPr/>
          <a:lstStyle>
            <a:lvl1pPr>
              <a:defRPr sz="52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3360" name="Rectangle 48"/>
          <p:cNvSpPr>
            <a:spLocks noGrp="1" noChangeArrowheads="1"/>
          </p:cNvSpPr>
          <p:nvPr>
            <p:ph type="subTitle" idx="1"/>
          </p:nvPr>
        </p:nvSpPr>
        <p:spPr>
          <a:xfrm>
            <a:off x="2489200" y="4279900"/>
            <a:ext cx="6146800" cy="1485900"/>
          </a:xfrm>
        </p:spPr>
        <p:txBody>
          <a:bodyPr/>
          <a:lstStyle>
            <a:lvl1pPr marL="0" indent="0" algn="ctr">
              <a:buFontTx/>
              <a:buNone/>
              <a:defRPr b="1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DFE149D4-C0B4-4BBD-B6DE-CF2CE20624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DC7652EB-5859-492B-BEBF-8E88BE05DB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AF9C7046-53C6-4D51-A194-FE3E74EC49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49D48-870C-421B-A30D-E9ADC9BEC6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7876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AA42322C-D8DF-475F-8514-9867A3A419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CACCC10D-1438-4877-81D8-01E6503985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376DD111-2899-41BD-9AED-D6BD882C72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9C914A-9885-434A-B29F-8274AE8199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4860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6225" y="103188"/>
            <a:ext cx="2060575" cy="5953125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42913" y="103188"/>
            <a:ext cx="6030912" cy="5953125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8A753F10-0948-485C-8913-F5BE2F9349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9E4A261D-2D43-4E5F-BE03-380C758BD9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24F74667-34D4-48E0-8039-F1197F7838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0DDA3C-E5AA-4004-8E69-ACC0D2BA8E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657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4BC29BA5-1007-47EF-BC9C-2DED1B4960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226ABFFC-2070-4342-8C83-D0CF4CC6C3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F9DE59A5-9F9A-4686-8D0D-8882EE4C26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1E4C9-63F0-40D6-901F-D79DC8BA7F9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4835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47">
            <a:extLst>
              <a:ext uri="{FF2B5EF4-FFF2-40B4-BE49-F238E27FC236}">
                <a16:creationId xmlns:a16="http://schemas.microsoft.com/office/drawing/2014/main" id="{47767FE8-0BCE-468C-AD49-9E2CC9C898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8">
            <a:extLst>
              <a:ext uri="{FF2B5EF4-FFF2-40B4-BE49-F238E27FC236}">
                <a16:creationId xmlns:a16="http://schemas.microsoft.com/office/drawing/2014/main" id="{EB087156-033C-48D0-9CC7-A6518C640E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9">
            <a:extLst>
              <a:ext uri="{FF2B5EF4-FFF2-40B4-BE49-F238E27FC236}">
                <a16:creationId xmlns:a16="http://schemas.microsoft.com/office/drawing/2014/main" id="{6338639F-A2E4-4171-BFAA-0801B5F03F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57A9D3-6B1D-4462-B0B8-40E9A6F13B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094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456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C5BB2BA0-D335-43C3-AA1B-0D2F00E66D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EB3E767A-CDE3-40C3-B378-D7F12DF28E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D87DD664-9773-49A1-BEDA-00203BED35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C9B4E5-5DB7-4349-935A-154EDD331A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267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47">
            <a:extLst>
              <a:ext uri="{FF2B5EF4-FFF2-40B4-BE49-F238E27FC236}">
                <a16:creationId xmlns:a16="http://schemas.microsoft.com/office/drawing/2014/main" id="{07E4C732-37C1-4899-8D55-2695FD7D35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48">
            <a:extLst>
              <a:ext uri="{FF2B5EF4-FFF2-40B4-BE49-F238E27FC236}">
                <a16:creationId xmlns:a16="http://schemas.microsoft.com/office/drawing/2014/main" id="{ECB0DD10-1615-436C-92D3-A3FAFF1662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49">
            <a:extLst>
              <a:ext uri="{FF2B5EF4-FFF2-40B4-BE49-F238E27FC236}">
                <a16:creationId xmlns:a16="http://schemas.microsoft.com/office/drawing/2014/main" id="{23187615-1055-4FD2-B447-54774A49A36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720D22C-2D70-458C-B6A1-4918035CD5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88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47">
            <a:extLst>
              <a:ext uri="{FF2B5EF4-FFF2-40B4-BE49-F238E27FC236}">
                <a16:creationId xmlns:a16="http://schemas.microsoft.com/office/drawing/2014/main" id="{7FC39781-BC8E-441D-B6B9-64F84EDFCA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8">
            <a:extLst>
              <a:ext uri="{FF2B5EF4-FFF2-40B4-BE49-F238E27FC236}">
                <a16:creationId xmlns:a16="http://schemas.microsoft.com/office/drawing/2014/main" id="{450F8573-6766-4294-80F8-9BBE1C3651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49">
            <a:extLst>
              <a:ext uri="{FF2B5EF4-FFF2-40B4-BE49-F238E27FC236}">
                <a16:creationId xmlns:a16="http://schemas.microsoft.com/office/drawing/2014/main" id="{DD7DCE1D-2C09-4286-B1F3-EFCCB6C583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A4090E-AFCE-437E-BDC4-30D3E81BFB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3826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7">
            <a:extLst>
              <a:ext uri="{FF2B5EF4-FFF2-40B4-BE49-F238E27FC236}">
                <a16:creationId xmlns:a16="http://schemas.microsoft.com/office/drawing/2014/main" id="{3128DC57-4E90-4A23-8E5B-E3247A2A38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48">
            <a:extLst>
              <a:ext uri="{FF2B5EF4-FFF2-40B4-BE49-F238E27FC236}">
                <a16:creationId xmlns:a16="http://schemas.microsoft.com/office/drawing/2014/main" id="{5ADDCE7D-2349-46C8-84B7-9A57773EB8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49">
            <a:extLst>
              <a:ext uri="{FF2B5EF4-FFF2-40B4-BE49-F238E27FC236}">
                <a16:creationId xmlns:a16="http://schemas.microsoft.com/office/drawing/2014/main" id="{0CE0157E-7666-43CF-A447-6468812B34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433D05-B330-4BEA-AC08-3D0444B1B7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616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BB68EACA-BD31-4A6E-97F9-0E9928970E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D1AA083E-A817-439B-9AD6-32CEE28597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1C3D96DA-52BA-4811-B994-3B30D65B7E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0EB2C2-37B7-411A-8D90-EB79A2706C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717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47">
            <a:extLst>
              <a:ext uri="{FF2B5EF4-FFF2-40B4-BE49-F238E27FC236}">
                <a16:creationId xmlns:a16="http://schemas.microsoft.com/office/drawing/2014/main" id="{8E04EA46-9264-400D-A767-29EF263FB6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48">
            <a:extLst>
              <a:ext uri="{FF2B5EF4-FFF2-40B4-BE49-F238E27FC236}">
                <a16:creationId xmlns:a16="http://schemas.microsoft.com/office/drawing/2014/main" id="{2F01FDD9-1AA2-46A3-8F6F-203F85592F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49">
            <a:extLst>
              <a:ext uri="{FF2B5EF4-FFF2-40B4-BE49-F238E27FC236}">
                <a16:creationId xmlns:a16="http://schemas.microsoft.com/office/drawing/2014/main" id="{32D38088-69C6-44F0-9B88-70C8C202FA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5A3A3B-B8CD-4DF6-B5AA-F8FC6C9668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479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09E92141-523E-44B2-A033-92BA912BA13E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0"/>
            <a:ext cx="2833688" cy="6856413"/>
            <a:chOff x="-5" y="0"/>
            <a:chExt cx="1785" cy="4319"/>
          </a:xfrm>
        </p:grpSpPr>
        <p:sp>
          <p:nvSpPr>
            <p:cNvPr id="1027" name="Freeform 3">
              <a:extLst>
                <a:ext uri="{FF2B5EF4-FFF2-40B4-BE49-F238E27FC236}">
                  <a16:creationId xmlns:a16="http://schemas.microsoft.com/office/drawing/2014/main" id="{7AFB484A-D2CB-468D-808E-97D3D667B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5" y="3262"/>
              <a:ext cx="472" cy="802"/>
            </a:xfrm>
            <a:custGeom>
              <a:avLst/>
              <a:gdLst>
                <a:gd name="T0" fmla="*/ 5 w 472"/>
                <a:gd name="T1" fmla="*/ 32 h 802"/>
                <a:gd name="T2" fmla="*/ 189 w 472"/>
                <a:gd name="T3" fmla="*/ 26 h 802"/>
                <a:gd name="T4" fmla="*/ 309 w 472"/>
                <a:gd name="T5" fmla="*/ 66 h 802"/>
                <a:gd name="T6" fmla="*/ 357 w 472"/>
                <a:gd name="T7" fmla="*/ 98 h 802"/>
                <a:gd name="T8" fmla="*/ 413 w 472"/>
                <a:gd name="T9" fmla="*/ 162 h 802"/>
                <a:gd name="T10" fmla="*/ 437 w 472"/>
                <a:gd name="T11" fmla="*/ 250 h 802"/>
                <a:gd name="T12" fmla="*/ 397 w 472"/>
                <a:gd name="T13" fmla="*/ 530 h 802"/>
                <a:gd name="T14" fmla="*/ 341 w 472"/>
                <a:gd name="T15" fmla="*/ 634 h 802"/>
                <a:gd name="T16" fmla="*/ 173 w 472"/>
                <a:gd name="T17" fmla="*/ 714 h 802"/>
                <a:gd name="T18" fmla="*/ 77 w 472"/>
                <a:gd name="T19" fmla="*/ 730 h 802"/>
                <a:gd name="T20" fmla="*/ 69 w 472"/>
                <a:gd name="T21" fmla="*/ 802 h 802"/>
                <a:gd name="T22" fmla="*/ 7 w 472"/>
                <a:gd name="T23" fmla="*/ 788 h 802"/>
                <a:gd name="T24" fmla="*/ 5 w 472"/>
                <a:gd name="T25" fmla="*/ 751 h 802"/>
                <a:gd name="T26" fmla="*/ 37 w 472"/>
                <a:gd name="T27" fmla="*/ 722 h 802"/>
                <a:gd name="T28" fmla="*/ 5 w 472"/>
                <a:gd name="T29" fmla="*/ 670 h 802"/>
                <a:gd name="T30" fmla="*/ 5 w 472"/>
                <a:gd name="T31" fmla="*/ 32 h 8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72" h="802">
                  <a:moveTo>
                    <a:pt x="5" y="32"/>
                  </a:moveTo>
                  <a:cubicBezTo>
                    <a:pt x="101" y="0"/>
                    <a:pt x="20" y="17"/>
                    <a:pt x="189" y="26"/>
                  </a:cubicBezTo>
                  <a:cubicBezTo>
                    <a:pt x="221" y="37"/>
                    <a:pt x="280" y="47"/>
                    <a:pt x="309" y="66"/>
                  </a:cubicBezTo>
                  <a:cubicBezTo>
                    <a:pt x="325" y="77"/>
                    <a:pt x="357" y="98"/>
                    <a:pt x="357" y="98"/>
                  </a:cubicBezTo>
                  <a:cubicBezTo>
                    <a:pt x="394" y="154"/>
                    <a:pt x="373" y="135"/>
                    <a:pt x="413" y="162"/>
                  </a:cubicBezTo>
                  <a:cubicBezTo>
                    <a:pt x="433" y="223"/>
                    <a:pt x="426" y="193"/>
                    <a:pt x="437" y="250"/>
                  </a:cubicBezTo>
                  <a:cubicBezTo>
                    <a:pt x="433" y="370"/>
                    <a:pt x="472" y="455"/>
                    <a:pt x="397" y="530"/>
                  </a:cubicBezTo>
                  <a:cubicBezTo>
                    <a:pt x="385" y="567"/>
                    <a:pt x="368" y="607"/>
                    <a:pt x="341" y="634"/>
                  </a:cubicBezTo>
                  <a:cubicBezTo>
                    <a:pt x="319" y="701"/>
                    <a:pt x="233" y="707"/>
                    <a:pt x="173" y="714"/>
                  </a:cubicBezTo>
                  <a:cubicBezTo>
                    <a:pt x="142" y="724"/>
                    <a:pt x="100" y="707"/>
                    <a:pt x="77" y="730"/>
                  </a:cubicBezTo>
                  <a:cubicBezTo>
                    <a:pt x="60" y="747"/>
                    <a:pt x="72" y="778"/>
                    <a:pt x="69" y="802"/>
                  </a:cubicBezTo>
                  <a:cubicBezTo>
                    <a:pt x="53" y="799"/>
                    <a:pt x="23" y="792"/>
                    <a:pt x="7" y="788"/>
                  </a:cubicBezTo>
                  <a:cubicBezTo>
                    <a:pt x="5" y="788"/>
                    <a:pt x="0" y="762"/>
                    <a:pt x="5" y="751"/>
                  </a:cubicBezTo>
                  <a:cubicBezTo>
                    <a:pt x="10" y="740"/>
                    <a:pt x="37" y="735"/>
                    <a:pt x="37" y="722"/>
                  </a:cubicBezTo>
                  <a:cubicBezTo>
                    <a:pt x="26" y="682"/>
                    <a:pt x="22" y="685"/>
                    <a:pt x="5" y="670"/>
                  </a:cubicBezTo>
                  <a:cubicBezTo>
                    <a:pt x="5" y="541"/>
                    <a:pt x="5" y="233"/>
                    <a:pt x="5" y="32"/>
                  </a:cubicBez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28" name="Group 4">
              <a:extLst>
                <a:ext uri="{FF2B5EF4-FFF2-40B4-BE49-F238E27FC236}">
                  <a16:creationId xmlns:a16="http://schemas.microsoft.com/office/drawing/2014/main" id="{D27EAE8E-9CF7-47E5-85D8-772C372207C8}"/>
                </a:ext>
              </a:extLst>
            </p:cNvPr>
            <p:cNvGrpSpPr>
              <a:grpSpLocks/>
            </p:cNvGrpSpPr>
            <p:nvPr/>
          </p:nvGrpSpPr>
          <p:grpSpPr bwMode="auto">
            <a:xfrm rot="14964908" flipH="1">
              <a:off x="104" y="2441"/>
              <a:ext cx="452" cy="444"/>
              <a:chOff x="1727" y="866"/>
              <a:chExt cx="129" cy="157"/>
            </a:xfrm>
          </p:grpSpPr>
          <p:sp>
            <p:nvSpPr>
              <p:cNvPr id="1029" name="Freeform 5">
                <a:extLst>
                  <a:ext uri="{FF2B5EF4-FFF2-40B4-BE49-F238E27FC236}">
                    <a16:creationId xmlns:a16="http://schemas.microsoft.com/office/drawing/2014/main" id="{A8B48FB4-0431-4A91-B28F-24FD85F5B904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0" name="Freeform 6">
                <a:extLst>
                  <a:ext uri="{FF2B5EF4-FFF2-40B4-BE49-F238E27FC236}">
                    <a16:creationId xmlns:a16="http://schemas.microsoft.com/office/drawing/2014/main" id="{49D7BEB1-DFEA-415C-BA6C-8D9C17290DF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1" name="Freeform 7">
                <a:extLst>
                  <a:ext uri="{FF2B5EF4-FFF2-40B4-BE49-F238E27FC236}">
                    <a16:creationId xmlns:a16="http://schemas.microsoft.com/office/drawing/2014/main" id="{EC806519-7CB2-4DD6-B68B-7B7AAB07C54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2" name="Freeform 8">
              <a:extLst>
                <a:ext uri="{FF2B5EF4-FFF2-40B4-BE49-F238E27FC236}">
                  <a16:creationId xmlns:a16="http://schemas.microsoft.com/office/drawing/2014/main" id="{C8E1F89B-F987-4118-9E6A-1C8C418BB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" y="1736"/>
              <a:ext cx="710" cy="768"/>
            </a:xfrm>
            <a:custGeom>
              <a:avLst/>
              <a:gdLst>
                <a:gd name="T0" fmla="*/ 14 w 710"/>
                <a:gd name="T1" fmla="*/ 416 h 768"/>
                <a:gd name="T2" fmla="*/ 14 w 710"/>
                <a:gd name="T3" fmla="*/ 272 h 768"/>
                <a:gd name="T4" fmla="*/ 102 w 710"/>
                <a:gd name="T5" fmla="*/ 144 h 768"/>
                <a:gd name="T6" fmla="*/ 150 w 710"/>
                <a:gd name="T7" fmla="*/ 96 h 768"/>
                <a:gd name="T8" fmla="*/ 198 w 710"/>
                <a:gd name="T9" fmla="*/ 64 h 768"/>
                <a:gd name="T10" fmla="*/ 350 w 710"/>
                <a:gd name="T11" fmla="*/ 0 h 768"/>
                <a:gd name="T12" fmla="*/ 534 w 710"/>
                <a:gd name="T13" fmla="*/ 8 h 768"/>
                <a:gd name="T14" fmla="*/ 662 w 710"/>
                <a:gd name="T15" fmla="*/ 96 h 768"/>
                <a:gd name="T16" fmla="*/ 710 w 710"/>
                <a:gd name="T17" fmla="*/ 200 h 768"/>
                <a:gd name="T18" fmla="*/ 702 w 710"/>
                <a:gd name="T19" fmla="*/ 400 h 768"/>
                <a:gd name="T20" fmla="*/ 678 w 710"/>
                <a:gd name="T21" fmla="*/ 448 h 768"/>
                <a:gd name="T22" fmla="*/ 550 w 710"/>
                <a:gd name="T23" fmla="*/ 632 h 768"/>
                <a:gd name="T24" fmla="*/ 518 w 710"/>
                <a:gd name="T25" fmla="*/ 656 h 768"/>
                <a:gd name="T26" fmla="*/ 470 w 710"/>
                <a:gd name="T27" fmla="*/ 664 h 768"/>
                <a:gd name="T28" fmla="*/ 518 w 710"/>
                <a:gd name="T29" fmla="*/ 680 h 768"/>
                <a:gd name="T30" fmla="*/ 566 w 710"/>
                <a:gd name="T31" fmla="*/ 696 h 768"/>
                <a:gd name="T32" fmla="*/ 574 w 710"/>
                <a:gd name="T33" fmla="*/ 720 h 768"/>
                <a:gd name="T34" fmla="*/ 526 w 710"/>
                <a:gd name="T35" fmla="*/ 736 h 768"/>
                <a:gd name="T36" fmla="*/ 502 w 710"/>
                <a:gd name="T37" fmla="*/ 752 h 768"/>
                <a:gd name="T38" fmla="*/ 454 w 710"/>
                <a:gd name="T39" fmla="*/ 768 h 768"/>
                <a:gd name="T40" fmla="*/ 438 w 710"/>
                <a:gd name="T41" fmla="*/ 712 h 768"/>
                <a:gd name="T42" fmla="*/ 246 w 710"/>
                <a:gd name="T43" fmla="*/ 688 h 768"/>
                <a:gd name="T44" fmla="*/ 134 w 710"/>
                <a:gd name="T45" fmla="*/ 648 h 768"/>
                <a:gd name="T46" fmla="*/ 110 w 710"/>
                <a:gd name="T47" fmla="*/ 624 h 768"/>
                <a:gd name="T48" fmla="*/ 78 w 710"/>
                <a:gd name="T49" fmla="*/ 576 h 768"/>
                <a:gd name="T50" fmla="*/ 54 w 710"/>
                <a:gd name="T51" fmla="*/ 464 h 768"/>
                <a:gd name="T52" fmla="*/ 30 w 710"/>
                <a:gd name="T53" fmla="*/ 408 h 768"/>
                <a:gd name="T54" fmla="*/ 22 w 710"/>
                <a:gd name="T55" fmla="*/ 384 h 768"/>
                <a:gd name="T56" fmla="*/ 14 w 710"/>
                <a:gd name="T57" fmla="*/ 416 h 7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10" h="768">
                  <a:moveTo>
                    <a:pt x="14" y="416"/>
                  </a:moveTo>
                  <a:cubicBezTo>
                    <a:pt x="6" y="353"/>
                    <a:pt x="0" y="339"/>
                    <a:pt x="14" y="272"/>
                  </a:cubicBezTo>
                  <a:cubicBezTo>
                    <a:pt x="24" y="227"/>
                    <a:pt x="72" y="178"/>
                    <a:pt x="102" y="144"/>
                  </a:cubicBezTo>
                  <a:cubicBezTo>
                    <a:pt x="117" y="127"/>
                    <a:pt x="134" y="112"/>
                    <a:pt x="150" y="96"/>
                  </a:cubicBezTo>
                  <a:cubicBezTo>
                    <a:pt x="164" y="82"/>
                    <a:pt x="198" y="64"/>
                    <a:pt x="198" y="64"/>
                  </a:cubicBezTo>
                  <a:cubicBezTo>
                    <a:pt x="231" y="14"/>
                    <a:pt x="294" y="7"/>
                    <a:pt x="350" y="0"/>
                  </a:cubicBezTo>
                  <a:cubicBezTo>
                    <a:pt x="411" y="3"/>
                    <a:pt x="473" y="1"/>
                    <a:pt x="534" y="8"/>
                  </a:cubicBezTo>
                  <a:cubicBezTo>
                    <a:pt x="582" y="13"/>
                    <a:pt x="624" y="71"/>
                    <a:pt x="662" y="96"/>
                  </a:cubicBezTo>
                  <a:cubicBezTo>
                    <a:pt x="691" y="140"/>
                    <a:pt x="698" y="151"/>
                    <a:pt x="710" y="200"/>
                  </a:cubicBezTo>
                  <a:cubicBezTo>
                    <a:pt x="707" y="267"/>
                    <a:pt x="707" y="333"/>
                    <a:pt x="702" y="400"/>
                  </a:cubicBezTo>
                  <a:cubicBezTo>
                    <a:pt x="700" y="423"/>
                    <a:pt x="688" y="428"/>
                    <a:pt x="678" y="448"/>
                  </a:cubicBezTo>
                  <a:cubicBezTo>
                    <a:pt x="646" y="512"/>
                    <a:pt x="626" y="607"/>
                    <a:pt x="550" y="632"/>
                  </a:cubicBezTo>
                  <a:cubicBezTo>
                    <a:pt x="539" y="640"/>
                    <a:pt x="530" y="651"/>
                    <a:pt x="518" y="656"/>
                  </a:cubicBezTo>
                  <a:cubicBezTo>
                    <a:pt x="503" y="662"/>
                    <a:pt x="470" y="648"/>
                    <a:pt x="470" y="664"/>
                  </a:cubicBezTo>
                  <a:cubicBezTo>
                    <a:pt x="470" y="681"/>
                    <a:pt x="502" y="675"/>
                    <a:pt x="518" y="680"/>
                  </a:cubicBezTo>
                  <a:cubicBezTo>
                    <a:pt x="534" y="685"/>
                    <a:pt x="566" y="696"/>
                    <a:pt x="566" y="696"/>
                  </a:cubicBezTo>
                  <a:cubicBezTo>
                    <a:pt x="569" y="704"/>
                    <a:pt x="580" y="714"/>
                    <a:pt x="574" y="720"/>
                  </a:cubicBezTo>
                  <a:cubicBezTo>
                    <a:pt x="562" y="732"/>
                    <a:pt x="542" y="731"/>
                    <a:pt x="526" y="736"/>
                  </a:cubicBezTo>
                  <a:cubicBezTo>
                    <a:pt x="517" y="739"/>
                    <a:pt x="511" y="748"/>
                    <a:pt x="502" y="752"/>
                  </a:cubicBezTo>
                  <a:cubicBezTo>
                    <a:pt x="487" y="759"/>
                    <a:pt x="454" y="768"/>
                    <a:pt x="454" y="768"/>
                  </a:cubicBezTo>
                  <a:cubicBezTo>
                    <a:pt x="448" y="750"/>
                    <a:pt x="453" y="725"/>
                    <a:pt x="438" y="712"/>
                  </a:cubicBezTo>
                  <a:cubicBezTo>
                    <a:pt x="407" y="685"/>
                    <a:pt x="256" y="689"/>
                    <a:pt x="246" y="688"/>
                  </a:cubicBezTo>
                  <a:cubicBezTo>
                    <a:pt x="207" y="680"/>
                    <a:pt x="166" y="674"/>
                    <a:pt x="134" y="648"/>
                  </a:cubicBezTo>
                  <a:cubicBezTo>
                    <a:pt x="125" y="641"/>
                    <a:pt x="117" y="633"/>
                    <a:pt x="110" y="624"/>
                  </a:cubicBezTo>
                  <a:cubicBezTo>
                    <a:pt x="98" y="609"/>
                    <a:pt x="78" y="576"/>
                    <a:pt x="78" y="576"/>
                  </a:cubicBezTo>
                  <a:cubicBezTo>
                    <a:pt x="66" y="506"/>
                    <a:pt x="74" y="544"/>
                    <a:pt x="54" y="464"/>
                  </a:cubicBezTo>
                  <a:cubicBezTo>
                    <a:pt x="37" y="397"/>
                    <a:pt x="58" y="463"/>
                    <a:pt x="30" y="408"/>
                  </a:cubicBezTo>
                  <a:cubicBezTo>
                    <a:pt x="26" y="400"/>
                    <a:pt x="30" y="380"/>
                    <a:pt x="22" y="384"/>
                  </a:cubicBezTo>
                  <a:cubicBezTo>
                    <a:pt x="12" y="389"/>
                    <a:pt x="17" y="405"/>
                    <a:pt x="14" y="416"/>
                  </a:cubicBezTo>
                  <a:close/>
                </a:path>
              </a:pathLst>
            </a:custGeom>
            <a:solidFill>
              <a:schemeClr val="accent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3" name="Group 9">
              <a:extLst>
                <a:ext uri="{FF2B5EF4-FFF2-40B4-BE49-F238E27FC236}">
                  <a16:creationId xmlns:a16="http://schemas.microsoft.com/office/drawing/2014/main" id="{26F31A38-FF52-43A0-A7E2-A097106BD688}"/>
                </a:ext>
              </a:extLst>
            </p:cNvPr>
            <p:cNvGrpSpPr>
              <a:grpSpLocks/>
            </p:cNvGrpSpPr>
            <p:nvPr/>
          </p:nvGrpSpPr>
          <p:grpSpPr bwMode="auto">
            <a:xfrm rot="416244">
              <a:off x="9" y="1746"/>
              <a:ext cx="1771" cy="1741"/>
              <a:chOff x="41" y="2787"/>
              <a:chExt cx="902" cy="833"/>
            </a:xfrm>
          </p:grpSpPr>
          <p:sp>
            <p:nvSpPr>
              <p:cNvPr id="1034" name="Freeform 10">
                <a:extLst>
                  <a:ext uri="{FF2B5EF4-FFF2-40B4-BE49-F238E27FC236}">
                    <a16:creationId xmlns:a16="http://schemas.microsoft.com/office/drawing/2014/main" id="{39B06F3C-03F9-439D-A446-395A2CDC397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373331" flipH="1">
                <a:off x="125" y="2787"/>
                <a:ext cx="313" cy="303"/>
              </a:xfrm>
              <a:custGeom>
                <a:avLst/>
                <a:gdLst>
                  <a:gd name="T0" fmla="*/ 46 w 217"/>
                  <a:gd name="T1" fmla="*/ 210 h 210"/>
                  <a:gd name="T2" fmla="*/ 37 w 217"/>
                  <a:gd name="T3" fmla="*/ 198 h 210"/>
                  <a:gd name="T4" fmla="*/ 26 w 217"/>
                  <a:gd name="T5" fmla="*/ 181 h 210"/>
                  <a:gd name="T6" fmla="*/ 15 w 217"/>
                  <a:gd name="T7" fmla="*/ 159 h 210"/>
                  <a:gd name="T8" fmla="*/ 5 w 217"/>
                  <a:gd name="T9" fmla="*/ 135 h 210"/>
                  <a:gd name="T10" fmla="*/ 0 w 217"/>
                  <a:gd name="T11" fmla="*/ 109 h 210"/>
                  <a:gd name="T12" fmla="*/ 1 w 217"/>
                  <a:gd name="T13" fmla="*/ 82 h 210"/>
                  <a:gd name="T14" fmla="*/ 9 w 217"/>
                  <a:gd name="T15" fmla="*/ 57 h 210"/>
                  <a:gd name="T16" fmla="*/ 27 w 217"/>
                  <a:gd name="T17" fmla="*/ 35 h 210"/>
                  <a:gd name="T18" fmla="*/ 45 w 217"/>
                  <a:gd name="T19" fmla="*/ 22 h 210"/>
                  <a:gd name="T20" fmla="*/ 60 w 217"/>
                  <a:gd name="T21" fmla="*/ 12 h 210"/>
                  <a:gd name="T22" fmla="*/ 72 w 217"/>
                  <a:gd name="T23" fmla="*/ 7 h 210"/>
                  <a:gd name="T24" fmla="*/ 81 w 217"/>
                  <a:gd name="T25" fmla="*/ 5 h 210"/>
                  <a:gd name="T26" fmla="*/ 88 w 217"/>
                  <a:gd name="T27" fmla="*/ 5 h 210"/>
                  <a:gd name="T28" fmla="*/ 104 w 217"/>
                  <a:gd name="T29" fmla="*/ 0 h 210"/>
                  <a:gd name="T30" fmla="*/ 148 w 217"/>
                  <a:gd name="T31" fmla="*/ 8 h 210"/>
                  <a:gd name="T32" fmla="*/ 160 w 217"/>
                  <a:gd name="T33" fmla="*/ 12 h 210"/>
                  <a:gd name="T34" fmla="*/ 172 w 217"/>
                  <a:gd name="T35" fmla="*/ 15 h 210"/>
                  <a:gd name="T36" fmla="*/ 182 w 217"/>
                  <a:gd name="T37" fmla="*/ 19 h 210"/>
                  <a:gd name="T38" fmla="*/ 190 w 217"/>
                  <a:gd name="T39" fmla="*/ 23 h 210"/>
                  <a:gd name="T40" fmla="*/ 198 w 217"/>
                  <a:gd name="T41" fmla="*/ 27 h 210"/>
                  <a:gd name="T42" fmla="*/ 205 w 217"/>
                  <a:gd name="T43" fmla="*/ 32 h 210"/>
                  <a:gd name="T44" fmla="*/ 211 w 217"/>
                  <a:gd name="T45" fmla="*/ 38 h 210"/>
                  <a:gd name="T46" fmla="*/ 217 w 217"/>
                  <a:gd name="T47" fmla="*/ 45 h 210"/>
                  <a:gd name="T48" fmla="*/ 205 w 217"/>
                  <a:gd name="T49" fmla="*/ 40 h 210"/>
                  <a:gd name="T50" fmla="*/ 194 w 217"/>
                  <a:gd name="T51" fmla="*/ 36 h 210"/>
                  <a:gd name="T52" fmla="*/ 183 w 217"/>
                  <a:gd name="T53" fmla="*/ 33 h 210"/>
                  <a:gd name="T54" fmla="*/ 172 w 217"/>
                  <a:gd name="T55" fmla="*/ 30 h 210"/>
                  <a:gd name="T56" fmla="*/ 163 w 217"/>
                  <a:gd name="T57" fmla="*/ 27 h 210"/>
                  <a:gd name="T58" fmla="*/ 153 w 217"/>
                  <a:gd name="T59" fmla="*/ 26 h 210"/>
                  <a:gd name="T60" fmla="*/ 143 w 217"/>
                  <a:gd name="T61" fmla="*/ 24 h 210"/>
                  <a:gd name="T62" fmla="*/ 134 w 217"/>
                  <a:gd name="T63" fmla="*/ 24 h 210"/>
                  <a:gd name="T64" fmla="*/ 125 w 217"/>
                  <a:gd name="T65" fmla="*/ 24 h 210"/>
                  <a:gd name="T66" fmla="*/ 116 w 217"/>
                  <a:gd name="T67" fmla="*/ 25 h 210"/>
                  <a:gd name="T68" fmla="*/ 107 w 217"/>
                  <a:gd name="T69" fmla="*/ 27 h 210"/>
                  <a:gd name="T70" fmla="*/ 99 w 217"/>
                  <a:gd name="T71" fmla="*/ 29 h 210"/>
                  <a:gd name="T72" fmla="*/ 91 w 217"/>
                  <a:gd name="T73" fmla="*/ 33 h 210"/>
                  <a:gd name="T74" fmla="*/ 82 w 217"/>
                  <a:gd name="T75" fmla="*/ 36 h 210"/>
                  <a:gd name="T76" fmla="*/ 74 w 217"/>
                  <a:gd name="T77" fmla="*/ 41 h 210"/>
                  <a:gd name="T78" fmla="*/ 66 w 217"/>
                  <a:gd name="T79" fmla="*/ 46 h 210"/>
                  <a:gd name="T80" fmla="*/ 52 w 217"/>
                  <a:gd name="T81" fmla="*/ 61 h 210"/>
                  <a:gd name="T82" fmla="*/ 42 w 217"/>
                  <a:gd name="T83" fmla="*/ 80 h 210"/>
                  <a:gd name="T84" fmla="*/ 37 w 217"/>
                  <a:gd name="T85" fmla="*/ 103 h 210"/>
                  <a:gd name="T86" fmla="*/ 35 w 217"/>
                  <a:gd name="T87" fmla="*/ 126 h 210"/>
                  <a:gd name="T88" fmla="*/ 35 w 217"/>
                  <a:gd name="T89" fmla="*/ 151 h 210"/>
                  <a:gd name="T90" fmla="*/ 38 w 217"/>
                  <a:gd name="T91" fmla="*/ 174 h 210"/>
                  <a:gd name="T92" fmla="*/ 41 w 217"/>
                  <a:gd name="T93" fmla="*/ 194 h 210"/>
                  <a:gd name="T94" fmla="*/ 46 w 217"/>
                  <a:gd name="T95" fmla="*/ 21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17" h="210">
                    <a:moveTo>
                      <a:pt x="46" y="210"/>
                    </a:moveTo>
                    <a:lnTo>
                      <a:pt x="37" y="198"/>
                    </a:lnTo>
                    <a:lnTo>
                      <a:pt x="26" y="181"/>
                    </a:lnTo>
                    <a:lnTo>
                      <a:pt x="15" y="159"/>
                    </a:lnTo>
                    <a:lnTo>
                      <a:pt x="5" y="135"/>
                    </a:lnTo>
                    <a:lnTo>
                      <a:pt x="0" y="109"/>
                    </a:lnTo>
                    <a:lnTo>
                      <a:pt x="1" y="82"/>
                    </a:lnTo>
                    <a:lnTo>
                      <a:pt x="9" y="57"/>
                    </a:lnTo>
                    <a:lnTo>
                      <a:pt x="27" y="35"/>
                    </a:lnTo>
                    <a:lnTo>
                      <a:pt x="45" y="22"/>
                    </a:lnTo>
                    <a:lnTo>
                      <a:pt x="60" y="12"/>
                    </a:lnTo>
                    <a:lnTo>
                      <a:pt x="72" y="7"/>
                    </a:lnTo>
                    <a:lnTo>
                      <a:pt x="81" y="5"/>
                    </a:lnTo>
                    <a:lnTo>
                      <a:pt x="88" y="5"/>
                    </a:lnTo>
                    <a:lnTo>
                      <a:pt x="104" y="0"/>
                    </a:lnTo>
                    <a:lnTo>
                      <a:pt x="148" y="8"/>
                    </a:lnTo>
                    <a:lnTo>
                      <a:pt x="160" y="12"/>
                    </a:lnTo>
                    <a:lnTo>
                      <a:pt x="172" y="15"/>
                    </a:lnTo>
                    <a:lnTo>
                      <a:pt x="182" y="19"/>
                    </a:lnTo>
                    <a:lnTo>
                      <a:pt x="190" y="23"/>
                    </a:lnTo>
                    <a:lnTo>
                      <a:pt x="198" y="27"/>
                    </a:lnTo>
                    <a:lnTo>
                      <a:pt x="205" y="32"/>
                    </a:lnTo>
                    <a:lnTo>
                      <a:pt x="211" y="38"/>
                    </a:lnTo>
                    <a:lnTo>
                      <a:pt x="217" y="45"/>
                    </a:lnTo>
                    <a:lnTo>
                      <a:pt x="205" y="40"/>
                    </a:lnTo>
                    <a:lnTo>
                      <a:pt x="194" y="36"/>
                    </a:lnTo>
                    <a:lnTo>
                      <a:pt x="183" y="33"/>
                    </a:lnTo>
                    <a:lnTo>
                      <a:pt x="172" y="30"/>
                    </a:lnTo>
                    <a:lnTo>
                      <a:pt x="163" y="27"/>
                    </a:lnTo>
                    <a:lnTo>
                      <a:pt x="153" y="26"/>
                    </a:lnTo>
                    <a:lnTo>
                      <a:pt x="143" y="24"/>
                    </a:lnTo>
                    <a:lnTo>
                      <a:pt x="134" y="24"/>
                    </a:lnTo>
                    <a:lnTo>
                      <a:pt x="125" y="24"/>
                    </a:lnTo>
                    <a:lnTo>
                      <a:pt x="116" y="25"/>
                    </a:lnTo>
                    <a:lnTo>
                      <a:pt x="107" y="27"/>
                    </a:lnTo>
                    <a:lnTo>
                      <a:pt x="99" y="29"/>
                    </a:lnTo>
                    <a:lnTo>
                      <a:pt x="91" y="33"/>
                    </a:lnTo>
                    <a:lnTo>
                      <a:pt x="82" y="36"/>
                    </a:lnTo>
                    <a:lnTo>
                      <a:pt x="74" y="41"/>
                    </a:lnTo>
                    <a:lnTo>
                      <a:pt x="66" y="46"/>
                    </a:lnTo>
                    <a:lnTo>
                      <a:pt x="52" y="61"/>
                    </a:lnTo>
                    <a:lnTo>
                      <a:pt x="42" y="80"/>
                    </a:lnTo>
                    <a:lnTo>
                      <a:pt x="37" y="103"/>
                    </a:lnTo>
                    <a:lnTo>
                      <a:pt x="35" y="126"/>
                    </a:lnTo>
                    <a:lnTo>
                      <a:pt x="35" y="151"/>
                    </a:lnTo>
                    <a:lnTo>
                      <a:pt x="38" y="174"/>
                    </a:lnTo>
                    <a:lnTo>
                      <a:pt x="41" y="194"/>
                    </a:lnTo>
                    <a:lnTo>
                      <a:pt x="46" y="21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" name="Freeform 11">
                <a:extLst>
                  <a:ext uri="{FF2B5EF4-FFF2-40B4-BE49-F238E27FC236}">
                    <a16:creationId xmlns:a16="http://schemas.microsoft.com/office/drawing/2014/main" id="{2FA7DAB7-F640-448E-94BC-83496C4342C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373331" flipH="1">
                <a:off x="41" y="2843"/>
                <a:ext cx="262" cy="308"/>
              </a:xfrm>
              <a:custGeom>
                <a:avLst/>
                <a:gdLst>
                  <a:gd name="T0" fmla="*/ 109 w 182"/>
                  <a:gd name="T1" fmla="*/ 0 h 213"/>
                  <a:gd name="T2" fmla="*/ 112 w 182"/>
                  <a:gd name="T3" fmla="*/ 2 h 213"/>
                  <a:gd name="T4" fmla="*/ 118 w 182"/>
                  <a:gd name="T5" fmla="*/ 8 h 213"/>
                  <a:gd name="T6" fmla="*/ 127 w 182"/>
                  <a:gd name="T7" fmla="*/ 18 h 213"/>
                  <a:gd name="T8" fmla="*/ 137 w 182"/>
                  <a:gd name="T9" fmla="*/ 33 h 213"/>
                  <a:gd name="T10" fmla="*/ 145 w 182"/>
                  <a:gd name="T11" fmla="*/ 52 h 213"/>
                  <a:gd name="T12" fmla="*/ 150 w 182"/>
                  <a:gd name="T13" fmla="*/ 76 h 213"/>
                  <a:gd name="T14" fmla="*/ 150 w 182"/>
                  <a:gd name="T15" fmla="*/ 105 h 213"/>
                  <a:gd name="T16" fmla="*/ 144 w 182"/>
                  <a:gd name="T17" fmla="*/ 139 h 213"/>
                  <a:gd name="T18" fmla="*/ 140 w 182"/>
                  <a:gd name="T19" fmla="*/ 149 h 213"/>
                  <a:gd name="T20" fmla="*/ 136 w 182"/>
                  <a:gd name="T21" fmla="*/ 157 h 213"/>
                  <a:gd name="T22" fmla="*/ 131 w 182"/>
                  <a:gd name="T23" fmla="*/ 165 h 213"/>
                  <a:gd name="T24" fmla="*/ 125 w 182"/>
                  <a:gd name="T25" fmla="*/ 173 h 213"/>
                  <a:gd name="T26" fmla="*/ 117 w 182"/>
                  <a:gd name="T27" fmla="*/ 180 h 213"/>
                  <a:gd name="T28" fmla="*/ 110 w 182"/>
                  <a:gd name="T29" fmla="*/ 185 h 213"/>
                  <a:gd name="T30" fmla="*/ 102 w 182"/>
                  <a:gd name="T31" fmla="*/ 191 h 213"/>
                  <a:gd name="T32" fmla="*/ 92 w 182"/>
                  <a:gd name="T33" fmla="*/ 195 h 213"/>
                  <a:gd name="T34" fmla="*/ 82 w 182"/>
                  <a:gd name="T35" fmla="*/ 197 h 213"/>
                  <a:gd name="T36" fmla="*/ 72 w 182"/>
                  <a:gd name="T37" fmla="*/ 200 h 213"/>
                  <a:gd name="T38" fmla="*/ 61 w 182"/>
                  <a:gd name="T39" fmla="*/ 201 h 213"/>
                  <a:gd name="T40" fmla="*/ 49 w 182"/>
                  <a:gd name="T41" fmla="*/ 201 h 213"/>
                  <a:gd name="T42" fmla="*/ 37 w 182"/>
                  <a:gd name="T43" fmla="*/ 200 h 213"/>
                  <a:gd name="T44" fmla="*/ 25 w 182"/>
                  <a:gd name="T45" fmla="*/ 197 h 213"/>
                  <a:gd name="T46" fmla="*/ 12 w 182"/>
                  <a:gd name="T47" fmla="*/ 193 h 213"/>
                  <a:gd name="T48" fmla="*/ 0 w 182"/>
                  <a:gd name="T49" fmla="*/ 188 h 213"/>
                  <a:gd name="T50" fmla="*/ 11 w 182"/>
                  <a:gd name="T51" fmla="*/ 195 h 213"/>
                  <a:gd name="T52" fmla="*/ 22 w 182"/>
                  <a:gd name="T53" fmla="*/ 200 h 213"/>
                  <a:gd name="T54" fmla="*/ 33 w 182"/>
                  <a:gd name="T55" fmla="*/ 205 h 213"/>
                  <a:gd name="T56" fmla="*/ 43 w 182"/>
                  <a:gd name="T57" fmla="*/ 208 h 213"/>
                  <a:gd name="T58" fmla="*/ 53 w 182"/>
                  <a:gd name="T59" fmla="*/ 211 h 213"/>
                  <a:gd name="T60" fmla="*/ 63 w 182"/>
                  <a:gd name="T61" fmla="*/ 212 h 213"/>
                  <a:gd name="T62" fmla="*/ 73 w 182"/>
                  <a:gd name="T63" fmla="*/ 213 h 213"/>
                  <a:gd name="T64" fmla="*/ 83 w 182"/>
                  <a:gd name="T65" fmla="*/ 213 h 213"/>
                  <a:gd name="T66" fmla="*/ 91 w 182"/>
                  <a:gd name="T67" fmla="*/ 212 h 213"/>
                  <a:gd name="T68" fmla="*/ 100 w 182"/>
                  <a:gd name="T69" fmla="*/ 210 h 213"/>
                  <a:gd name="T70" fmla="*/ 108 w 182"/>
                  <a:gd name="T71" fmla="*/ 208 h 213"/>
                  <a:gd name="T72" fmla="*/ 116 w 182"/>
                  <a:gd name="T73" fmla="*/ 206 h 213"/>
                  <a:gd name="T74" fmla="*/ 123 w 182"/>
                  <a:gd name="T75" fmla="*/ 203 h 213"/>
                  <a:gd name="T76" fmla="*/ 130 w 182"/>
                  <a:gd name="T77" fmla="*/ 199 h 213"/>
                  <a:gd name="T78" fmla="*/ 136 w 182"/>
                  <a:gd name="T79" fmla="*/ 195 h 213"/>
                  <a:gd name="T80" fmla="*/ 142 w 182"/>
                  <a:gd name="T81" fmla="*/ 191 h 213"/>
                  <a:gd name="T82" fmla="*/ 158 w 182"/>
                  <a:gd name="T83" fmla="*/ 176 h 213"/>
                  <a:gd name="T84" fmla="*/ 169 w 182"/>
                  <a:gd name="T85" fmla="*/ 161 h 213"/>
                  <a:gd name="T86" fmla="*/ 176 w 182"/>
                  <a:gd name="T87" fmla="*/ 144 h 213"/>
                  <a:gd name="T88" fmla="*/ 179 w 182"/>
                  <a:gd name="T89" fmla="*/ 128 h 213"/>
                  <a:gd name="T90" fmla="*/ 181 w 182"/>
                  <a:gd name="T91" fmla="*/ 111 h 213"/>
                  <a:gd name="T92" fmla="*/ 181 w 182"/>
                  <a:gd name="T93" fmla="*/ 95 h 213"/>
                  <a:gd name="T94" fmla="*/ 182 w 182"/>
                  <a:gd name="T95" fmla="*/ 79 h 213"/>
                  <a:gd name="T96" fmla="*/ 173 w 182"/>
                  <a:gd name="T97" fmla="*/ 46 h 213"/>
                  <a:gd name="T98" fmla="*/ 156 w 182"/>
                  <a:gd name="T99" fmla="*/ 21 h 213"/>
                  <a:gd name="T100" fmla="*/ 151 w 182"/>
                  <a:gd name="T101" fmla="*/ 18 h 213"/>
                  <a:gd name="T102" fmla="*/ 147 w 182"/>
                  <a:gd name="T103" fmla="*/ 15 h 213"/>
                  <a:gd name="T104" fmla="*/ 142 w 182"/>
                  <a:gd name="T105" fmla="*/ 13 h 213"/>
                  <a:gd name="T106" fmla="*/ 138 w 182"/>
                  <a:gd name="T107" fmla="*/ 11 h 213"/>
                  <a:gd name="T108" fmla="*/ 132 w 182"/>
                  <a:gd name="T109" fmla="*/ 9 h 213"/>
                  <a:gd name="T110" fmla="*/ 126 w 182"/>
                  <a:gd name="T111" fmla="*/ 6 h 213"/>
                  <a:gd name="T112" fmla="*/ 119 w 182"/>
                  <a:gd name="T113" fmla="*/ 3 h 213"/>
                  <a:gd name="T114" fmla="*/ 109 w 182"/>
                  <a:gd name="T115" fmla="*/ 0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82" h="213">
                    <a:moveTo>
                      <a:pt x="109" y="0"/>
                    </a:moveTo>
                    <a:lnTo>
                      <a:pt x="112" y="2"/>
                    </a:lnTo>
                    <a:lnTo>
                      <a:pt x="118" y="8"/>
                    </a:lnTo>
                    <a:lnTo>
                      <a:pt x="127" y="18"/>
                    </a:lnTo>
                    <a:lnTo>
                      <a:pt x="137" y="33"/>
                    </a:lnTo>
                    <a:lnTo>
                      <a:pt x="145" y="52"/>
                    </a:lnTo>
                    <a:lnTo>
                      <a:pt x="150" y="76"/>
                    </a:lnTo>
                    <a:lnTo>
                      <a:pt x="150" y="105"/>
                    </a:lnTo>
                    <a:lnTo>
                      <a:pt x="144" y="139"/>
                    </a:lnTo>
                    <a:lnTo>
                      <a:pt x="140" y="149"/>
                    </a:lnTo>
                    <a:lnTo>
                      <a:pt x="136" y="157"/>
                    </a:lnTo>
                    <a:lnTo>
                      <a:pt x="131" y="165"/>
                    </a:lnTo>
                    <a:lnTo>
                      <a:pt x="125" y="173"/>
                    </a:lnTo>
                    <a:lnTo>
                      <a:pt x="117" y="180"/>
                    </a:lnTo>
                    <a:lnTo>
                      <a:pt x="110" y="185"/>
                    </a:lnTo>
                    <a:lnTo>
                      <a:pt x="102" y="191"/>
                    </a:lnTo>
                    <a:lnTo>
                      <a:pt x="92" y="195"/>
                    </a:lnTo>
                    <a:lnTo>
                      <a:pt x="82" y="197"/>
                    </a:lnTo>
                    <a:lnTo>
                      <a:pt x="72" y="200"/>
                    </a:lnTo>
                    <a:lnTo>
                      <a:pt x="61" y="201"/>
                    </a:lnTo>
                    <a:lnTo>
                      <a:pt x="49" y="201"/>
                    </a:lnTo>
                    <a:lnTo>
                      <a:pt x="37" y="200"/>
                    </a:lnTo>
                    <a:lnTo>
                      <a:pt x="25" y="197"/>
                    </a:lnTo>
                    <a:lnTo>
                      <a:pt x="12" y="193"/>
                    </a:lnTo>
                    <a:lnTo>
                      <a:pt x="0" y="188"/>
                    </a:lnTo>
                    <a:lnTo>
                      <a:pt x="11" y="195"/>
                    </a:lnTo>
                    <a:lnTo>
                      <a:pt x="22" y="200"/>
                    </a:lnTo>
                    <a:lnTo>
                      <a:pt x="33" y="205"/>
                    </a:lnTo>
                    <a:lnTo>
                      <a:pt x="43" y="208"/>
                    </a:lnTo>
                    <a:lnTo>
                      <a:pt x="53" y="211"/>
                    </a:lnTo>
                    <a:lnTo>
                      <a:pt x="63" y="212"/>
                    </a:lnTo>
                    <a:lnTo>
                      <a:pt x="73" y="213"/>
                    </a:lnTo>
                    <a:lnTo>
                      <a:pt x="83" y="213"/>
                    </a:lnTo>
                    <a:lnTo>
                      <a:pt x="91" y="212"/>
                    </a:lnTo>
                    <a:lnTo>
                      <a:pt x="100" y="210"/>
                    </a:lnTo>
                    <a:lnTo>
                      <a:pt x="108" y="208"/>
                    </a:lnTo>
                    <a:lnTo>
                      <a:pt x="116" y="206"/>
                    </a:lnTo>
                    <a:lnTo>
                      <a:pt x="123" y="203"/>
                    </a:lnTo>
                    <a:lnTo>
                      <a:pt x="130" y="199"/>
                    </a:lnTo>
                    <a:lnTo>
                      <a:pt x="136" y="195"/>
                    </a:lnTo>
                    <a:lnTo>
                      <a:pt x="142" y="191"/>
                    </a:lnTo>
                    <a:lnTo>
                      <a:pt x="158" y="176"/>
                    </a:lnTo>
                    <a:lnTo>
                      <a:pt x="169" y="161"/>
                    </a:lnTo>
                    <a:lnTo>
                      <a:pt x="176" y="144"/>
                    </a:lnTo>
                    <a:lnTo>
                      <a:pt x="179" y="128"/>
                    </a:lnTo>
                    <a:lnTo>
                      <a:pt x="181" y="111"/>
                    </a:lnTo>
                    <a:lnTo>
                      <a:pt x="181" y="95"/>
                    </a:lnTo>
                    <a:lnTo>
                      <a:pt x="182" y="79"/>
                    </a:lnTo>
                    <a:lnTo>
                      <a:pt x="173" y="46"/>
                    </a:lnTo>
                    <a:lnTo>
                      <a:pt x="156" y="21"/>
                    </a:lnTo>
                    <a:lnTo>
                      <a:pt x="151" y="18"/>
                    </a:lnTo>
                    <a:lnTo>
                      <a:pt x="147" y="15"/>
                    </a:lnTo>
                    <a:lnTo>
                      <a:pt x="142" y="13"/>
                    </a:lnTo>
                    <a:lnTo>
                      <a:pt x="138" y="11"/>
                    </a:lnTo>
                    <a:lnTo>
                      <a:pt x="132" y="9"/>
                    </a:lnTo>
                    <a:lnTo>
                      <a:pt x="126" y="6"/>
                    </a:lnTo>
                    <a:lnTo>
                      <a:pt x="119" y="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" name="Freeform 12">
                <a:extLst>
                  <a:ext uri="{FF2B5EF4-FFF2-40B4-BE49-F238E27FC236}">
                    <a16:creationId xmlns:a16="http://schemas.microsoft.com/office/drawing/2014/main" id="{8BEDBC09-6839-422F-AA07-E3CF82BC1FC0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373331" flipH="1">
                <a:off x="121" y="2907"/>
                <a:ext cx="93" cy="156"/>
              </a:xfrm>
              <a:custGeom>
                <a:avLst/>
                <a:gdLst>
                  <a:gd name="T0" fmla="*/ 94 w 128"/>
                  <a:gd name="T1" fmla="*/ 0 h 217"/>
                  <a:gd name="T2" fmla="*/ 105 w 128"/>
                  <a:gd name="T3" fmla="*/ 9 h 217"/>
                  <a:gd name="T4" fmla="*/ 115 w 128"/>
                  <a:gd name="T5" fmla="*/ 27 h 217"/>
                  <a:gd name="T6" fmla="*/ 123 w 128"/>
                  <a:gd name="T7" fmla="*/ 50 h 217"/>
                  <a:gd name="T8" fmla="*/ 128 w 128"/>
                  <a:gd name="T9" fmla="*/ 78 h 217"/>
                  <a:gd name="T10" fmla="*/ 127 w 128"/>
                  <a:gd name="T11" fmla="*/ 111 h 217"/>
                  <a:gd name="T12" fmla="*/ 116 w 128"/>
                  <a:gd name="T13" fmla="*/ 145 h 217"/>
                  <a:gd name="T14" fmla="*/ 94 w 128"/>
                  <a:gd name="T15" fmla="*/ 181 h 217"/>
                  <a:gd name="T16" fmla="*/ 60 w 128"/>
                  <a:gd name="T17" fmla="*/ 217 h 217"/>
                  <a:gd name="T18" fmla="*/ 49 w 128"/>
                  <a:gd name="T19" fmla="*/ 213 h 217"/>
                  <a:gd name="T20" fmla="*/ 38 w 128"/>
                  <a:gd name="T21" fmla="*/ 210 h 217"/>
                  <a:gd name="T22" fmla="*/ 26 w 128"/>
                  <a:gd name="T23" fmla="*/ 205 h 217"/>
                  <a:gd name="T24" fmla="*/ 16 w 128"/>
                  <a:gd name="T25" fmla="*/ 201 h 217"/>
                  <a:gd name="T26" fmla="*/ 8 w 128"/>
                  <a:gd name="T27" fmla="*/ 196 h 217"/>
                  <a:gd name="T28" fmla="*/ 2 w 128"/>
                  <a:gd name="T29" fmla="*/ 190 h 217"/>
                  <a:gd name="T30" fmla="*/ 0 w 128"/>
                  <a:gd name="T31" fmla="*/ 183 h 217"/>
                  <a:gd name="T32" fmla="*/ 1 w 128"/>
                  <a:gd name="T33" fmla="*/ 178 h 217"/>
                  <a:gd name="T34" fmla="*/ 13 w 128"/>
                  <a:gd name="T35" fmla="*/ 171 h 217"/>
                  <a:gd name="T36" fmla="*/ 29 w 128"/>
                  <a:gd name="T37" fmla="*/ 161 h 217"/>
                  <a:gd name="T38" fmla="*/ 46 w 128"/>
                  <a:gd name="T39" fmla="*/ 150 h 217"/>
                  <a:gd name="T40" fmla="*/ 63 w 128"/>
                  <a:gd name="T41" fmla="*/ 134 h 217"/>
                  <a:gd name="T42" fmla="*/ 79 w 128"/>
                  <a:gd name="T43" fmla="*/ 112 h 217"/>
                  <a:gd name="T44" fmla="*/ 91 w 128"/>
                  <a:gd name="T45" fmla="*/ 83 h 217"/>
                  <a:gd name="T46" fmla="*/ 97 w 128"/>
                  <a:gd name="T47" fmla="*/ 46 h 217"/>
                  <a:gd name="T48" fmla="*/ 94 w 128"/>
                  <a:gd name="T49" fmla="*/ 0 h 2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217">
                    <a:moveTo>
                      <a:pt x="94" y="0"/>
                    </a:moveTo>
                    <a:lnTo>
                      <a:pt x="105" y="9"/>
                    </a:lnTo>
                    <a:lnTo>
                      <a:pt x="115" y="27"/>
                    </a:lnTo>
                    <a:lnTo>
                      <a:pt x="123" y="50"/>
                    </a:lnTo>
                    <a:lnTo>
                      <a:pt x="128" y="78"/>
                    </a:lnTo>
                    <a:lnTo>
                      <a:pt x="127" y="111"/>
                    </a:lnTo>
                    <a:lnTo>
                      <a:pt x="116" y="145"/>
                    </a:lnTo>
                    <a:lnTo>
                      <a:pt x="94" y="181"/>
                    </a:lnTo>
                    <a:lnTo>
                      <a:pt x="60" y="217"/>
                    </a:lnTo>
                    <a:lnTo>
                      <a:pt x="49" y="213"/>
                    </a:lnTo>
                    <a:lnTo>
                      <a:pt x="38" y="210"/>
                    </a:lnTo>
                    <a:lnTo>
                      <a:pt x="26" y="205"/>
                    </a:lnTo>
                    <a:lnTo>
                      <a:pt x="16" y="201"/>
                    </a:lnTo>
                    <a:lnTo>
                      <a:pt x="8" y="196"/>
                    </a:lnTo>
                    <a:lnTo>
                      <a:pt x="2" y="190"/>
                    </a:lnTo>
                    <a:lnTo>
                      <a:pt x="0" y="183"/>
                    </a:lnTo>
                    <a:lnTo>
                      <a:pt x="1" y="178"/>
                    </a:lnTo>
                    <a:lnTo>
                      <a:pt x="13" y="171"/>
                    </a:lnTo>
                    <a:lnTo>
                      <a:pt x="29" y="161"/>
                    </a:lnTo>
                    <a:lnTo>
                      <a:pt x="46" y="150"/>
                    </a:lnTo>
                    <a:lnTo>
                      <a:pt x="63" y="134"/>
                    </a:lnTo>
                    <a:lnTo>
                      <a:pt x="79" y="112"/>
                    </a:lnTo>
                    <a:lnTo>
                      <a:pt x="91" y="83"/>
                    </a:lnTo>
                    <a:lnTo>
                      <a:pt x="97" y="4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7" name="Freeform 13">
                <a:extLst>
                  <a:ext uri="{FF2B5EF4-FFF2-40B4-BE49-F238E27FC236}">
                    <a16:creationId xmlns:a16="http://schemas.microsoft.com/office/drawing/2014/main" id="{A9B42C2F-9BD8-4B90-BE7D-E3F2CC359BB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373331" flipH="1">
                <a:off x="313" y="3110"/>
                <a:ext cx="85" cy="93"/>
              </a:xfrm>
              <a:custGeom>
                <a:avLst/>
                <a:gdLst>
                  <a:gd name="T0" fmla="*/ 75 w 117"/>
                  <a:gd name="T1" fmla="*/ 0 h 132"/>
                  <a:gd name="T2" fmla="*/ 0 w 117"/>
                  <a:gd name="T3" fmla="*/ 25 h 132"/>
                  <a:gd name="T4" fmla="*/ 3 w 117"/>
                  <a:gd name="T5" fmla="*/ 26 h 132"/>
                  <a:gd name="T6" fmla="*/ 14 w 117"/>
                  <a:gd name="T7" fmla="*/ 29 h 132"/>
                  <a:gd name="T8" fmla="*/ 29 w 117"/>
                  <a:gd name="T9" fmla="*/ 36 h 132"/>
                  <a:gd name="T10" fmla="*/ 46 w 117"/>
                  <a:gd name="T11" fmla="*/ 47 h 132"/>
                  <a:gd name="T12" fmla="*/ 66 w 117"/>
                  <a:gd name="T13" fmla="*/ 62 h 132"/>
                  <a:gd name="T14" fmla="*/ 84 w 117"/>
                  <a:gd name="T15" fmla="*/ 80 h 132"/>
                  <a:gd name="T16" fmla="*/ 102 w 117"/>
                  <a:gd name="T17" fmla="*/ 103 h 132"/>
                  <a:gd name="T18" fmla="*/ 116 w 117"/>
                  <a:gd name="T19" fmla="*/ 132 h 132"/>
                  <a:gd name="T20" fmla="*/ 117 w 117"/>
                  <a:gd name="T21" fmla="*/ 120 h 132"/>
                  <a:gd name="T22" fmla="*/ 115 w 117"/>
                  <a:gd name="T23" fmla="*/ 107 h 132"/>
                  <a:gd name="T24" fmla="*/ 108 w 117"/>
                  <a:gd name="T25" fmla="*/ 90 h 132"/>
                  <a:gd name="T26" fmla="*/ 99 w 117"/>
                  <a:gd name="T27" fmla="*/ 74 h 132"/>
                  <a:gd name="T28" fmla="*/ 89 w 117"/>
                  <a:gd name="T29" fmla="*/ 58 h 132"/>
                  <a:gd name="T30" fmla="*/ 78 w 117"/>
                  <a:gd name="T31" fmla="*/ 45 h 132"/>
                  <a:gd name="T32" fmla="*/ 67 w 117"/>
                  <a:gd name="T33" fmla="*/ 36 h 132"/>
                  <a:gd name="T34" fmla="*/ 58 w 117"/>
                  <a:gd name="T35" fmla="*/ 32 h 132"/>
                  <a:gd name="T36" fmla="*/ 69 w 117"/>
                  <a:gd name="T37" fmla="*/ 29 h 132"/>
                  <a:gd name="T38" fmla="*/ 79 w 117"/>
                  <a:gd name="T39" fmla="*/ 28 h 132"/>
                  <a:gd name="T40" fmla="*/ 89 w 117"/>
                  <a:gd name="T41" fmla="*/ 26 h 132"/>
                  <a:gd name="T42" fmla="*/ 98 w 117"/>
                  <a:gd name="T43" fmla="*/ 25 h 132"/>
                  <a:gd name="T44" fmla="*/ 105 w 117"/>
                  <a:gd name="T45" fmla="*/ 24 h 132"/>
                  <a:gd name="T46" fmla="*/ 109 w 117"/>
                  <a:gd name="T47" fmla="*/ 22 h 132"/>
                  <a:gd name="T48" fmla="*/ 113 w 117"/>
                  <a:gd name="T49" fmla="*/ 21 h 132"/>
                  <a:gd name="T50" fmla="*/ 114 w 117"/>
                  <a:gd name="T51" fmla="*/ 21 h 132"/>
                  <a:gd name="T52" fmla="*/ 75 w 117"/>
                  <a:gd name="T53" fmla="*/ 0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17" h="132">
                    <a:moveTo>
                      <a:pt x="75" y="0"/>
                    </a:moveTo>
                    <a:lnTo>
                      <a:pt x="0" y="25"/>
                    </a:lnTo>
                    <a:lnTo>
                      <a:pt x="3" y="26"/>
                    </a:lnTo>
                    <a:lnTo>
                      <a:pt x="14" y="29"/>
                    </a:lnTo>
                    <a:lnTo>
                      <a:pt x="29" y="36"/>
                    </a:lnTo>
                    <a:lnTo>
                      <a:pt x="46" y="47"/>
                    </a:lnTo>
                    <a:lnTo>
                      <a:pt x="66" y="62"/>
                    </a:lnTo>
                    <a:lnTo>
                      <a:pt x="84" y="80"/>
                    </a:lnTo>
                    <a:lnTo>
                      <a:pt x="102" y="103"/>
                    </a:lnTo>
                    <a:lnTo>
                      <a:pt x="116" y="132"/>
                    </a:lnTo>
                    <a:lnTo>
                      <a:pt x="117" y="120"/>
                    </a:lnTo>
                    <a:lnTo>
                      <a:pt x="115" y="107"/>
                    </a:lnTo>
                    <a:lnTo>
                      <a:pt x="108" y="90"/>
                    </a:lnTo>
                    <a:lnTo>
                      <a:pt x="99" y="74"/>
                    </a:lnTo>
                    <a:lnTo>
                      <a:pt x="89" y="58"/>
                    </a:lnTo>
                    <a:lnTo>
                      <a:pt x="78" y="45"/>
                    </a:lnTo>
                    <a:lnTo>
                      <a:pt x="67" y="36"/>
                    </a:lnTo>
                    <a:lnTo>
                      <a:pt x="58" y="32"/>
                    </a:lnTo>
                    <a:lnTo>
                      <a:pt x="69" y="29"/>
                    </a:lnTo>
                    <a:lnTo>
                      <a:pt x="79" y="28"/>
                    </a:lnTo>
                    <a:lnTo>
                      <a:pt x="89" y="26"/>
                    </a:lnTo>
                    <a:lnTo>
                      <a:pt x="98" y="25"/>
                    </a:lnTo>
                    <a:lnTo>
                      <a:pt x="105" y="24"/>
                    </a:lnTo>
                    <a:lnTo>
                      <a:pt x="109" y="22"/>
                    </a:lnTo>
                    <a:lnTo>
                      <a:pt x="113" y="21"/>
                    </a:lnTo>
                    <a:lnTo>
                      <a:pt x="114" y="21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8" name="Freeform 14">
                <a:extLst>
                  <a:ext uri="{FF2B5EF4-FFF2-40B4-BE49-F238E27FC236}">
                    <a16:creationId xmlns:a16="http://schemas.microsoft.com/office/drawing/2014/main" id="{87DF0567-BCCF-4E4B-B452-308F65195616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 rot="373331" flipH="1">
                <a:off x="289" y="3134"/>
                <a:ext cx="21" cy="55"/>
              </a:xfrm>
              <a:custGeom>
                <a:avLst/>
                <a:gdLst>
                  <a:gd name="T0" fmla="*/ 29 w 29"/>
                  <a:gd name="T1" fmla="*/ 0 h 77"/>
                  <a:gd name="T2" fmla="*/ 23 w 29"/>
                  <a:gd name="T3" fmla="*/ 0 h 77"/>
                  <a:gd name="T4" fmla="*/ 16 w 29"/>
                  <a:gd name="T5" fmla="*/ 4 h 77"/>
                  <a:gd name="T6" fmla="*/ 9 w 29"/>
                  <a:gd name="T7" fmla="*/ 9 h 77"/>
                  <a:gd name="T8" fmla="*/ 4 w 29"/>
                  <a:gd name="T9" fmla="*/ 19 h 77"/>
                  <a:gd name="T10" fmla="*/ 1 w 29"/>
                  <a:gd name="T11" fmla="*/ 30 h 77"/>
                  <a:gd name="T12" fmla="*/ 0 w 29"/>
                  <a:gd name="T13" fmla="*/ 44 h 77"/>
                  <a:gd name="T14" fmla="*/ 3 w 29"/>
                  <a:gd name="T15" fmla="*/ 60 h 77"/>
                  <a:gd name="T16" fmla="*/ 11 w 29"/>
                  <a:gd name="T17" fmla="*/ 77 h 77"/>
                  <a:gd name="T18" fmla="*/ 15 w 29"/>
                  <a:gd name="T19" fmla="*/ 53 h 77"/>
                  <a:gd name="T20" fmla="*/ 19 w 29"/>
                  <a:gd name="T21" fmla="*/ 37 h 77"/>
                  <a:gd name="T22" fmla="*/ 23 w 29"/>
                  <a:gd name="T23" fmla="*/ 22 h 77"/>
                  <a:gd name="T24" fmla="*/ 29 w 29"/>
                  <a:gd name="T25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9" h="77">
                    <a:moveTo>
                      <a:pt x="29" y="0"/>
                    </a:moveTo>
                    <a:lnTo>
                      <a:pt x="23" y="0"/>
                    </a:lnTo>
                    <a:lnTo>
                      <a:pt x="16" y="4"/>
                    </a:lnTo>
                    <a:lnTo>
                      <a:pt x="9" y="9"/>
                    </a:lnTo>
                    <a:lnTo>
                      <a:pt x="4" y="19"/>
                    </a:lnTo>
                    <a:lnTo>
                      <a:pt x="1" y="30"/>
                    </a:lnTo>
                    <a:lnTo>
                      <a:pt x="0" y="44"/>
                    </a:lnTo>
                    <a:lnTo>
                      <a:pt x="3" y="60"/>
                    </a:lnTo>
                    <a:lnTo>
                      <a:pt x="11" y="77"/>
                    </a:lnTo>
                    <a:lnTo>
                      <a:pt x="15" y="53"/>
                    </a:lnTo>
                    <a:lnTo>
                      <a:pt x="19" y="37"/>
                    </a:lnTo>
                    <a:lnTo>
                      <a:pt x="23" y="22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039" name="Group 15">
                <a:extLst>
                  <a:ext uri="{FF2B5EF4-FFF2-40B4-BE49-F238E27FC236}">
                    <a16:creationId xmlns:a16="http://schemas.microsoft.com/office/drawing/2014/main" id="{4ED01901-0F2A-4320-BE82-37F2200D0DBF}"/>
                  </a:ext>
                </a:extLst>
              </p:cNvPr>
              <p:cNvGrpSpPr>
                <a:grpSpLocks/>
              </p:cNvGrpSpPr>
              <p:nvPr userDrawn="1"/>
            </p:nvGrpSpPr>
            <p:grpSpPr bwMode="auto">
              <a:xfrm rot="10886446" flipH="1">
                <a:off x="335" y="3251"/>
                <a:ext cx="608" cy="369"/>
                <a:chOff x="-366" y="1704"/>
                <a:chExt cx="608" cy="369"/>
              </a:xfrm>
            </p:grpSpPr>
            <p:sp>
              <p:nvSpPr>
                <p:cNvPr id="1040" name="Freeform 16">
                  <a:extLst>
                    <a:ext uri="{FF2B5EF4-FFF2-40B4-BE49-F238E27FC236}">
                      <a16:creationId xmlns:a16="http://schemas.microsoft.com/office/drawing/2014/main" id="{13894F40-F924-4372-95C5-2F4BFD44D7BF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 rot="4200091">
                  <a:off x="-243" y="1805"/>
                  <a:ext cx="143" cy="390"/>
                </a:xfrm>
                <a:custGeom>
                  <a:avLst/>
                  <a:gdLst>
                    <a:gd name="T0" fmla="*/ 12 w 207"/>
                    <a:gd name="T1" fmla="*/ 44 h 564"/>
                    <a:gd name="T2" fmla="*/ 6 w 207"/>
                    <a:gd name="T3" fmla="*/ 72 h 564"/>
                    <a:gd name="T4" fmla="*/ 3 w 207"/>
                    <a:gd name="T5" fmla="*/ 99 h 564"/>
                    <a:gd name="T6" fmla="*/ 0 w 207"/>
                    <a:gd name="T7" fmla="*/ 125 h 564"/>
                    <a:gd name="T8" fmla="*/ 0 w 207"/>
                    <a:gd name="T9" fmla="*/ 151 h 564"/>
                    <a:gd name="T10" fmla="*/ 3 w 207"/>
                    <a:gd name="T11" fmla="*/ 180 h 564"/>
                    <a:gd name="T12" fmla="*/ 7 w 207"/>
                    <a:gd name="T13" fmla="*/ 211 h 564"/>
                    <a:gd name="T14" fmla="*/ 16 w 207"/>
                    <a:gd name="T15" fmla="*/ 247 h 564"/>
                    <a:gd name="T16" fmla="*/ 29 w 207"/>
                    <a:gd name="T17" fmla="*/ 287 h 564"/>
                    <a:gd name="T18" fmla="*/ 43 w 207"/>
                    <a:gd name="T19" fmla="*/ 325 h 564"/>
                    <a:gd name="T20" fmla="*/ 61 w 207"/>
                    <a:gd name="T21" fmla="*/ 364 h 564"/>
                    <a:gd name="T22" fmla="*/ 83 w 207"/>
                    <a:gd name="T23" fmla="*/ 406 h 564"/>
                    <a:gd name="T24" fmla="*/ 106 w 207"/>
                    <a:gd name="T25" fmla="*/ 446 h 564"/>
                    <a:gd name="T26" fmla="*/ 132 w 207"/>
                    <a:gd name="T27" fmla="*/ 483 h 564"/>
                    <a:gd name="T28" fmla="*/ 157 w 207"/>
                    <a:gd name="T29" fmla="*/ 516 h 564"/>
                    <a:gd name="T30" fmla="*/ 182 w 207"/>
                    <a:gd name="T31" fmla="*/ 544 h 564"/>
                    <a:gd name="T32" fmla="*/ 207 w 207"/>
                    <a:gd name="T33" fmla="*/ 564 h 564"/>
                    <a:gd name="T34" fmla="*/ 160 w 207"/>
                    <a:gd name="T35" fmla="*/ 501 h 564"/>
                    <a:gd name="T36" fmla="*/ 127 w 207"/>
                    <a:gd name="T37" fmla="*/ 448 h 564"/>
                    <a:gd name="T38" fmla="*/ 103 w 207"/>
                    <a:gd name="T39" fmla="*/ 405 h 564"/>
                    <a:gd name="T40" fmla="*/ 87 w 207"/>
                    <a:gd name="T41" fmla="*/ 368 h 564"/>
                    <a:gd name="T42" fmla="*/ 75 w 207"/>
                    <a:gd name="T43" fmla="*/ 337 h 564"/>
                    <a:gd name="T44" fmla="*/ 68 w 207"/>
                    <a:gd name="T45" fmla="*/ 309 h 564"/>
                    <a:gd name="T46" fmla="*/ 63 w 207"/>
                    <a:gd name="T47" fmla="*/ 285 h 564"/>
                    <a:gd name="T48" fmla="*/ 56 w 207"/>
                    <a:gd name="T49" fmla="*/ 261 h 564"/>
                    <a:gd name="T50" fmla="*/ 44 w 207"/>
                    <a:gd name="T51" fmla="*/ 205 h 564"/>
                    <a:gd name="T52" fmla="*/ 41 w 207"/>
                    <a:gd name="T53" fmla="*/ 140 h 564"/>
                    <a:gd name="T54" fmla="*/ 43 w 207"/>
                    <a:gd name="T55" fmla="*/ 68 h 564"/>
                    <a:gd name="T56" fmla="*/ 50 w 207"/>
                    <a:gd name="T57" fmla="*/ 0 h 564"/>
                    <a:gd name="T58" fmla="*/ 12 w 207"/>
                    <a:gd name="T59" fmla="*/ 44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</a:cxnLst>
                  <a:rect l="0" t="0" r="r" b="b"/>
                  <a:pathLst>
                    <a:path w="207" h="564">
                      <a:moveTo>
                        <a:pt x="12" y="44"/>
                      </a:moveTo>
                      <a:lnTo>
                        <a:pt x="6" y="72"/>
                      </a:lnTo>
                      <a:lnTo>
                        <a:pt x="3" y="99"/>
                      </a:lnTo>
                      <a:lnTo>
                        <a:pt x="0" y="125"/>
                      </a:lnTo>
                      <a:lnTo>
                        <a:pt x="0" y="151"/>
                      </a:lnTo>
                      <a:lnTo>
                        <a:pt x="3" y="180"/>
                      </a:lnTo>
                      <a:lnTo>
                        <a:pt x="7" y="211"/>
                      </a:lnTo>
                      <a:lnTo>
                        <a:pt x="16" y="247"/>
                      </a:lnTo>
                      <a:lnTo>
                        <a:pt x="29" y="287"/>
                      </a:lnTo>
                      <a:lnTo>
                        <a:pt x="43" y="325"/>
                      </a:lnTo>
                      <a:lnTo>
                        <a:pt x="61" y="364"/>
                      </a:lnTo>
                      <a:lnTo>
                        <a:pt x="83" y="406"/>
                      </a:lnTo>
                      <a:lnTo>
                        <a:pt x="106" y="446"/>
                      </a:lnTo>
                      <a:lnTo>
                        <a:pt x="132" y="483"/>
                      </a:lnTo>
                      <a:lnTo>
                        <a:pt x="157" y="516"/>
                      </a:lnTo>
                      <a:lnTo>
                        <a:pt x="182" y="544"/>
                      </a:lnTo>
                      <a:lnTo>
                        <a:pt x="207" y="564"/>
                      </a:lnTo>
                      <a:lnTo>
                        <a:pt x="160" y="501"/>
                      </a:lnTo>
                      <a:lnTo>
                        <a:pt x="127" y="448"/>
                      </a:lnTo>
                      <a:lnTo>
                        <a:pt x="103" y="405"/>
                      </a:lnTo>
                      <a:lnTo>
                        <a:pt x="87" y="368"/>
                      </a:lnTo>
                      <a:lnTo>
                        <a:pt x="75" y="337"/>
                      </a:lnTo>
                      <a:lnTo>
                        <a:pt x="68" y="309"/>
                      </a:lnTo>
                      <a:lnTo>
                        <a:pt x="63" y="285"/>
                      </a:lnTo>
                      <a:lnTo>
                        <a:pt x="56" y="261"/>
                      </a:lnTo>
                      <a:lnTo>
                        <a:pt x="44" y="205"/>
                      </a:lnTo>
                      <a:lnTo>
                        <a:pt x="41" y="140"/>
                      </a:lnTo>
                      <a:lnTo>
                        <a:pt x="43" y="68"/>
                      </a:lnTo>
                      <a:lnTo>
                        <a:pt x="50" y="0"/>
                      </a:lnTo>
                      <a:lnTo>
                        <a:pt x="12" y="4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1" name="Freeform 17">
                  <a:extLst>
                    <a:ext uri="{FF2B5EF4-FFF2-40B4-BE49-F238E27FC236}">
                      <a16:creationId xmlns:a16="http://schemas.microsoft.com/office/drawing/2014/main" id="{92C27BD0-408A-4C90-B987-2A6A61C24880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 rot="4200091">
                  <a:off x="122" y="1759"/>
                  <a:ext cx="33" cy="160"/>
                </a:xfrm>
                <a:custGeom>
                  <a:avLst/>
                  <a:gdLst>
                    <a:gd name="T0" fmla="*/ 0 w 47"/>
                    <a:gd name="T1" fmla="*/ 19 h 232"/>
                    <a:gd name="T2" fmla="*/ 14 w 47"/>
                    <a:gd name="T3" fmla="*/ 55 h 232"/>
                    <a:gd name="T4" fmla="*/ 22 w 47"/>
                    <a:gd name="T5" fmla="*/ 101 h 232"/>
                    <a:gd name="T6" fmla="*/ 24 w 47"/>
                    <a:gd name="T7" fmla="*/ 159 h 232"/>
                    <a:gd name="T8" fmla="*/ 19 w 47"/>
                    <a:gd name="T9" fmla="*/ 232 h 232"/>
                    <a:gd name="T10" fmla="*/ 45 w 47"/>
                    <a:gd name="T11" fmla="*/ 217 h 232"/>
                    <a:gd name="T12" fmla="*/ 47 w 47"/>
                    <a:gd name="T13" fmla="*/ 178 h 232"/>
                    <a:gd name="T14" fmla="*/ 47 w 47"/>
                    <a:gd name="T15" fmla="*/ 140 h 232"/>
                    <a:gd name="T16" fmla="*/ 45 w 47"/>
                    <a:gd name="T17" fmla="*/ 103 h 232"/>
                    <a:gd name="T18" fmla="*/ 41 w 47"/>
                    <a:gd name="T19" fmla="*/ 71 h 232"/>
                    <a:gd name="T20" fmla="*/ 36 w 47"/>
                    <a:gd name="T21" fmla="*/ 52 h 232"/>
                    <a:gd name="T22" fmla="*/ 29 w 47"/>
                    <a:gd name="T23" fmla="*/ 34 h 232"/>
                    <a:gd name="T24" fmla="*/ 22 w 47"/>
                    <a:gd name="T25" fmla="*/ 17 h 232"/>
                    <a:gd name="T26" fmla="*/ 13 w 47"/>
                    <a:gd name="T27" fmla="*/ 0 h 232"/>
                    <a:gd name="T28" fmla="*/ 0 w 47"/>
                    <a:gd name="T29" fmla="*/ 19 h 2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47" h="232">
                      <a:moveTo>
                        <a:pt x="0" y="19"/>
                      </a:moveTo>
                      <a:lnTo>
                        <a:pt x="14" y="55"/>
                      </a:lnTo>
                      <a:lnTo>
                        <a:pt x="22" y="101"/>
                      </a:lnTo>
                      <a:lnTo>
                        <a:pt x="24" y="159"/>
                      </a:lnTo>
                      <a:lnTo>
                        <a:pt x="19" y="232"/>
                      </a:lnTo>
                      <a:lnTo>
                        <a:pt x="45" y="217"/>
                      </a:lnTo>
                      <a:lnTo>
                        <a:pt x="47" y="178"/>
                      </a:lnTo>
                      <a:lnTo>
                        <a:pt x="47" y="140"/>
                      </a:lnTo>
                      <a:lnTo>
                        <a:pt x="45" y="103"/>
                      </a:lnTo>
                      <a:lnTo>
                        <a:pt x="41" y="71"/>
                      </a:lnTo>
                      <a:lnTo>
                        <a:pt x="36" y="52"/>
                      </a:lnTo>
                      <a:lnTo>
                        <a:pt x="29" y="34"/>
                      </a:lnTo>
                      <a:lnTo>
                        <a:pt x="22" y="17"/>
                      </a:lnTo>
                      <a:lnTo>
                        <a:pt x="13" y="0"/>
                      </a:lnTo>
                      <a:lnTo>
                        <a:pt x="0" y="1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042" name="Freeform 18">
                  <a:extLst>
                    <a:ext uri="{FF2B5EF4-FFF2-40B4-BE49-F238E27FC236}">
                      <a16:creationId xmlns:a16="http://schemas.microsoft.com/office/drawing/2014/main" id="{9E787825-055F-44C7-8864-D5C8F0A8DD3C}"/>
                    </a:ext>
                  </a:extLst>
                </p:cNvPr>
                <p:cNvSpPr>
                  <a:spLocks noChangeArrowheads="1"/>
                </p:cNvSpPr>
                <p:nvPr userDrawn="1"/>
              </p:nvSpPr>
              <p:spPr bwMode="auto">
                <a:xfrm rot="4200091">
                  <a:off x="195" y="1719"/>
                  <a:ext cx="60" cy="27"/>
                </a:xfrm>
                <a:custGeom>
                  <a:avLst/>
                  <a:gdLst>
                    <a:gd name="T0" fmla="*/ 87 w 87"/>
                    <a:gd name="T1" fmla="*/ 22 h 40"/>
                    <a:gd name="T2" fmla="*/ 77 w 87"/>
                    <a:gd name="T3" fmla="*/ 17 h 40"/>
                    <a:gd name="T4" fmla="*/ 68 w 87"/>
                    <a:gd name="T5" fmla="*/ 12 h 40"/>
                    <a:gd name="T6" fmla="*/ 58 w 87"/>
                    <a:gd name="T7" fmla="*/ 7 h 40"/>
                    <a:gd name="T8" fmla="*/ 47 w 87"/>
                    <a:gd name="T9" fmla="*/ 5 h 40"/>
                    <a:gd name="T10" fmla="*/ 37 w 87"/>
                    <a:gd name="T11" fmla="*/ 3 h 40"/>
                    <a:gd name="T12" fmla="*/ 26 w 87"/>
                    <a:gd name="T13" fmla="*/ 2 h 40"/>
                    <a:gd name="T14" fmla="*/ 13 w 87"/>
                    <a:gd name="T15" fmla="*/ 0 h 40"/>
                    <a:gd name="T16" fmla="*/ 0 w 87"/>
                    <a:gd name="T17" fmla="*/ 2 h 40"/>
                    <a:gd name="T18" fmla="*/ 6 w 87"/>
                    <a:gd name="T19" fmla="*/ 6 h 40"/>
                    <a:gd name="T20" fmla="*/ 14 w 87"/>
                    <a:gd name="T21" fmla="*/ 10 h 40"/>
                    <a:gd name="T22" fmla="*/ 22 w 87"/>
                    <a:gd name="T23" fmla="*/ 14 h 40"/>
                    <a:gd name="T24" fmla="*/ 33 w 87"/>
                    <a:gd name="T25" fmla="*/ 18 h 40"/>
                    <a:gd name="T26" fmla="*/ 42 w 87"/>
                    <a:gd name="T27" fmla="*/ 22 h 40"/>
                    <a:gd name="T28" fmla="*/ 52 w 87"/>
                    <a:gd name="T29" fmla="*/ 27 h 40"/>
                    <a:gd name="T30" fmla="*/ 64 w 87"/>
                    <a:gd name="T31" fmla="*/ 33 h 40"/>
                    <a:gd name="T32" fmla="*/ 74 w 87"/>
                    <a:gd name="T33" fmla="*/ 40 h 40"/>
                    <a:gd name="T34" fmla="*/ 87 w 87"/>
                    <a:gd name="T35" fmla="*/ 22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87" h="40">
                      <a:moveTo>
                        <a:pt x="87" y="22"/>
                      </a:moveTo>
                      <a:lnTo>
                        <a:pt x="77" y="17"/>
                      </a:lnTo>
                      <a:lnTo>
                        <a:pt x="68" y="12"/>
                      </a:lnTo>
                      <a:lnTo>
                        <a:pt x="58" y="7"/>
                      </a:lnTo>
                      <a:lnTo>
                        <a:pt x="47" y="5"/>
                      </a:lnTo>
                      <a:lnTo>
                        <a:pt x="37" y="3"/>
                      </a:lnTo>
                      <a:lnTo>
                        <a:pt x="26" y="2"/>
                      </a:lnTo>
                      <a:lnTo>
                        <a:pt x="13" y="0"/>
                      </a:lnTo>
                      <a:lnTo>
                        <a:pt x="0" y="2"/>
                      </a:lnTo>
                      <a:lnTo>
                        <a:pt x="6" y="6"/>
                      </a:lnTo>
                      <a:lnTo>
                        <a:pt x="14" y="10"/>
                      </a:lnTo>
                      <a:lnTo>
                        <a:pt x="22" y="14"/>
                      </a:lnTo>
                      <a:lnTo>
                        <a:pt x="33" y="18"/>
                      </a:lnTo>
                      <a:lnTo>
                        <a:pt x="42" y="22"/>
                      </a:lnTo>
                      <a:lnTo>
                        <a:pt x="52" y="27"/>
                      </a:lnTo>
                      <a:lnTo>
                        <a:pt x="64" y="33"/>
                      </a:lnTo>
                      <a:lnTo>
                        <a:pt x="74" y="40"/>
                      </a:lnTo>
                      <a:lnTo>
                        <a:pt x="87" y="2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043" name="Group 19">
              <a:extLst>
                <a:ext uri="{FF2B5EF4-FFF2-40B4-BE49-F238E27FC236}">
                  <a16:creationId xmlns:a16="http://schemas.microsoft.com/office/drawing/2014/main" id="{CF4E243B-2785-4202-832A-A32DD7C606EC}"/>
                </a:ext>
              </a:extLst>
            </p:cNvPr>
            <p:cNvGrpSpPr>
              <a:grpSpLocks/>
            </p:cNvGrpSpPr>
            <p:nvPr/>
          </p:nvGrpSpPr>
          <p:grpSpPr bwMode="auto">
            <a:xfrm rot="6248562">
              <a:off x="343" y="3854"/>
              <a:ext cx="392" cy="424"/>
              <a:chOff x="1727" y="866"/>
              <a:chExt cx="129" cy="157"/>
            </a:xfrm>
          </p:grpSpPr>
          <p:sp>
            <p:nvSpPr>
              <p:cNvPr id="1044" name="Freeform 20">
                <a:extLst>
                  <a:ext uri="{FF2B5EF4-FFF2-40B4-BE49-F238E27FC236}">
                    <a16:creationId xmlns:a16="http://schemas.microsoft.com/office/drawing/2014/main" id="{60EFB727-E3FE-4D5A-8EF1-BFABB150C92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7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5" name="Freeform 21">
                <a:extLst>
                  <a:ext uri="{FF2B5EF4-FFF2-40B4-BE49-F238E27FC236}">
                    <a16:creationId xmlns:a16="http://schemas.microsoft.com/office/drawing/2014/main" id="{5F94079F-2972-4F6D-976D-E520A4053B5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5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6" name="Freeform 22">
                <a:extLst>
                  <a:ext uri="{FF2B5EF4-FFF2-40B4-BE49-F238E27FC236}">
                    <a16:creationId xmlns:a16="http://schemas.microsoft.com/office/drawing/2014/main" id="{232B4837-55D6-4320-8DDF-576F297DE09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47" name="Group 23">
              <a:extLst>
                <a:ext uri="{FF2B5EF4-FFF2-40B4-BE49-F238E27FC236}">
                  <a16:creationId xmlns:a16="http://schemas.microsoft.com/office/drawing/2014/main" id="{A0B1E605-B519-4C4E-8124-73C1F25402A0}"/>
                </a:ext>
              </a:extLst>
            </p:cNvPr>
            <p:cNvGrpSpPr>
              <a:grpSpLocks/>
            </p:cNvGrpSpPr>
            <p:nvPr/>
          </p:nvGrpSpPr>
          <p:grpSpPr bwMode="auto">
            <a:xfrm rot="5003157">
              <a:off x="249" y="1102"/>
              <a:ext cx="412" cy="500"/>
              <a:chOff x="1727" y="866"/>
              <a:chExt cx="129" cy="157"/>
            </a:xfrm>
          </p:grpSpPr>
          <p:sp>
            <p:nvSpPr>
              <p:cNvPr id="1048" name="Freeform 24">
                <a:extLst>
                  <a:ext uri="{FF2B5EF4-FFF2-40B4-BE49-F238E27FC236}">
                    <a16:creationId xmlns:a16="http://schemas.microsoft.com/office/drawing/2014/main" id="{8806D723-5661-426F-8EFD-2EDFF8908D4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9" name="Freeform 25">
                <a:extLst>
                  <a:ext uri="{FF2B5EF4-FFF2-40B4-BE49-F238E27FC236}">
                    <a16:creationId xmlns:a16="http://schemas.microsoft.com/office/drawing/2014/main" id="{BDFDBE60-4675-4657-8C7F-CD52C3128F53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0" name="Freeform 26">
                <a:extLst>
                  <a:ext uri="{FF2B5EF4-FFF2-40B4-BE49-F238E27FC236}">
                    <a16:creationId xmlns:a16="http://schemas.microsoft.com/office/drawing/2014/main" id="{2660F3DA-3DBC-4C03-9481-D645F2C31AD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51" name="Group 27">
              <a:extLst>
                <a:ext uri="{FF2B5EF4-FFF2-40B4-BE49-F238E27FC236}">
                  <a16:creationId xmlns:a16="http://schemas.microsoft.com/office/drawing/2014/main" id="{B73AADDB-871D-4021-85CF-C8DC55A588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5" y="0"/>
              <a:ext cx="345" cy="367"/>
              <a:chOff x="1727" y="866"/>
              <a:chExt cx="129" cy="157"/>
            </a:xfrm>
          </p:grpSpPr>
          <p:sp>
            <p:nvSpPr>
              <p:cNvPr id="1052" name="Freeform 28">
                <a:extLst>
                  <a:ext uri="{FF2B5EF4-FFF2-40B4-BE49-F238E27FC236}">
                    <a16:creationId xmlns:a16="http://schemas.microsoft.com/office/drawing/2014/main" id="{DE663774-50A1-472F-890B-E5C6346C46A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27" y="866"/>
                <a:ext cx="41" cy="59"/>
              </a:xfrm>
              <a:custGeom>
                <a:avLst/>
                <a:gdLst>
                  <a:gd name="T0" fmla="*/ 83 w 83"/>
                  <a:gd name="T1" fmla="*/ 28 h 117"/>
                  <a:gd name="T2" fmla="*/ 27 w 83"/>
                  <a:gd name="T3" fmla="*/ 0 h 117"/>
                  <a:gd name="T4" fmla="*/ 0 w 83"/>
                  <a:gd name="T5" fmla="*/ 117 h 117"/>
                  <a:gd name="T6" fmla="*/ 83 w 83"/>
                  <a:gd name="T7" fmla="*/ 28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117">
                    <a:moveTo>
                      <a:pt x="83" y="28"/>
                    </a:moveTo>
                    <a:lnTo>
                      <a:pt x="27" y="0"/>
                    </a:lnTo>
                    <a:lnTo>
                      <a:pt x="0" y="117"/>
                    </a:lnTo>
                    <a:lnTo>
                      <a:pt x="83" y="2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3" name="Freeform 29">
                <a:extLst>
                  <a:ext uri="{FF2B5EF4-FFF2-40B4-BE49-F238E27FC236}">
                    <a16:creationId xmlns:a16="http://schemas.microsoft.com/office/drawing/2014/main" id="{0FEFE31E-F34D-4E53-A63C-F62A36EA9918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86" y="894"/>
                <a:ext cx="70" cy="49"/>
              </a:xfrm>
              <a:custGeom>
                <a:avLst/>
                <a:gdLst>
                  <a:gd name="T0" fmla="*/ 0 w 140"/>
                  <a:gd name="T1" fmla="*/ 98 h 98"/>
                  <a:gd name="T2" fmla="*/ 118 w 140"/>
                  <a:gd name="T3" fmla="*/ 0 h 98"/>
                  <a:gd name="T4" fmla="*/ 140 w 140"/>
                  <a:gd name="T5" fmla="*/ 49 h 98"/>
                  <a:gd name="T6" fmla="*/ 0 w 140"/>
                  <a:gd name="T7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0" h="98">
                    <a:moveTo>
                      <a:pt x="0" y="98"/>
                    </a:moveTo>
                    <a:lnTo>
                      <a:pt x="118" y="0"/>
                    </a:lnTo>
                    <a:lnTo>
                      <a:pt x="140" y="49"/>
                    </a:lnTo>
                    <a:lnTo>
                      <a:pt x="0" y="9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54" name="Freeform 30">
                <a:extLst>
                  <a:ext uri="{FF2B5EF4-FFF2-40B4-BE49-F238E27FC236}">
                    <a16:creationId xmlns:a16="http://schemas.microsoft.com/office/drawing/2014/main" id="{8C1BE552-8789-44F7-B273-C8CD37736D27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772" y="998"/>
                <a:ext cx="73" cy="25"/>
              </a:xfrm>
              <a:custGeom>
                <a:avLst/>
                <a:gdLst>
                  <a:gd name="T0" fmla="*/ 0 w 145"/>
                  <a:gd name="T1" fmla="*/ 7 h 49"/>
                  <a:gd name="T2" fmla="*/ 145 w 145"/>
                  <a:gd name="T3" fmla="*/ 0 h 49"/>
                  <a:gd name="T4" fmla="*/ 131 w 145"/>
                  <a:gd name="T5" fmla="*/ 49 h 49"/>
                  <a:gd name="T6" fmla="*/ 0 w 145"/>
                  <a:gd name="T7" fmla="*/ 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49">
                    <a:moveTo>
                      <a:pt x="0" y="7"/>
                    </a:moveTo>
                    <a:lnTo>
                      <a:pt x="145" y="0"/>
                    </a:lnTo>
                    <a:lnTo>
                      <a:pt x="131" y="49"/>
                    </a:lnTo>
                    <a:lnTo>
                      <a:pt x="0" y="7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55" name="Freeform 31">
              <a:extLst>
                <a:ext uri="{FF2B5EF4-FFF2-40B4-BE49-F238E27FC236}">
                  <a16:creationId xmlns:a16="http://schemas.microsoft.com/office/drawing/2014/main" id="{2562A9D2-5DBB-4AE7-8696-38045F235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" y="94"/>
              <a:ext cx="699" cy="756"/>
            </a:xfrm>
            <a:custGeom>
              <a:avLst/>
              <a:gdLst>
                <a:gd name="T0" fmla="*/ 1 w 699"/>
                <a:gd name="T1" fmla="*/ 392 h 756"/>
                <a:gd name="T2" fmla="*/ 3 w 699"/>
                <a:gd name="T3" fmla="*/ 252 h 756"/>
                <a:gd name="T4" fmla="*/ 21 w 699"/>
                <a:gd name="T5" fmla="*/ 210 h 756"/>
                <a:gd name="T6" fmla="*/ 29 w 699"/>
                <a:gd name="T7" fmla="*/ 182 h 756"/>
                <a:gd name="T8" fmla="*/ 39 w 699"/>
                <a:gd name="T9" fmla="*/ 154 h 756"/>
                <a:gd name="T10" fmla="*/ 51 w 699"/>
                <a:gd name="T11" fmla="*/ 138 h 756"/>
                <a:gd name="T12" fmla="*/ 111 w 699"/>
                <a:gd name="T13" fmla="*/ 74 h 756"/>
                <a:gd name="T14" fmla="*/ 169 w 699"/>
                <a:gd name="T15" fmla="*/ 30 h 756"/>
                <a:gd name="T16" fmla="*/ 225 w 699"/>
                <a:gd name="T17" fmla="*/ 10 h 756"/>
                <a:gd name="T18" fmla="*/ 249 w 699"/>
                <a:gd name="T19" fmla="*/ 4 h 756"/>
                <a:gd name="T20" fmla="*/ 265 w 699"/>
                <a:gd name="T21" fmla="*/ 0 h 756"/>
                <a:gd name="T22" fmla="*/ 357 w 699"/>
                <a:gd name="T23" fmla="*/ 2 h 756"/>
                <a:gd name="T24" fmla="*/ 385 w 699"/>
                <a:gd name="T25" fmla="*/ 6 h 756"/>
                <a:gd name="T26" fmla="*/ 489 w 699"/>
                <a:gd name="T27" fmla="*/ 40 h 756"/>
                <a:gd name="T28" fmla="*/ 619 w 699"/>
                <a:gd name="T29" fmla="*/ 128 h 756"/>
                <a:gd name="T30" fmla="*/ 653 w 699"/>
                <a:gd name="T31" fmla="*/ 178 h 756"/>
                <a:gd name="T32" fmla="*/ 693 w 699"/>
                <a:gd name="T33" fmla="*/ 322 h 756"/>
                <a:gd name="T34" fmla="*/ 687 w 699"/>
                <a:gd name="T35" fmla="*/ 434 h 756"/>
                <a:gd name="T36" fmla="*/ 665 w 699"/>
                <a:gd name="T37" fmla="*/ 538 h 756"/>
                <a:gd name="T38" fmla="*/ 639 w 699"/>
                <a:gd name="T39" fmla="*/ 564 h 756"/>
                <a:gd name="T40" fmla="*/ 631 w 699"/>
                <a:gd name="T41" fmla="*/ 580 h 756"/>
                <a:gd name="T42" fmla="*/ 607 w 699"/>
                <a:gd name="T43" fmla="*/ 588 h 756"/>
                <a:gd name="T44" fmla="*/ 473 w 699"/>
                <a:gd name="T45" fmla="*/ 664 h 756"/>
                <a:gd name="T46" fmla="*/ 449 w 699"/>
                <a:gd name="T47" fmla="*/ 678 h 756"/>
                <a:gd name="T48" fmla="*/ 405 w 699"/>
                <a:gd name="T49" fmla="*/ 684 h 756"/>
                <a:gd name="T50" fmla="*/ 375 w 699"/>
                <a:gd name="T51" fmla="*/ 690 h 756"/>
                <a:gd name="T52" fmla="*/ 267 w 699"/>
                <a:gd name="T53" fmla="*/ 684 h 756"/>
                <a:gd name="T54" fmla="*/ 259 w 699"/>
                <a:gd name="T55" fmla="*/ 722 h 756"/>
                <a:gd name="T56" fmla="*/ 241 w 699"/>
                <a:gd name="T57" fmla="*/ 756 h 756"/>
                <a:gd name="T58" fmla="*/ 185 w 699"/>
                <a:gd name="T59" fmla="*/ 728 h 756"/>
                <a:gd name="T60" fmla="*/ 163 w 699"/>
                <a:gd name="T61" fmla="*/ 720 h 756"/>
                <a:gd name="T62" fmla="*/ 151 w 699"/>
                <a:gd name="T63" fmla="*/ 716 h 756"/>
                <a:gd name="T64" fmla="*/ 195 w 699"/>
                <a:gd name="T65" fmla="*/ 674 h 756"/>
                <a:gd name="T66" fmla="*/ 211 w 699"/>
                <a:gd name="T67" fmla="*/ 644 h 756"/>
                <a:gd name="T68" fmla="*/ 209 w 699"/>
                <a:gd name="T69" fmla="*/ 626 h 756"/>
                <a:gd name="T70" fmla="*/ 195 w 699"/>
                <a:gd name="T71" fmla="*/ 620 h 756"/>
                <a:gd name="T72" fmla="*/ 165 w 699"/>
                <a:gd name="T73" fmla="*/ 596 h 756"/>
                <a:gd name="T74" fmla="*/ 99 w 699"/>
                <a:gd name="T75" fmla="*/ 534 h 756"/>
                <a:gd name="T76" fmla="*/ 61 w 699"/>
                <a:gd name="T77" fmla="*/ 506 h 756"/>
                <a:gd name="T78" fmla="*/ 23 w 699"/>
                <a:gd name="T79" fmla="*/ 470 h 756"/>
                <a:gd name="T80" fmla="*/ 7 w 699"/>
                <a:gd name="T81" fmla="*/ 434 h 756"/>
                <a:gd name="T82" fmla="*/ 5 w 699"/>
                <a:gd name="T83" fmla="*/ 396 h 756"/>
                <a:gd name="T84" fmla="*/ 1 w 699"/>
                <a:gd name="T85" fmla="*/ 392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99" h="756">
                  <a:moveTo>
                    <a:pt x="1" y="392"/>
                  </a:moveTo>
                  <a:cubicBezTo>
                    <a:pt x="2" y="345"/>
                    <a:pt x="2" y="299"/>
                    <a:pt x="3" y="252"/>
                  </a:cubicBezTo>
                  <a:cubicBezTo>
                    <a:pt x="3" y="238"/>
                    <a:pt x="16" y="224"/>
                    <a:pt x="21" y="210"/>
                  </a:cubicBezTo>
                  <a:cubicBezTo>
                    <a:pt x="24" y="202"/>
                    <a:pt x="29" y="182"/>
                    <a:pt x="29" y="182"/>
                  </a:cubicBezTo>
                  <a:cubicBezTo>
                    <a:pt x="32" y="173"/>
                    <a:pt x="34" y="163"/>
                    <a:pt x="39" y="154"/>
                  </a:cubicBezTo>
                  <a:cubicBezTo>
                    <a:pt x="42" y="148"/>
                    <a:pt x="51" y="138"/>
                    <a:pt x="51" y="138"/>
                  </a:cubicBezTo>
                  <a:cubicBezTo>
                    <a:pt x="58" y="116"/>
                    <a:pt x="88" y="82"/>
                    <a:pt x="111" y="74"/>
                  </a:cubicBezTo>
                  <a:cubicBezTo>
                    <a:pt x="128" y="61"/>
                    <a:pt x="149" y="37"/>
                    <a:pt x="169" y="30"/>
                  </a:cubicBezTo>
                  <a:cubicBezTo>
                    <a:pt x="182" y="17"/>
                    <a:pt x="207" y="15"/>
                    <a:pt x="225" y="10"/>
                  </a:cubicBezTo>
                  <a:cubicBezTo>
                    <a:pt x="233" y="8"/>
                    <a:pt x="241" y="6"/>
                    <a:pt x="249" y="4"/>
                  </a:cubicBezTo>
                  <a:cubicBezTo>
                    <a:pt x="254" y="3"/>
                    <a:pt x="265" y="0"/>
                    <a:pt x="265" y="0"/>
                  </a:cubicBezTo>
                  <a:cubicBezTo>
                    <a:pt x="296" y="1"/>
                    <a:pt x="326" y="0"/>
                    <a:pt x="357" y="2"/>
                  </a:cubicBezTo>
                  <a:cubicBezTo>
                    <a:pt x="366" y="2"/>
                    <a:pt x="385" y="6"/>
                    <a:pt x="385" y="6"/>
                  </a:cubicBezTo>
                  <a:cubicBezTo>
                    <a:pt x="417" y="17"/>
                    <a:pt x="463" y="14"/>
                    <a:pt x="489" y="40"/>
                  </a:cubicBezTo>
                  <a:cubicBezTo>
                    <a:pt x="528" y="60"/>
                    <a:pt x="592" y="105"/>
                    <a:pt x="619" y="128"/>
                  </a:cubicBezTo>
                  <a:cubicBezTo>
                    <a:pt x="635" y="134"/>
                    <a:pt x="643" y="164"/>
                    <a:pt x="653" y="178"/>
                  </a:cubicBezTo>
                  <a:cubicBezTo>
                    <a:pt x="667" y="234"/>
                    <a:pt x="687" y="265"/>
                    <a:pt x="693" y="322"/>
                  </a:cubicBezTo>
                  <a:cubicBezTo>
                    <a:pt x="699" y="365"/>
                    <a:pt x="692" y="398"/>
                    <a:pt x="687" y="434"/>
                  </a:cubicBezTo>
                  <a:cubicBezTo>
                    <a:pt x="686" y="469"/>
                    <a:pt x="691" y="510"/>
                    <a:pt x="665" y="538"/>
                  </a:cubicBezTo>
                  <a:cubicBezTo>
                    <a:pt x="657" y="547"/>
                    <a:pt x="644" y="553"/>
                    <a:pt x="639" y="564"/>
                  </a:cubicBezTo>
                  <a:cubicBezTo>
                    <a:pt x="636" y="569"/>
                    <a:pt x="636" y="576"/>
                    <a:pt x="631" y="580"/>
                  </a:cubicBezTo>
                  <a:cubicBezTo>
                    <a:pt x="624" y="585"/>
                    <a:pt x="607" y="588"/>
                    <a:pt x="607" y="588"/>
                  </a:cubicBezTo>
                  <a:cubicBezTo>
                    <a:pt x="581" y="602"/>
                    <a:pt x="499" y="649"/>
                    <a:pt x="473" y="664"/>
                  </a:cubicBezTo>
                  <a:cubicBezTo>
                    <a:pt x="465" y="666"/>
                    <a:pt x="449" y="678"/>
                    <a:pt x="449" y="678"/>
                  </a:cubicBezTo>
                  <a:cubicBezTo>
                    <a:pt x="438" y="685"/>
                    <a:pt x="417" y="679"/>
                    <a:pt x="405" y="684"/>
                  </a:cubicBezTo>
                  <a:cubicBezTo>
                    <a:pt x="396" y="687"/>
                    <a:pt x="385" y="688"/>
                    <a:pt x="375" y="690"/>
                  </a:cubicBezTo>
                  <a:cubicBezTo>
                    <a:pt x="328" y="689"/>
                    <a:pt x="307" y="687"/>
                    <a:pt x="267" y="684"/>
                  </a:cubicBezTo>
                  <a:cubicBezTo>
                    <a:pt x="249" y="690"/>
                    <a:pt x="264" y="683"/>
                    <a:pt x="259" y="722"/>
                  </a:cubicBezTo>
                  <a:cubicBezTo>
                    <a:pt x="258" y="733"/>
                    <a:pt x="250" y="750"/>
                    <a:pt x="241" y="756"/>
                  </a:cubicBezTo>
                  <a:cubicBezTo>
                    <a:pt x="218" y="752"/>
                    <a:pt x="207" y="735"/>
                    <a:pt x="185" y="728"/>
                  </a:cubicBezTo>
                  <a:cubicBezTo>
                    <a:pt x="176" y="725"/>
                    <a:pt x="171" y="724"/>
                    <a:pt x="163" y="720"/>
                  </a:cubicBezTo>
                  <a:cubicBezTo>
                    <a:pt x="159" y="718"/>
                    <a:pt x="151" y="716"/>
                    <a:pt x="151" y="716"/>
                  </a:cubicBezTo>
                  <a:cubicBezTo>
                    <a:pt x="157" y="695"/>
                    <a:pt x="180" y="689"/>
                    <a:pt x="195" y="674"/>
                  </a:cubicBezTo>
                  <a:cubicBezTo>
                    <a:pt x="198" y="665"/>
                    <a:pt x="205" y="652"/>
                    <a:pt x="211" y="644"/>
                  </a:cubicBezTo>
                  <a:cubicBezTo>
                    <a:pt x="210" y="638"/>
                    <a:pt x="212" y="631"/>
                    <a:pt x="209" y="626"/>
                  </a:cubicBezTo>
                  <a:cubicBezTo>
                    <a:pt x="207" y="621"/>
                    <a:pt x="199" y="623"/>
                    <a:pt x="195" y="620"/>
                  </a:cubicBezTo>
                  <a:cubicBezTo>
                    <a:pt x="185" y="612"/>
                    <a:pt x="173" y="606"/>
                    <a:pt x="165" y="596"/>
                  </a:cubicBezTo>
                  <a:cubicBezTo>
                    <a:pt x="146" y="573"/>
                    <a:pt x="123" y="552"/>
                    <a:pt x="99" y="534"/>
                  </a:cubicBezTo>
                  <a:cubicBezTo>
                    <a:pt x="87" y="525"/>
                    <a:pt x="72" y="517"/>
                    <a:pt x="61" y="506"/>
                  </a:cubicBezTo>
                  <a:cubicBezTo>
                    <a:pt x="49" y="494"/>
                    <a:pt x="37" y="480"/>
                    <a:pt x="23" y="470"/>
                  </a:cubicBezTo>
                  <a:cubicBezTo>
                    <a:pt x="13" y="456"/>
                    <a:pt x="10" y="451"/>
                    <a:pt x="7" y="434"/>
                  </a:cubicBezTo>
                  <a:cubicBezTo>
                    <a:pt x="6" y="421"/>
                    <a:pt x="7" y="408"/>
                    <a:pt x="5" y="396"/>
                  </a:cubicBezTo>
                  <a:cubicBezTo>
                    <a:pt x="5" y="394"/>
                    <a:pt x="0" y="391"/>
                    <a:pt x="1" y="392"/>
                  </a:cubicBez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6" name="Freeform 32">
              <a:extLst>
                <a:ext uri="{FF2B5EF4-FFF2-40B4-BE49-F238E27FC236}">
                  <a16:creationId xmlns:a16="http://schemas.microsoft.com/office/drawing/2014/main" id="{5C454762-5963-4329-8CD6-1DEAF29A57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28663">
              <a:off x="242" y="3404"/>
              <a:ext cx="132" cy="167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7" name="Freeform 33">
              <a:extLst>
                <a:ext uri="{FF2B5EF4-FFF2-40B4-BE49-F238E27FC236}">
                  <a16:creationId xmlns:a16="http://schemas.microsoft.com/office/drawing/2014/main" id="{F7AF74FE-B83D-40DA-BD72-2D02FF1CDA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28663">
              <a:off x="266" y="3592"/>
              <a:ext cx="66" cy="43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8" name="Freeform 34">
              <a:extLst>
                <a:ext uri="{FF2B5EF4-FFF2-40B4-BE49-F238E27FC236}">
                  <a16:creationId xmlns:a16="http://schemas.microsoft.com/office/drawing/2014/main" id="{4C416C21-44BA-423E-8B46-A696A198B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" y="4110"/>
              <a:ext cx="118" cy="209"/>
            </a:xfrm>
            <a:custGeom>
              <a:avLst/>
              <a:gdLst>
                <a:gd name="T0" fmla="*/ 0 w 118"/>
                <a:gd name="T1" fmla="*/ 0 h 209"/>
                <a:gd name="T2" fmla="*/ 6 w 118"/>
                <a:gd name="T3" fmla="*/ 8 h 209"/>
                <a:gd name="T4" fmla="*/ 15 w 118"/>
                <a:gd name="T5" fmla="*/ 19 h 209"/>
                <a:gd name="T6" fmla="*/ 26 w 118"/>
                <a:gd name="T7" fmla="*/ 33 h 209"/>
                <a:gd name="T8" fmla="*/ 38 w 118"/>
                <a:gd name="T9" fmla="*/ 51 h 209"/>
                <a:gd name="T10" fmla="*/ 54 w 118"/>
                <a:gd name="T11" fmla="*/ 72 h 209"/>
                <a:gd name="T12" fmla="*/ 67 w 118"/>
                <a:gd name="T13" fmla="*/ 94 h 209"/>
                <a:gd name="T14" fmla="*/ 79 w 118"/>
                <a:gd name="T15" fmla="*/ 119 h 209"/>
                <a:gd name="T16" fmla="*/ 87 w 118"/>
                <a:gd name="T17" fmla="*/ 146 h 209"/>
                <a:gd name="T18" fmla="*/ 94 w 118"/>
                <a:gd name="T19" fmla="*/ 175 h 209"/>
                <a:gd name="T20" fmla="*/ 91 w 118"/>
                <a:gd name="T21" fmla="*/ 209 h 209"/>
                <a:gd name="T22" fmla="*/ 118 w 118"/>
                <a:gd name="T23" fmla="*/ 209 h 209"/>
                <a:gd name="T24" fmla="*/ 117 w 118"/>
                <a:gd name="T25" fmla="*/ 177 h 209"/>
                <a:gd name="T26" fmla="*/ 104 w 118"/>
                <a:gd name="T27" fmla="*/ 119 h 209"/>
                <a:gd name="T28" fmla="*/ 82 w 118"/>
                <a:gd name="T29" fmla="*/ 69 h 209"/>
                <a:gd name="T30" fmla="*/ 47 w 118"/>
                <a:gd name="T31" fmla="*/ 27 h 209"/>
                <a:gd name="T32" fmla="*/ 0 w 118"/>
                <a:gd name="T33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8" h="209">
                  <a:moveTo>
                    <a:pt x="0" y="0"/>
                  </a:moveTo>
                  <a:lnTo>
                    <a:pt x="6" y="8"/>
                  </a:lnTo>
                  <a:lnTo>
                    <a:pt x="15" y="19"/>
                  </a:lnTo>
                  <a:lnTo>
                    <a:pt x="26" y="33"/>
                  </a:lnTo>
                  <a:lnTo>
                    <a:pt x="38" y="51"/>
                  </a:lnTo>
                  <a:lnTo>
                    <a:pt x="54" y="72"/>
                  </a:lnTo>
                  <a:lnTo>
                    <a:pt x="67" y="94"/>
                  </a:lnTo>
                  <a:lnTo>
                    <a:pt x="79" y="119"/>
                  </a:lnTo>
                  <a:lnTo>
                    <a:pt x="87" y="146"/>
                  </a:lnTo>
                  <a:lnTo>
                    <a:pt x="94" y="175"/>
                  </a:lnTo>
                  <a:lnTo>
                    <a:pt x="91" y="209"/>
                  </a:lnTo>
                  <a:lnTo>
                    <a:pt x="118" y="209"/>
                  </a:lnTo>
                  <a:lnTo>
                    <a:pt x="117" y="177"/>
                  </a:lnTo>
                  <a:lnTo>
                    <a:pt x="104" y="119"/>
                  </a:lnTo>
                  <a:lnTo>
                    <a:pt x="82" y="69"/>
                  </a:lnTo>
                  <a:lnTo>
                    <a:pt x="47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9" name="Freeform 35">
              <a:extLst>
                <a:ext uri="{FF2B5EF4-FFF2-40B4-BE49-F238E27FC236}">
                  <a16:creationId xmlns:a16="http://schemas.microsoft.com/office/drawing/2014/main" id="{70BBB42C-21A4-4EA5-86D0-FF7B31CEA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68"/>
              <a:ext cx="130" cy="128"/>
            </a:xfrm>
            <a:custGeom>
              <a:avLst/>
              <a:gdLst>
                <a:gd name="T0" fmla="*/ 103 w 130"/>
                <a:gd name="T1" fmla="*/ 0 h 128"/>
                <a:gd name="T2" fmla="*/ 130 w 130"/>
                <a:gd name="T3" fmla="*/ 128 h 128"/>
                <a:gd name="T4" fmla="*/ 125 w 130"/>
                <a:gd name="T5" fmla="*/ 126 h 128"/>
                <a:gd name="T6" fmla="*/ 111 w 130"/>
                <a:gd name="T7" fmla="*/ 121 h 128"/>
                <a:gd name="T8" fmla="*/ 92 w 130"/>
                <a:gd name="T9" fmla="*/ 111 h 128"/>
                <a:gd name="T10" fmla="*/ 68 w 130"/>
                <a:gd name="T11" fmla="*/ 103 h 128"/>
                <a:gd name="T12" fmla="*/ 41 w 130"/>
                <a:gd name="T13" fmla="*/ 94 h 128"/>
                <a:gd name="T14" fmla="*/ 19 w 130"/>
                <a:gd name="T15" fmla="*/ 90 h 128"/>
                <a:gd name="T16" fmla="*/ 0 w 130"/>
                <a:gd name="T17" fmla="*/ 93 h 128"/>
                <a:gd name="T18" fmla="*/ 0 w 130"/>
                <a:gd name="T19" fmla="*/ 72 h 128"/>
                <a:gd name="T20" fmla="*/ 12 w 130"/>
                <a:gd name="T21" fmla="*/ 70 h 128"/>
                <a:gd name="T22" fmla="*/ 24 w 130"/>
                <a:gd name="T23" fmla="*/ 66 h 128"/>
                <a:gd name="T24" fmla="*/ 38 w 130"/>
                <a:gd name="T25" fmla="*/ 66 h 128"/>
                <a:gd name="T26" fmla="*/ 51 w 130"/>
                <a:gd name="T27" fmla="*/ 67 h 128"/>
                <a:gd name="T28" fmla="*/ 65 w 130"/>
                <a:gd name="T29" fmla="*/ 70 h 128"/>
                <a:gd name="T30" fmla="*/ 78 w 130"/>
                <a:gd name="T31" fmla="*/ 78 h 128"/>
                <a:gd name="T32" fmla="*/ 81 w 130"/>
                <a:gd name="T33" fmla="*/ 74 h 128"/>
                <a:gd name="T34" fmla="*/ 81 w 130"/>
                <a:gd name="T35" fmla="*/ 58 h 128"/>
                <a:gd name="T36" fmla="*/ 82 w 130"/>
                <a:gd name="T37" fmla="*/ 37 h 128"/>
                <a:gd name="T38" fmla="*/ 82 w 130"/>
                <a:gd name="T39" fmla="*/ 29 h 128"/>
                <a:gd name="T40" fmla="*/ 80 w 130"/>
                <a:gd name="T41" fmla="*/ 29 h 128"/>
                <a:gd name="T42" fmla="*/ 77 w 130"/>
                <a:gd name="T43" fmla="*/ 27 h 128"/>
                <a:gd name="T44" fmla="*/ 76 w 130"/>
                <a:gd name="T45" fmla="*/ 22 h 128"/>
                <a:gd name="T46" fmla="*/ 75 w 130"/>
                <a:gd name="T47" fmla="*/ 19 h 128"/>
                <a:gd name="T48" fmla="*/ 76 w 130"/>
                <a:gd name="T49" fmla="*/ 15 h 128"/>
                <a:gd name="T50" fmla="*/ 79 w 130"/>
                <a:gd name="T51" fmla="*/ 10 h 128"/>
                <a:gd name="T52" fmla="*/ 89 w 130"/>
                <a:gd name="T53" fmla="*/ 6 h 128"/>
                <a:gd name="T54" fmla="*/ 103 w 130"/>
                <a:gd name="T55" fmla="*/ 0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0" h="128">
                  <a:moveTo>
                    <a:pt x="103" y="0"/>
                  </a:moveTo>
                  <a:lnTo>
                    <a:pt x="130" y="128"/>
                  </a:lnTo>
                  <a:lnTo>
                    <a:pt x="125" y="126"/>
                  </a:lnTo>
                  <a:lnTo>
                    <a:pt x="111" y="121"/>
                  </a:lnTo>
                  <a:lnTo>
                    <a:pt x="92" y="111"/>
                  </a:lnTo>
                  <a:lnTo>
                    <a:pt x="68" y="103"/>
                  </a:lnTo>
                  <a:lnTo>
                    <a:pt x="41" y="94"/>
                  </a:lnTo>
                  <a:lnTo>
                    <a:pt x="19" y="90"/>
                  </a:lnTo>
                  <a:lnTo>
                    <a:pt x="0" y="93"/>
                  </a:lnTo>
                  <a:lnTo>
                    <a:pt x="0" y="72"/>
                  </a:lnTo>
                  <a:lnTo>
                    <a:pt x="12" y="70"/>
                  </a:lnTo>
                  <a:lnTo>
                    <a:pt x="24" y="66"/>
                  </a:lnTo>
                  <a:lnTo>
                    <a:pt x="38" y="66"/>
                  </a:lnTo>
                  <a:lnTo>
                    <a:pt x="51" y="67"/>
                  </a:lnTo>
                  <a:lnTo>
                    <a:pt x="65" y="70"/>
                  </a:lnTo>
                  <a:lnTo>
                    <a:pt x="78" y="78"/>
                  </a:lnTo>
                  <a:lnTo>
                    <a:pt x="81" y="74"/>
                  </a:lnTo>
                  <a:lnTo>
                    <a:pt x="81" y="58"/>
                  </a:lnTo>
                  <a:lnTo>
                    <a:pt x="82" y="37"/>
                  </a:lnTo>
                  <a:lnTo>
                    <a:pt x="82" y="29"/>
                  </a:lnTo>
                  <a:lnTo>
                    <a:pt x="80" y="29"/>
                  </a:lnTo>
                  <a:lnTo>
                    <a:pt x="77" y="27"/>
                  </a:lnTo>
                  <a:lnTo>
                    <a:pt x="76" y="22"/>
                  </a:lnTo>
                  <a:lnTo>
                    <a:pt x="75" y="19"/>
                  </a:lnTo>
                  <a:lnTo>
                    <a:pt x="76" y="15"/>
                  </a:lnTo>
                  <a:lnTo>
                    <a:pt x="79" y="10"/>
                  </a:lnTo>
                  <a:lnTo>
                    <a:pt x="89" y="6"/>
                  </a:lnTo>
                  <a:lnTo>
                    <a:pt x="103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0" name="Freeform 36">
              <a:extLst>
                <a:ext uri="{FF2B5EF4-FFF2-40B4-BE49-F238E27FC236}">
                  <a16:creationId xmlns:a16="http://schemas.microsoft.com/office/drawing/2014/main" id="{45FD05AE-B078-45AE-A592-307E27D88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49"/>
              <a:ext cx="47" cy="86"/>
            </a:xfrm>
            <a:custGeom>
              <a:avLst/>
              <a:gdLst>
                <a:gd name="T0" fmla="*/ 37 w 47"/>
                <a:gd name="T1" fmla="*/ 0 h 86"/>
                <a:gd name="T2" fmla="*/ 15 w 47"/>
                <a:gd name="T3" fmla="*/ 37 h 86"/>
                <a:gd name="T4" fmla="*/ 0 w 47"/>
                <a:gd name="T5" fmla="*/ 59 h 86"/>
                <a:gd name="T6" fmla="*/ 0 w 47"/>
                <a:gd name="T7" fmla="*/ 86 h 86"/>
                <a:gd name="T8" fmla="*/ 8 w 47"/>
                <a:gd name="T9" fmla="*/ 82 h 86"/>
                <a:gd name="T10" fmla="*/ 20 w 47"/>
                <a:gd name="T11" fmla="*/ 73 h 86"/>
                <a:gd name="T12" fmla="*/ 33 w 47"/>
                <a:gd name="T13" fmla="*/ 63 h 86"/>
                <a:gd name="T14" fmla="*/ 42 w 47"/>
                <a:gd name="T15" fmla="*/ 51 h 86"/>
                <a:gd name="T16" fmla="*/ 47 w 47"/>
                <a:gd name="T17" fmla="*/ 36 h 86"/>
                <a:gd name="T18" fmla="*/ 46 w 47"/>
                <a:gd name="T19" fmla="*/ 19 h 86"/>
                <a:gd name="T20" fmla="*/ 37 w 47"/>
                <a:gd name="T21" fmla="*/ 0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7" h="86">
                  <a:moveTo>
                    <a:pt x="37" y="0"/>
                  </a:moveTo>
                  <a:lnTo>
                    <a:pt x="15" y="37"/>
                  </a:lnTo>
                  <a:lnTo>
                    <a:pt x="0" y="59"/>
                  </a:lnTo>
                  <a:lnTo>
                    <a:pt x="0" y="86"/>
                  </a:lnTo>
                  <a:lnTo>
                    <a:pt x="8" y="82"/>
                  </a:lnTo>
                  <a:lnTo>
                    <a:pt x="20" y="73"/>
                  </a:lnTo>
                  <a:lnTo>
                    <a:pt x="33" y="63"/>
                  </a:lnTo>
                  <a:lnTo>
                    <a:pt x="42" y="51"/>
                  </a:lnTo>
                  <a:lnTo>
                    <a:pt x="47" y="36"/>
                  </a:lnTo>
                  <a:lnTo>
                    <a:pt x="46" y="19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1" name="Freeform 37">
              <a:extLst>
                <a:ext uri="{FF2B5EF4-FFF2-40B4-BE49-F238E27FC236}">
                  <a16:creationId xmlns:a16="http://schemas.microsoft.com/office/drawing/2014/main" id="{8B9EE977-37DF-41F8-BB9B-755045998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239"/>
              <a:ext cx="497" cy="740"/>
            </a:xfrm>
            <a:custGeom>
              <a:avLst/>
              <a:gdLst>
                <a:gd name="T0" fmla="*/ 0 w 497"/>
                <a:gd name="T1" fmla="*/ 13 h 740"/>
                <a:gd name="T2" fmla="*/ 41 w 497"/>
                <a:gd name="T3" fmla="*/ 4 h 740"/>
                <a:gd name="T4" fmla="*/ 101 w 497"/>
                <a:gd name="T5" fmla="*/ 0 h 740"/>
                <a:gd name="T6" fmla="*/ 170 w 497"/>
                <a:gd name="T7" fmla="*/ 4 h 740"/>
                <a:gd name="T8" fmla="*/ 248 w 497"/>
                <a:gd name="T9" fmla="*/ 21 h 740"/>
                <a:gd name="T10" fmla="*/ 323 w 497"/>
                <a:gd name="T11" fmla="*/ 50 h 740"/>
                <a:gd name="T12" fmla="*/ 382 w 497"/>
                <a:gd name="T13" fmla="*/ 90 h 740"/>
                <a:gd name="T14" fmla="*/ 428 w 497"/>
                <a:gd name="T15" fmla="*/ 141 h 740"/>
                <a:gd name="T16" fmla="*/ 463 w 497"/>
                <a:gd name="T17" fmla="*/ 199 h 740"/>
                <a:gd name="T18" fmla="*/ 485 w 497"/>
                <a:gd name="T19" fmla="*/ 262 h 740"/>
                <a:gd name="T20" fmla="*/ 496 w 497"/>
                <a:gd name="T21" fmla="*/ 327 h 740"/>
                <a:gd name="T22" fmla="*/ 497 w 497"/>
                <a:gd name="T23" fmla="*/ 396 h 740"/>
                <a:gd name="T24" fmla="*/ 487 w 497"/>
                <a:gd name="T25" fmla="*/ 462 h 740"/>
                <a:gd name="T26" fmla="*/ 470 w 497"/>
                <a:gd name="T27" fmla="*/ 527 h 740"/>
                <a:gd name="T28" fmla="*/ 443 w 497"/>
                <a:gd name="T29" fmla="*/ 586 h 740"/>
                <a:gd name="T30" fmla="*/ 406 w 497"/>
                <a:gd name="T31" fmla="*/ 639 h 740"/>
                <a:gd name="T32" fmla="*/ 364 w 497"/>
                <a:gd name="T33" fmla="*/ 683 h 740"/>
                <a:gd name="T34" fmla="*/ 315 w 497"/>
                <a:gd name="T35" fmla="*/ 715 h 740"/>
                <a:gd name="T36" fmla="*/ 259 w 497"/>
                <a:gd name="T37" fmla="*/ 736 h 740"/>
                <a:gd name="T38" fmla="*/ 198 w 497"/>
                <a:gd name="T39" fmla="*/ 740 h 740"/>
                <a:gd name="T40" fmla="*/ 131 w 497"/>
                <a:gd name="T41" fmla="*/ 727 h 740"/>
                <a:gd name="T42" fmla="*/ 167 w 497"/>
                <a:gd name="T43" fmla="*/ 728 h 740"/>
                <a:gd name="T44" fmla="*/ 204 w 497"/>
                <a:gd name="T45" fmla="*/ 718 h 740"/>
                <a:gd name="T46" fmla="*/ 238 w 497"/>
                <a:gd name="T47" fmla="*/ 700 h 740"/>
                <a:gd name="T48" fmla="*/ 272 w 497"/>
                <a:gd name="T49" fmla="*/ 670 h 740"/>
                <a:gd name="T50" fmla="*/ 304 w 497"/>
                <a:gd name="T51" fmla="*/ 635 h 740"/>
                <a:gd name="T52" fmla="*/ 333 w 497"/>
                <a:gd name="T53" fmla="*/ 594 h 740"/>
                <a:gd name="T54" fmla="*/ 358 w 497"/>
                <a:gd name="T55" fmla="*/ 549 h 740"/>
                <a:gd name="T56" fmla="*/ 381 w 497"/>
                <a:gd name="T57" fmla="*/ 500 h 740"/>
                <a:gd name="T58" fmla="*/ 396 w 497"/>
                <a:gd name="T59" fmla="*/ 449 h 740"/>
                <a:gd name="T60" fmla="*/ 408 w 497"/>
                <a:gd name="T61" fmla="*/ 397 h 740"/>
                <a:gd name="T62" fmla="*/ 414 w 497"/>
                <a:gd name="T63" fmla="*/ 346 h 740"/>
                <a:gd name="T64" fmla="*/ 412 w 497"/>
                <a:gd name="T65" fmla="*/ 296 h 740"/>
                <a:gd name="T66" fmla="*/ 402 w 497"/>
                <a:gd name="T67" fmla="*/ 251 h 740"/>
                <a:gd name="T68" fmla="*/ 384 w 497"/>
                <a:gd name="T69" fmla="*/ 208 h 740"/>
                <a:gd name="T70" fmla="*/ 357 w 497"/>
                <a:gd name="T71" fmla="*/ 172 h 740"/>
                <a:gd name="T72" fmla="*/ 320 w 497"/>
                <a:gd name="T73" fmla="*/ 142 h 740"/>
                <a:gd name="T74" fmla="*/ 260 w 497"/>
                <a:gd name="T75" fmla="*/ 107 h 740"/>
                <a:gd name="T76" fmla="*/ 203 w 497"/>
                <a:gd name="T77" fmla="*/ 82 h 740"/>
                <a:gd name="T78" fmla="*/ 154 w 497"/>
                <a:gd name="T79" fmla="*/ 65 h 740"/>
                <a:gd name="T80" fmla="*/ 108 w 497"/>
                <a:gd name="T81" fmla="*/ 56 h 740"/>
                <a:gd name="T82" fmla="*/ 68 w 497"/>
                <a:gd name="T83" fmla="*/ 55 h 740"/>
                <a:gd name="T84" fmla="*/ 32 w 497"/>
                <a:gd name="T85" fmla="*/ 61 h 740"/>
                <a:gd name="T86" fmla="*/ 0 w 497"/>
                <a:gd name="T87" fmla="*/ 70 h 740"/>
                <a:gd name="T88" fmla="*/ 0 w 497"/>
                <a:gd name="T89" fmla="*/ 13 h 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97" h="740">
                  <a:moveTo>
                    <a:pt x="0" y="13"/>
                  </a:moveTo>
                  <a:lnTo>
                    <a:pt x="41" y="4"/>
                  </a:lnTo>
                  <a:lnTo>
                    <a:pt x="101" y="0"/>
                  </a:lnTo>
                  <a:lnTo>
                    <a:pt x="170" y="4"/>
                  </a:lnTo>
                  <a:lnTo>
                    <a:pt x="248" y="21"/>
                  </a:lnTo>
                  <a:lnTo>
                    <a:pt x="323" y="50"/>
                  </a:lnTo>
                  <a:lnTo>
                    <a:pt x="382" y="90"/>
                  </a:lnTo>
                  <a:lnTo>
                    <a:pt x="428" y="141"/>
                  </a:lnTo>
                  <a:lnTo>
                    <a:pt x="463" y="199"/>
                  </a:lnTo>
                  <a:lnTo>
                    <a:pt x="485" y="262"/>
                  </a:lnTo>
                  <a:lnTo>
                    <a:pt x="496" y="327"/>
                  </a:lnTo>
                  <a:lnTo>
                    <a:pt x="497" y="396"/>
                  </a:lnTo>
                  <a:lnTo>
                    <a:pt x="487" y="462"/>
                  </a:lnTo>
                  <a:lnTo>
                    <a:pt x="470" y="527"/>
                  </a:lnTo>
                  <a:lnTo>
                    <a:pt x="443" y="586"/>
                  </a:lnTo>
                  <a:lnTo>
                    <a:pt x="406" y="639"/>
                  </a:lnTo>
                  <a:lnTo>
                    <a:pt x="364" y="683"/>
                  </a:lnTo>
                  <a:lnTo>
                    <a:pt x="315" y="715"/>
                  </a:lnTo>
                  <a:lnTo>
                    <a:pt x="259" y="736"/>
                  </a:lnTo>
                  <a:lnTo>
                    <a:pt x="198" y="740"/>
                  </a:lnTo>
                  <a:lnTo>
                    <a:pt x="131" y="727"/>
                  </a:lnTo>
                  <a:lnTo>
                    <a:pt x="167" y="728"/>
                  </a:lnTo>
                  <a:lnTo>
                    <a:pt x="204" y="718"/>
                  </a:lnTo>
                  <a:lnTo>
                    <a:pt x="238" y="700"/>
                  </a:lnTo>
                  <a:lnTo>
                    <a:pt x="272" y="670"/>
                  </a:lnTo>
                  <a:lnTo>
                    <a:pt x="304" y="635"/>
                  </a:lnTo>
                  <a:lnTo>
                    <a:pt x="333" y="594"/>
                  </a:lnTo>
                  <a:lnTo>
                    <a:pt x="358" y="549"/>
                  </a:lnTo>
                  <a:lnTo>
                    <a:pt x="381" y="500"/>
                  </a:lnTo>
                  <a:lnTo>
                    <a:pt x="396" y="449"/>
                  </a:lnTo>
                  <a:lnTo>
                    <a:pt x="408" y="397"/>
                  </a:lnTo>
                  <a:lnTo>
                    <a:pt x="414" y="346"/>
                  </a:lnTo>
                  <a:lnTo>
                    <a:pt x="412" y="296"/>
                  </a:lnTo>
                  <a:lnTo>
                    <a:pt x="402" y="251"/>
                  </a:lnTo>
                  <a:lnTo>
                    <a:pt x="384" y="208"/>
                  </a:lnTo>
                  <a:lnTo>
                    <a:pt x="357" y="172"/>
                  </a:lnTo>
                  <a:lnTo>
                    <a:pt x="320" y="142"/>
                  </a:lnTo>
                  <a:lnTo>
                    <a:pt x="260" y="107"/>
                  </a:lnTo>
                  <a:lnTo>
                    <a:pt x="203" y="82"/>
                  </a:lnTo>
                  <a:lnTo>
                    <a:pt x="154" y="65"/>
                  </a:lnTo>
                  <a:lnTo>
                    <a:pt x="108" y="56"/>
                  </a:lnTo>
                  <a:lnTo>
                    <a:pt x="68" y="55"/>
                  </a:lnTo>
                  <a:lnTo>
                    <a:pt x="32" y="61"/>
                  </a:lnTo>
                  <a:lnTo>
                    <a:pt x="0" y="7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2" name="Freeform 38">
              <a:extLst>
                <a:ext uri="{FF2B5EF4-FFF2-40B4-BE49-F238E27FC236}">
                  <a16:creationId xmlns:a16="http://schemas.microsoft.com/office/drawing/2014/main" id="{761BEFD3-D35B-4582-A1BF-1D4910F7EBD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4153">
              <a:off x="20" y="410"/>
              <a:ext cx="344" cy="245"/>
            </a:xfrm>
            <a:custGeom>
              <a:avLst/>
              <a:gdLst>
                <a:gd name="T0" fmla="*/ 0 w 257"/>
                <a:gd name="T1" fmla="*/ 0 h 237"/>
                <a:gd name="T2" fmla="*/ 0 w 257"/>
                <a:gd name="T3" fmla="*/ 25 h 237"/>
                <a:gd name="T4" fmla="*/ 3 w 257"/>
                <a:gd name="T5" fmla="*/ 50 h 237"/>
                <a:gd name="T6" fmla="*/ 6 w 257"/>
                <a:gd name="T7" fmla="*/ 75 h 237"/>
                <a:gd name="T8" fmla="*/ 11 w 257"/>
                <a:gd name="T9" fmla="*/ 98 h 237"/>
                <a:gd name="T10" fmla="*/ 18 w 257"/>
                <a:gd name="T11" fmla="*/ 119 h 237"/>
                <a:gd name="T12" fmla="*/ 27 w 257"/>
                <a:gd name="T13" fmla="*/ 141 h 237"/>
                <a:gd name="T14" fmla="*/ 38 w 257"/>
                <a:gd name="T15" fmla="*/ 161 h 237"/>
                <a:gd name="T16" fmla="*/ 51 w 257"/>
                <a:gd name="T17" fmla="*/ 178 h 237"/>
                <a:gd name="T18" fmla="*/ 67 w 257"/>
                <a:gd name="T19" fmla="*/ 194 h 237"/>
                <a:gd name="T20" fmla="*/ 86 w 257"/>
                <a:gd name="T21" fmla="*/ 208 h 237"/>
                <a:gd name="T22" fmla="*/ 106 w 257"/>
                <a:gd name="T23" fmla="*/ 219 h 237"/>
                <a:gd name="T24" fmla="*/ 131 w 257"/>
                <a:gd name="T25" fmla="*/ 228 h 237"/>
                <a:gd name="T26" fmla="*/ 158 w 257"/>
                <a:gd name="T27" fmla="*/ 234 h 237"/>
                <a:gd name="T28" fmla="*/ 188 w 257"/>
                <a:gd name="T29" fmla="*/ 237 h 237"/>
                <a:gd name="T30" fmla="*/ 220 w 257"/>
                <a:gd name="T31" fmla="*/ 236 h 237"/>
                <a:gd name="T32" fmla="*/ 257 w 257"/>
                <a:gd name="T33" fmla="*/ 232 h 237"/>
                <a:gd name="T34" fmla="*/ 224 w 257"/>
                <a:gd name="T35" fmla="*/ 227 h 237"/>
                <a:gd name="T36" fmla="*/ 195 w 257"/>
                <a:gd name="T37" fmla="*/ 220 h 237"/>
                <a:gd name="T38" fmla="*/ 170 w 257"/>
                <a:gd name="T39" fmla="*/ 212 h 237"/>
                <a:gd name="T40" fmla="*/ 148 w 257"/>
                <a:gd name="T41" fmla="*/ 204 h 237"/>
                <a:gd name="T42" fmla="*/ 128 w 257"/>
                <a:gd name="T43" fmla="*/ 193 h 237"/>
                <a:gd name="T44" fmla="*/ 112 w 257"/>
                <a:gd name="T45" fmla="*/ 182 h 237"/>
                <a:gd name="T46" fmla="*/ 97 w 257"/>
                <a:gd name="T47" fmla="*/ 169 h 237"/>
                <a:gd name="T48" fmla="*/ 84 w 257"/>
                <a:gd name="T49" fmla="*/ 155 h 237"/>
                <a:gd name="T50" fmla="*/ 72 w 257"/>
                <a:gd name="T51" fmla="*/ 141 h 237"/>
                <a:gd name="T52" fmla="*/ 61 w 257"/>
                <a:gd name="T53" fmla="*/ 125 h 237"/>
                <a:gd name="T54" fmla="*/ 52 w 257"/>
                <a:gd name="T55" fmla="*/ 107 h 237"/>
                <a:gd name="T56" fmla="*/ 43 w 257"/>
                <a:gd name="T57" fmla="*/ 88 h 237"/>
                <a:gd name="T58" fmla="*/ 33 w 257"/>
                <a:gd name="T59" fmla="*/ 69 h 237"/>
                <a:gd name="T60" fmla="*/ 23 w 257"/>
                <a:gd name="T61" fmla="*/ 47 h 237"/>
                <a:gd name="T62" fmla="*/ 12 w 257"/>
                <a:gd name="T63" fmla="*/ 24 h 237"/>
                <a:gd name="T64" fmla="*/ 0 w 257"/>
                <a:gd name="T65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57" h="237">
                  <a:moveTo>
                    <a:pt x="0" y="0"/>
                  </a:moveTo>
                  <a:lnTo>
                    <a:pt x="0" y="25"/>
                  </a:lnTo>
                  <a:lnTo>
                    <a:pt x="3" y="50"/>
                  </a:lnTo>
                  <a:lnTo>
                    <a:pt x="6" y="75"/>
                  </a:lnTo>
                  <a:lnTo>
                    <a:pt x="11" y="98"/>
                  </a:lnTo>
                  <a:lnTo>
                    <a:pt x="18" y="119"/>
                  </a:lnTo>
                  <a:lnTo>
                    <a:pt x="27" y="141"/>
                  </a:lnTo>
                  <a:lnTo>
                    <a:pt x="38" y="161"/>
                  </a:lnTo>
                  <a:lnTo>
                    <a:pt x="51" y="178"/>
                  </a:lnTo>
                  <a:lnTo>
                    <a:pt x="67" y="194"/>
                  </a:lnTo>
                  <a:lnTo>
                    <a:pt x="86" y="208"/>
                  </a:lnTo>
                  <a:lnTo>
                    <a:pt x="106" y="219"/>
                  </a:lnTo>
                  <a:lnTo>
                    <a:pt x="131" y="228"/>
                  </a:lnTo>
                  <a:lnTo>
                    <a:pt x="158" y="234"/>
                  </a:lnTo>
                  <a:lnTo>
                    <a:pt x="188" y="237"/>
                  </a:lnTo>
                  <a:lnTo>
                    <a:pt x="220" y="236"/>
                  </a:lnTo>
                  <a:lnTo>
                    <a:pt x="257" y="232"/>
                  </a:lnTo>
                  <a:lnTo>
                    <a:pt x="224" y="227"/>
                  </a:lnTo>
                  <a:lnTo>
                    <a:pt x="195" y="220"/>
                  </a:lnTo>
                  <a:lnTo>
                    <a:pt x="170" y="212"/>
                  </a:lnTo>
                  <a:lnTo>
                    <a:pt x="148" y="204"/>
                  </a:lnTo>
                  <a:lnTo>
                    <a:pt x="128" y="193"/>
                  </a:lnTo>
                  <a:lnTo>
                    <a:pt x="112" y="182"/>
                  </a:lnTo>
                  <a:lnTo>
                    <a:pt x="97" y="169"/>
                  </a:lnTo>
                  <a:lnTo>
                    <a:pt x="84" y="155"/>
                  </a:lnTo>
                  <a:lnTo>
                    <a:pt x="72" y="141"/>
                  </a:lnTo>
                  <a:lnTo>
                    <a:pt x="61" y="125"/>
                  </a:lnTo>
                  <a:lnTo>
                    <a:pt x="52" y="107"/>
                  </a:lnTo>
                  <a:lnTo>
                    <a:pt x="43" y="88"/>
                  </a:lnTo>
                  <a:lnTo>
                    <a:pt x="33" y="69"/>
                  </a:lnTo>
                  <a:lnTo>
                    <a:pt x="23" y="47"/>
                  </a:lnTo>
                  <a:lnTo>
                    <a:pt x="1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3" name="Freeform 39">
              <a:extLst>
                <a:ext uri="{FF2B5EF4-FFF2-40B4-BE49-F238E27FC236}">
                  <a16:creationId xmlns:a16="http://schemas.microsoft.com/office/drawing/2014/main" id="{6A3FF0D4-A8AB-4495-A487-A7B55CD9C6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4153">
              <a:off x="242" y="756"/>
              <a:ext cx="167" cy="115"/>
            </a:xfrm>
            <a:custGeom>
              <a:avLst/>
              <a:gdLst>
                <a:gd name="T0" fmla="*/ 77 w 124"/>
                <a:gd name="T1" fmla="*/ 0 h 110"/>
                <a:gd name="T2" fmla="*/ 124 w 124"/>
                <a:gd name="T3" fmla="*/ 108 h 110"/>
                <a:gd name="T4" fmla="*/ 120 w 124"/>
                <a:gd name="T5" fmla="*/ 107 h 110"/>
                <a:gd name="T6" fmla="*/ 107 w 124"/>
                <a:gd name="T7" fmla="*/ 105 h 110"/>
                <a:gd name="T8" fmla="*/ 89 w 124"/>
                <a:gd name="T9" fmla="*/ 101 h 110"/>
                <a:gd name="T10" fmla="*/ 68 w 124"/>
                <a:gd name="T11" fmla="*/ 99 h 110"/>
                <a:gd name="T12" fmla="*/ 45 w 124"/>
                <a:gd name="T13" fmla="*/ 97 h 110"/>
                <a:gd name="T14" fmla="*/ 25 w 124"/>
                <a:gd name="T15" fmla="*/ 98 h 110"/>
                <a:gd name="T16" fmla="*/ 9 w 124"/>
                <a:gd name="T17" fmla="*/ 102 h 110"/>
                <a:gd name="T18" fmla="*/ 0 w 124"/>
                <a:gd name="T19" fmla="*/ 110 h 110"/>
                <a:gd name="T20" fmla="*/ 4 w 124"/>
                <a:gd name="T21" fmla="*/ 98 h 110"/>
                <a:gd name="T22" fmla="*/ 8 w 124"/>
                <a:gd name="T23" fmla="*/ 89 h 110"/>
                <a:gd name="T24" fmla="*/ 16 w 124"/>
                <a:gd name="T25" fmla="*/ 82 h 110"/>
                <a:gd name="T26" fmla="*/ 25 w 124"/>
                <a:gd name="T27" fmla="*/ 76 h 110"/>
                <a:gd name="T28" fmla="*/ 36 w 124"/>
                <a:gd name="T29" fmla="*/ 72 h 110"/>
                <a:gd name="T30" fmla="*/ 47 w 124"/>
                <a:gd name="T31" fmla="*/ 71 h 110"/>
                <a:gd name="T32" fmla="*/ 59 w 124"/>
                <a:gd name="T33" fmla="*/ 71 h 110"/>
                <a:gd name="T34" fmla="*/ 72 w 124"/>
                <a:gd name="T35" fmla="*/ 74 h 110"/>
                <a:gd name="T36" fmla="*/ 73 w 124"/>
                <a:gd name="T37" fmla="*/ 71 h 110"/>
                <a:gd name="T38" fmla="*/ 70 w 124"/>
                <a:gd name="T39" fmla="*/ 56 h 110"/>
                <a:gd name="T40" fmla="*/ 67 w 124"/>
                <a:gd name="T41" fmla="*/ 38 h 110"/>
                <a:gd name="T42" fmla="*/ 65 w 124"/>
                <a:gd name="T43" fmla="*/ 30 h 110"/>
                <a:gd name="T44" fmla="*/ 63 w 124"/>
                <a:gd name="T45" fmla="*/ 30 h 110"/>
                <a:gd name="T46" fmla="*/ 61 w 124"/>
                <a:gd name="T47" fmla="*/ 29 h 110"/>
                <a:gd name="T48" fmla="*/ 59 w 124"/>
                <a:gd name="T49" fmla="*/ 26 h 110"/>
                <a:gd name="T50" fmla="*/ 57 w 124"/>
                <a:gd name="T51" fmla="*/ 23 h 110"/>
                <a:gd name="T52" fmla="*/ 57 w 124"/>
                <a:gd name="T53" fmla="*/ 19 h 110"/>
                <a:gd name="T54" fmla="*/ 59 w 124"/>
                <a:gd name="T55" fmla="*/ 14 h 110"/>
                <a:gd name="T56" fmla="*/ 66 w 124"/>
                <a:gd name="T57" fmla="*/ 8 h 110"/>
                <a:gd name="T58" fmla="*/ 77 w 124"/>
                <a:gd name="T5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4" h="110">
                  <a:moveTo>
                    <a:pt x="77" y="0"/>
                  </a:moveTo>
                  <a:lnTo>
                    <a:pt x="124" y="108"/>
                  </a:lnTo>
                  <a:lnTo>
                    <a:pt x="120" y="107"/>
                  </a:lnTo>
                  <a:lnTo>
                    <a:pt x="107" y="105"/>
                  </a:lnTo>
                  <a:lnTo>
                    <a:pt x="89" y="101"/>
                  </a:lnTo>
                  <a:lnTo>
                    <a:pt x="68" y="99"/>
                  </a:lnTo>
                  <a:lnTo>
                    <a:pt x="45" y="97"/>
                  </a:lnTo>
                  <a:lnTo>
                    <a:pt x="25" y="98"/>
                  </a:lnTo>
                  <a:lnTo>
                    <a:pt x="9" y="102"/>
                  </a:lnTo>
                  <a:lnTo>
                    <a:pt x="0" y="110"/>
                  </a:lnTo>
                  <a:lnTo>
                    <a:pt x="4" y="98"/>
                  </a:lnTo>
                  <a:lnTo>
                    <a:pt x="8" y="89"/>
                  </a:lnTo>
                  <a:lnTo>
                    <a:pt x="16" y="82"/>
                  </a:lnTo>
                  <a:lnTo>
                    <a:pt x="25" y="76"/>
                  </a:lnTo>
                  <a:lnTo>
                    <a:pt x="36" y="72"/>
                  </a:lnTo>
                  <a:lnTo>
                    <a:pt x="47" y="71"/>
                  </a:lnTo>
                  <a:lnTo>
                    <a:pt x="59" y="71"/>
                  </a:lnTo>
                  <a:lnTo>
                    <a:pt x="72" y="74"/>
                  </a:lnTo>
                  <a:lnTo>
                    <a:pt x="73" y="71"/>
                  </a:lnTo>
                  <a:lnTo>
                    <a:pt x="70" y="56"/>
                  </a:lnTo>
                  <a:lnTo>
                    <a:pt x="67" y="38"/>
                  </a:lnTo>
                  <a:lnTo>
                    <a:pt x="65" y="30"/>
                  </a:lnTo>
                  <a:lnTo>
                    <a:pt x="63" y="30"/>
                  </a:lnTo>
                  <a:lnTo>
                    <a:pt x="61" y="29"/>
                  </a:lnTo>
                  <a:lnTo>
                    <a:pt x="59" y="26"/>
                  </a:lnTo>
                  <a:lnTo>
                    <a:pt x="57" y="23"/>
                  </a:lnTo>
                  <a:lnTo>
                    <a:pt x="57" y="19"/>
                  </a:lnTo>
                  <a:lnTo>
                    <a:pt x="59" y="14"/>
                  </a:lnTo>
                  <a:lnTo>
                    <a:pt x="66" y="8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4" name="Freeform 40">
              <a:extLst>
                <a:ext uri="{FF2B5EF4-FFF2-40B4-BE49-F238E27FC236}">
                  <a16:creationId xmlns:a16="http://schemas.microsoft.com/office/drawing/2014/main" id="{58A19C23-C3B1-461D-9C11-370435562C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4153">
              <a:off x="574" y="286"/>
              <a:ext cx="147" cy="160"/>
            </a:xfrm>
            <a:custGeom>
              <a:avLst/>
              <a:gdLst>
                <a:gd name="T0" fmla="*/ 0 w 109"/>
                <a:gd name="T1" fmla="*/ 0 h 156"/>
                <a:gd name="T2" fmla="*/ 5 w 109"/>
                <a:gd name="T3" fmla="*/ 1 h 156"/>
                <a:gd name="T4" fmla="*/ 18 w 109"/>
                <a:gd name="T5" fmla="*/ 5 h 156"/>
                <a:gd name="T6" fmla="*/ 37 w 109"/>
                <a:gd name="T7" fmla="*/ 12 h 156"/>
                <a:gd name="T8" fmla="*/ 58 w 109"/>
                <a:gd name="T9" fmla="*/ 24 h 156"/>
                <a:gd name="T10" fmla="*/ 78 w 109"/>
                <a:gd name="T11" fmla="*/ 44 h 156"/>
                <a:gd name="T12" fmla="*/ 96 w 109"/>
                <a:gd name="T13" fmla="*/ 71 h 156"/>
                <a:gd name="T14" fmla="*/ 107 w 109"/>
                <a:gd name="T15" fmla="*/ 108 h 156"/>
                <a:gd name="T16" fmla="*/ 109 w 109"/>
                <a:gd name="T17" fmla="*/ 156 h 156"/>
                <a:gd name="T18" fmla="*/ 105 w 109"/>
                <a:gd name="T19" fmla="*/ 156 h 156"/>
                <a:gd name="T20" fmla="*/ 99 w 109"/>
                <a:gd name="T21" fmla="*/ 156 h 156"/>
                <a:gd name="T22" fmla="*/ 93 w 109"/>
                <a:gd name="T23" fmla="*/ 156 h 156"/>
                <a:gd name="T24" fmla="*/ 87 w 109"/>
                <a:gd name="T25" fmla="*/ 154 h 156"/>
                <a:gd name="T26" fmla="*/ 81 w 109"/>
                <a:gd name="T27" fmla="*/ 153 h 156"/>
                <a:gd name="T28" fmla="*/ 74 w 109"/>
                <a:gd name="T29" fmla="*/ 150 h 156"/>
                <a:gd name="T30" fmla="*/ 66 w 109"/>
                <a:gd name="T31" fmla="*/ 145 h 156"/>
                <a:gd name="T32" fmla="*/ 58 w 109"/>
                <a:gd name="T33" fmla="*/ 139 h 156"/>
                <a:gd name="T34" fmla="*/ 53 w 109"/>
                <a:gd name="T35" fmla="*/ 126 h 156"/>
                <a:gd name="T36" fmla="*/ 53 w 109"/>
                <a:gd name="T37" fmla="*/ 111 h 156"/>
                <a:gd name="T38" fmla="*/ 56 w 109"/>
                <a:gd name="T39" fmla="*/ 96 h 156"/>
                <a:gd name="T40" fmla="*/ 59 w 109"/>
                <a:gd name="T41" fmla="*/ 80 h 156"/>
                <a:gd name="T42" fmla="*/ 56 w 109"/>
                <a:gd name="T43" fmla="*/ 62 h 156"/>
                <a:gd name="T44" fmla="*/ 48 w 109"/>
                <a:gd name="T45" fmla="*/ 43 h 156"/>
                <a:gd name="T46" fmla="*/ 31 w 109"/>
                <a:gd name="T47" fmla="*/ 23 h 156"/>
                <a:gd name="T48" fmla="*/ 0 w 109"/>
                <a:gd name="T4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09" h="156">
                  <a:moveTo>
                    <a:pt x="0" y="0"/>
                  </a:moveTo>
                  <a:lnTo>
                    <a:pt x="5" y="1"/>
                  </a:lnTo>
                  <a:lnTo>
                    <a:pt x="18" y="5"/>
                  </a:lnTo>
                  <a:lnTo>
                    <a:pt x="37" y="12"/>
                  </a:lnTo>
                  <a:lnTo>
                    <a:pt x="58" y="24"/>
                  </a:lnTo>
                  <a:lnTo>
                    <a:pt x="78" y="44"/>
                  </a:lnTo>
                  <a:lnTo>
                    <a:pt x="96" y="71"/>
                  </a:lnTo>
                  <a:lnTo>
                    <a:pt x="107" y="108"/>
                  </a:lnTo>
                  <a:lnTo>
                    <a:pt x="109" y="156"/>
                  </a:lnTo>
                  <a:lnTo>
                    <a:pt x="105" y="156"/>
                  </a:lnTo>
                  <a:lnTo>
                    <a:pt x="99" y="156"/>
                  </a:lnTo>
                  <a:lnTo>
                    <a:pt x="93" y="156"/>
                  </a:lnTo>
                  <a:lnTo>
                    <a:pt x="87" y="154"/>
                  </a:lnTo>
                  <a:lnTo>
                    <a:pt x="81" y="153"/>
                  </a:lnTo>
                  <a:lnTo>
                    <a:pt x="74" y="150"/>
                  </a:lnTo>
                  <a:lnTo>
                    <a:pt x="66" y="145"/>
                  </a:lnTo>
                  <a:lnTo>
                    <a:pt x="58" y="139"/>
                  </a:lnTo>
                  <a:lnTo>
                    <a:pt x="53" y="126"/>
                  </a:lnTo>
                  <a:lnTo>
                    <a:pt x="53" y="111"/>
                  </a:lnTo>
                  <a:lnTo>
                    <a:pt x="56" y="96"/>
                  </a:lnTo>
                  <a:lnTo>
                    <a:pt x="59" y="80"/>
                  </a:lnTo>
                  <a:lnTo>
                    <a:pt x="56" y="62"/>
                  </a:lnTo>
                  <a:lnTo>
                    <a:pt x="48" y="43"/>
                  </a:lnTo>
                  <a:lnTo>
                    <a:pt x="31" y="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5" name="Freeform 41">
              <a:extLst>
                <a:ext uri="{FF2B5EF4-FFF2-40B4-BE49-F238E27FC236}">
                  <a16:creationId xmlns:a16="http://schemas.microsoft.com/office/drawing/2014/main" id="{A63BBA06-3DEE-4B1B-92C2-9E3DF3259A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4153">
              <a:off x="236" y="721"/>
              <a:ext cx="62" cy="97"/>
            </a:xfrm>
            <a:custGeom>
              <a:avLst/>
              <a:gdLst>
                <a:gd name="T0" fmla="*/ 31 w 46"/>
                <a:gd name="T1" fmla="*/ 0 h 94"/>
                <a:gd name="T2" fmla="*/ 20 w 46"/>
                <a:gd name="T3" fmla="*/ 38 h 94"/>
                <a:gd name="T4" fmla="*/ 15 w 46"/>
                <a:gd name="T5" fmla="*/ 62 h 94"/>
                <a:gd name="T6" fmla="*/ 11 w 46"/>
                <a:gd name="T7" fmla="*/ 79 h 94"/>
                <a:gd name="T8" fmla="*/ 0 w 46"/>
                <a:gd name="T9" fmla="*/ 94 h 94"/>
                <a:gd name="T10" fmla="*/ 12 w 46"/>
                <a:gd name="T11" fmla="*/ 88 h 94"/>
                <a:gd name="T12" fmla="*/ 23 w 46"/>
                <a:gd name="T13" fmla="*/ 80 h 94"/>
                <a:gd name="T14" fmla="*/ 32 w 46"/>
                <a:gd name="T15" fmla="*/ 69 h 94"/>
                <a:gd name="T16" fmla="*/ 40 w 46"/>
                <a:gd name="T17" fmla="*/ 57 h 94"/>
                <a:gd name="T18" fmla="*/ 45 w 46"/>
                <a:gd name="T19" fmla="*/ 44 h 94"/>
                <a:gd name="T20" fmla="*/ 46 w 46"/>
                <a:gd name="T21" fmla="*/ 30 h 94"/>
                <a:gd name="T22" fmla="*/ 42 w 46"/>
                <a:gd name="T23" fmla="*/ 15 h 94"/>
                <a:gd name="T24" fmla="*/ 31 w 46"/>
                <a:gd name="T2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6" h="94">
                  <a:moveTo>
                    <a:pt x="31" y="0"/>
                  </a:moveTo>
                  <a:lnTo>
                    <a:pt x="20" y="38"/>
                  </a:lnTo>
                  <a:lnTo>
                    <a:pt x="15" y="62"/>
                  </a:lnTo>
                  <a:lnTo>
                    <a:pt x="11" y="79"/>
                  </a:lnTo>
                  <a:lnTo>
                    <a:pt x="0" y="94"/>
                  </a:lnTo>
                  <a:lnTo>
                    <a:pt x="12" y="88"/>
                  </a:lnTo>
                  <a:lnTo>
                    <a:pt x="23" y="80"/>
                  </a:lnTo>
                  <a:lnTo>
                    <a:pt x="32" y="69"/>
                  </a:lnTo>
                  <a:lnTo>
                    <a:pt x="40" y="57"/>
                  </a:lnTo>
                  <a:lnTo>
                    <a:pt x="45" y="44"/>
                  </a:lnTo>
                  <a:lnTo>
                    <a:pt x="46" y="30"/>
                  </a:lnTo>
                  <a:lnTo>
                    <a:pt x="42" y="15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6" name="Freeform 42">
              <a:extLst>
                <a:ext uri="{FF2B5EF4-FFF2-40B4-BE49-F238E27FC236}">
                  <a16:creationId xmlns:a16="http://schemas.microsoft.com/office/drawing/2014/main" id="{DD1FBD37-A9C7-4739-9804-FC37DE5F2B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4153">
              <a:off x="585" y="466"/>
              <a:ext cx="72" cy="41"/>
            </a:xfrm>
            <a:custGeom>
              <a:avLst/>
              <a:gdLst>
                <a:gd name="T0" fmla="*/ 0 w 54"/>
                <a:gd name="T1" fmla="*/ 0 h 40"/>
                <a:gd name="T2" fmla="*/ 1 w 54"/>
                <a:gd name="T3" fmla="*/ 1 h 40"/>
                <a:gd name="T4" fmla="*/ 6 w 54"/>
                <a:gd name="T5" fmla="*/ 3 h 40"/>
                <a:gd name="T6" fmla="*/ 13 w 54"/>
                <a:gd name="T7" fmla="*/ 8 h 40"/>
                <a:gd name="T8" fmla="*/ 21 w 54"/>
                <a:gd name="T9" fmla="*/ 12 h 40"/>
                <a:gd name="T10" fmla="*/ 29 w 54"/>
                <a:gd name="T11" fmla="*/ 15 h 40"/>
                <a:gd name="T12" fmla="*/ 38 w 54"/>
                <a:gd name="T13" fmla="*/ 17 h 40"/>
                <a:gd name="T14" fmla="*/ 46 w 54"/>
                <a:gd name="T15" fmla="*/ 18 h 40"/>
                <a:gd name="T16" fmla="*/ 54 w 54"/>
                <a:gd name="T17" fmla="*/ 16 h 40"/>
                <a:gd name="T18" fmla="*/ 53 w 54"/>
                <a:gd name="T19" fmla="*/ 25 h 40"/>
                <a:gd name="T20" fmla="*/ 50 w 54"/>
                <a:gd name="T21" fmla="*/ 33 h 40"/>
                <a:gd name="T22" fmla="*/ 44 w 54"/>
                <a:gd name="T23" fmla="*/ 38 h 40"/>
                <a:gd name="T24" fmla="*/ 37 w 54"/>
                <a:gd name="T25" fmla="*/ 40 h 40"/>
                <a:gd name="T26" fmla="*/ 28 w 54"/>
                <a:gd name="T27" fmla="*/ 39 h 40"/>
                <a:gd name="T28" fmla="*/ 19 w 54"/>
                <a:gd name="T29" fmla="*/ 32 h 40"/>
                <a:gd name="T30" fmla="*/ 10 w 54"/>
                <a:gd name="T31" fmla="*/ 20 h 40"/>
                <a:gd name="T32" fmla="*/ 0 w 54"/>
                <a:gd name="T3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4" h="40">
                  <a:moveTo>
                    <a:pt x="0" y="0"/>
                  </a:moveTo>
                  <a:lnTo>
                    <a:pt x="1" y="1"/>
                  </a:lnTo>
                  <a:lnTo>
                    <a:pt x="6" y="3"/>
                  </a:lnTo>
                  <a:lnTo>
                    <a:pt x="13" y="8"/>
                  </a:lnTo>
                  <a:lnTo>
                    <a:pt x="21" y="12"/>
                  </a:lnTo>
                  <a:lnTo>
                    <a:pt x="29" y="15"/>
                  </a:lnTo>
                  <a:lnTo>
                    <a:pt x="38" y="17"/>
                  </a:lnTo>
                  <a:lnTo>
                    <a:pt x="46" y="18"/>
                  </a:lnTo>
                  <a:lnTo>
                    <a:pt x="54" y="16"/>
                  </a:lnTo>
                  <a:lnTo>
                    <a:pt x="53" y="25"/>
                  </a:lnTo>
                  <a:lnTo>
                    <a:pt x="50" y="33"/>
                  </a:lnTo>
                  <a:lnTo>
                    <a:pt x="44" y="38"/>
                  </a:lnTo>
                  <a:lnTo>
                    <a:pt x="37" y="40"/>
                  </a:lnTo>
                  <a:lnTo>
                    <a:pt x="28" y="39"/>
                  </a:lnTo>
                  <a:lnTo>
                    <a:pt x="19" y="32"/>
                  </a:lnTo>
                  <a:lnTo>
                    <a:pt x="1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7" name="Freeform 43">
              <a:extLst>
                <a:ext uri="{FF2B5EF4-FFF2-40B4-BE49-F238E27FC236}">
                  <a16:creationId xmlns:a16="http://schemas.microsoft.com/office/drawing/2014/main" id="{B9DBD47E-CF74-4017-8BFE-938DF66AA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886"/>
              <a:ext cx="360" cy="650"/>
            </a:xfrm>
            <a:custGeom>
              <a:avLst/>
              <a:gdLst>
                <a:gd name="T0" fmla="*/ 264 w 360"/>
                <a:gd name="T1" fmla="*/ 0 h 650"/>
                <a:gd name="T2" fmla="*/ 269 w 360"/>
                <a:gd name="T3" fmla="*/ 9 h 650"/>
                <a:gd name="T4" fmla="*/ 277 w 360"/>
                <a:gd name="T5" fmla="*/ 22 h 650"/>
                <a:gd name="T6" fmla="*/ 286 w 360"/>
                <a:gd name="T7" fmla="*/ 39 h 650"/>
                <a:gd name="T8" fmla="*/ 297 w 360"/>
                <a:gd name="T9" fmla="*/ 58 h 650"/>
                <a:gd name="T10" fmla="*/ 309 w 360"/>
                <a:gd name="T11" fmla="*/ 83 h 650"/>
                <a:gd name="T12" fmla="*/ 319 w 360"/>
                <a:gd name="T13" fmla="*/ 108 h 650"/>
                <a:gd name="T14" fmla="*/ 329 w 360"/>
                <a:gd name="T15" fmla="*/ 136 h 650"/>
                <a:gd name="T16" fmla="*/ 333 w 360"/>
                <a:gd name="T17" fmla="*/ 163 h 650"/>
                <a:gd name="T18" fmla="*/ 336 w 360"/>
                <a:gd name="T19" fmla="*/ 193 h 650"/>
                <a:gd name="T20" fmla="*/ 332 w 360"/>
                <a:gd name="T21" fmla="*/ 223 h 650"/>
                <a:gd name="T22" fmla="*/ 323 w 360"/>
                <a:gd name="T23" fmla="*/ 255 h 650"/>
                <a:gd name="T24" fmla="*/ 310 w 360"/>
                <a:gd name="T25" fmla="*/ 285 h 650"/>
                <a:gd name="T26" fmla="*/ 287 w 360"/>
                <a:gd name="T27" fmla="*/ 315 h 650"/>
                <a:gd name="T28" fmla="*/ 257 w 360"/>
                <a:gd name="T29" fmla="*/ 343 h 650"/>
                <a:gd name="T30" fmla="*/ 218 w 360"/>
                <a:gd name="T31" fmla="*/ 370 h 650"/>
                <a:gd name="T32" fmla="*/ 167 w 360"/>
                <a:gd name="T33" fmla="*/ 396 h 650"/>
                <a:gd name="T34" fmla="*/ 111 w 360"/>
                <a:gd name="T35" fmla="*/ 425 h 650"/>
                <a:gd name="T36" fmla="*/ 69 w 360"/>
                <a:gd name="T37" fmla="*/ 457 h 650"/>
                <a:gd name="T38" fmla="*/ 35 w 360"/>
                <a:gd name="T39" fmla="*/ 490 h 650"/>
                <a:gd name="T40" fmla="*/ 12 w 360"/>
                <a:gd name="T41" fmla="*/ 526 h 650"/>
                <a:gd name="T42" fmla="*/ 0 w 360"/>
                <a:gd name="T43" fmla="*/ 553 h 650"/>
                <a:gd name="T44" fmla="*/ 0 w 360"/>
                <a:gd name="T45" fmla="*/ 650 h 650"/>
                <a:gd name="T46" fmla="*/ 6 w 360"/>
                <a:gd name="T47" fmla="*/ 628 h 650"/>
                <a:gd name="T48" fmla="*/ 19 w 360"/>
                <a:gd name="T49" fmla="*/ 594 h 650"/>
                <a:gd name="T50" fmla="*/ 43 w 360"/>
                <a:gd name="T51" fmla="*/ 551 h 650"/>
                <a:gd name="T52" fmla="*/ 76 w 360"/>
                <a:gd name="T53" fmla="*/ 503 h 650"/>
                <a:gd name="T54" fmla="*/ 125 w 360"/>
                <a:gd name="T55" fmla="*/ 454 h 650"/>
                <a:gd name="T56" fmla="*/ 190 w 360"/>
                <a:gd name="T57" fmla="*/ 408 h 650"/>
                <a:gd name="T58" fmla="*/ 275 w 360"/>
                <a:gd name="T59" fmla="*/ 365 h 650"/>
                <a:gd name="T60" fmla="*/ 308 w 360"/>
                <a:gd name="T61" fmla="*/ 342 h 650"/>
                <a:gd name="T62" fmla="*/ 335 w 360"/>
                <a:gd name="T63" fmla="*/ 305 h 650"/>
                <a:gd name="T64" fmla="*/ 352 w 360"/>
                <a:gd name="T65" fmla="*/ 255 h 650"/>
                <a:gd name="T66" fmla="*/ 360 w 360"/>
                <a:gd name="T67" fmla="*/ 201 h 650"/>
                <a:gd name="T68" fmla="*/ 356 w 360"/>
                <a:gd name="T69" fmla="*/ 144 h 650"/>
                <a:gd name="T70" fmla="*/ 341 w 360"/>
                <a:gd name="T71" fmla="*/ 88 h 650"/>
                <a:gd name="T72" fmla="*/ 311 w 360"/>
                <a:gd name="T73" fmla="*/ 39 h 650"/>
                <a:gd name="T74" fmla="*/ 264 w 360"/>
                <a:gd name="T75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60" h="650">
                  <a:moveTo>
                    <a:pt x="264" y="0"/>
                  </a:moveTo>
                  <a:lnTo>
                    <a:pt x="269" y="9"/>
                  </a:lnTo>
                  <a:lnTo>
                    <a:pt x="277" y="22"/>
                  </a:lnTo>
                  <a:lnTo>
                    <a:pt x="286" y="39"/>
                  </a:lnTo>
                  <a:lnTo>
                    <a:pt x="297" y="58"/>
                  </a:lnTo>
                  <a:lnTo>
                    <a:pt x="309" y="83"/>
                  </a:lnTo>
                  <a:lnTo>
                    <a:pt x="319" y="108"/>
                  </a:lnTo>
                  <a:lnTo>
                    <a:pt x="329" y="136"/>
                  </a:lnTo>
                  <a:lnTo>
                    <a:pt x="333" y="163"/>
                  </a:lnTo>
                  <a:lnTo>
                    <a:pt x="336" y="193"/>
                  </a:lnTo>
                  <a:lnTo>
                    <a:pt x="332" y="223"/>
                  </a:lnTo>
                  <a:lnTo>
                    <a:pt x="323" y="255"/>
                  </a:lnTo>
                  <a:lnTo>
                    <a:pt x="310" y="285"/>
                  </a:lnTo>
                  <a:lnTo>
                    <a:pt x="287" y="315"/>
                  </a:lnTo>
                  <a:lnTo>
                    <a:pt x="257" y="343"/>
                  </a:lnTo>
                  <a:lnTo>
                    <a:pt x="218" y="370"/>
                  </a:lnTo>
                  <a:lnTo>
                    <a:pt x="167" y="396"/>
                  </a:lnTo>
                  <a:lnTo>
                    <a:pt x="111" y="425"/>
                  </a:lnTo>
                  <a:lnTo>
                    <a:pt x="69" y="457"/>
                  </a:lnTo>
                  <a:lnTo>
                    <a:pt x="35" y="490"/>
                  </a:lnTo>
                  <a:lnTo>
                    <a:pt x="12" y="526"/>
                  </a:lnTo>
                  <a:lnTo>
                    <a:pt x="0" y="553"/>
                  </a:lnTo>
                  <a:lnTo>
                    <a:pt x="0" y="650"/>
                  </a:lnTo>
                  <a:lnTo>
                    <a:pt x="6" y="628"/>
                  </a:lnTo>
                  <a:lnTo>
                    <a:pt x="19" y="594"/>
                  </a:lnTo>
                  <a:lnTo>
                    <a:pt x="43" y="551"/>
                  </a:lnTo>
                  <a:lnTo>
                    <a:pt x="76" y="503"/>
                  </a:lnTo>
                  <a:lnTo>
                    <a:pt x="125" y="454"/>
                  </a:lnTo>
                  <a:lnTo>
                    <a:pt x="190" y="408"/>
                  </a:lnTo>
                  <a:lnTo>
                    <a:pt x="275" y="365"/>
                  </a:lnTo>
                  <a:lnTo>
                    <a:pt x="308" y="342"/>
                  </a:lnTo>
                  <a:lnTo>
                    <a:pt x="335" y="305"/>
                  </a:lnTo>
                  <a:lnTo>
                    <a:pt x="352" y="255"/>
                  </a:lnTo>
                  <a:lnTo>
                    <a:pt x="360" y="201"/>
                  </a:lnTo>
                  <a:lnTo>
                    <a:pt x="356" y="144"/>
                  </a:lnTo>
                  <a:lnTo>
                    <a:pt x="341" y="88"/>
                  </a:lnTo>
                  <a:lnTo>
                    <a:pt x="311" y="39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8" name="Freeform 44">
              <a:extLst>
                <a:ext uri="{FF2B5EF4-FFF2-40B4-BE49-F238E27FC236}">
                  <a16:creationId xmlns:a16="http://schemas.microsoft.com/office/drawing/2014/main" id="{82B29BFB-7B75-447E-9386-B532B84D5B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84153">
              <a:off x="56" y="84"/>
              <a:ext cx="804" cy="686"/>
            </a:xfrm>
            <a:custGeom>
              <a:avLst/>
              <a:gdLst>
                <a:gd name="T0" fmla="*/ 16 w 596"/>
                <a:gd name="T1" fmla="*/ 370 h 666"/>
                <a:gd name="T2" fmla="*/ 6 w 596"/>
                <a:gd name="T3" fmla="*/ 341 h 666"/>
                <a:gd name="T4" fmla="*/ 0 w 596"/>
                <a:gd name="T5" fmla="*/ 289 h 666"/>
                <a:gd name="T6" fmla="*/ 4 w 596"/>
                <a:gd name="T7" fmla="*/ 222 h 666"/>
                <a:gd name="T8" fmla="*/ 25 w 596"/>
                <a:gd name="T9" fmla="*/ 151 h 666"/>
                <a:gd name="T10" fmla="*/ 69 w 596"/>
                <a:gd name="T11" fmla="*/ 84 h 666"/>
                <a:gd name="T12" fmla="*/ 142 w 596"/>
                <a:gd name="T13" fmla="*/ 31 h 666"/>
                <a:gd name="T14" fmla="*/ 247 w 596"/>
                <a:gd name="T15" fmla="*/ 2 h 666"/>
                <a:gd name="T16" fmla="*/ 380 w 596"/>
                <a:gd name="T17" fmla="*/ 9 h 666"/>
                <a:gd name="T18" fmla="*/ 484 w 596"/>
                <a:gd name="T19" fmla="*/ 68 h 666"/>
                <a:gd name="T20" fmla="*/ 554 w 596"/>
                <a:gd name="T21" fmla="*/ 165 h 666"/>
                <a:gd name="T22" fmla="*/ 591 w 596"/>
                <a:gd name="T23" fmla="*/ 284 h 666"/>
                <a:gd name="T24" fmla="*/ 595 w 596"/>
                <a:gd name="T25" fmla="*/ 409 h 666"/>
                <a:gd name="T26" fmla="*/ 566 w 596"/>
                <a:gd name="T27" fmla="*/ 525 h 666"/>
                <a:gd name="T28" fmla="*/ 507 w 596"/>
                <a:gd name="T29" fmla="*/ 615 h 666"/>
                <a:gd name="T30" fmla="*/ 417 w 596"/>
                <a:gd name="T31" fmla="*/ 663 h 666"/>
                <a:gd name="T32" fmla="*/ 389 w 596"/>
                <a:gd name="T33" fmla="*/ 659 h 666"/>
                <a:gd name="T34" fmla="*/ 441 w 596"/>
                <a:gd name="T35" fmla="*/ 617 h 666"/>
                <a:gd name="T36" fmla="*/ 482 w 596"/>
                <a:gd name="T37" fmla="*/ 544 h 666"/>
                <a:gd name="T38" fmla="*/ 509 w 596"/>
                <a:gd name="T39" fmla="*/ 454 h 666"/>
                <a:gd name="T40" fmla="*/ 520 w 596"/>
                <a:gd name="T41" fmla="*/ 355 h 666"/>
                <a:gd name="T42" fmla="*/ 514 w 596"/>
                <a:gd name="T43" fmla="*/ 258 h 666"/>
                <a:gd name="T44" fmla="*/ 485 w 596"/>
                <a:gd name="T45" fmla="*/ 174 h 666"/>
                <a:gd name="T46" fmla="*/ 433 w 596"/>
                <a:gd name="T47" fmla="*/ 112 h 666"/>
                <a:gd name="T48" fmla="*/ 341 w 596"/>
                <a:gd name="T49" fmla="*/ 75 h 666"/>
                <a:gd name="T50" fmla="*/ 246 w 596"/>
                <a:gd name="T51" fmla="*/ 61 h 666"/>
                <a:gd name="T52" fmla="*/ 174 w 596"/>
                <a:gd name="T53" fmla="*/ 71 h 666"/>
                <a:gd name="T54" fmla="*/ 121 w 596"/>
                <a:gd name="T55" fmla="*/ 101 h 666"/>
                <a:gd name="T56" fmla="*/ 84 w 596"/>
                <a:gd name="T57" fmla="*/ 149 h 666"/>
                <a:gd name="T58" fmla="*/ 57 w 596"/>
                <a:gd name="T59" fmla="*/ 206 h 666"/>
                <a:gd name="T60" fmla="*/ 40 w 596"/>
                <a:gd name="T61" fmla="*/ 272 h 666"/>
                <a:gd name="T62" fmla="*/ 28 w 596"/>
                <a:gd name="T63" fmla="*/ 339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96" h="666">
                  <a:moveTo>
                    <a:pt x="22" y="372"/>
                  </a:moveTo>
                  <a:lnTo>
                    <a:pt x="16" y="370"/>
                  </a:lnTo>
                  <a:lnTo>
                    <a:pt x="10" y="360"/>
                  </a:lnTo>
                  <a:lnTo>
                    <a:pt x="6" y="341"/>
                  </a:lnTo>
                  <a:lnTo>
                    <a:pt x="1" y="318"/>
                  </a:lnTo>
                  <a:lnTo>
                    <a:pt x="0" y="289"/>
                  </a:lnTo>
                  <a:lnTo>
                    <a:pt x="0" y="257"/>
                  </a:lnTo>
                  <a:lnTo>
                    <a:pt x="4" y="222"/>
                  </a:lnTo>
                  <a:lnTo>
                    <a:pt x="13" y="187"/>
                  </a:lnTo>
                  <a:lnTo>
                    <a:pt x="25" y="151"/>
                  </a:lnTo>
                  <a:lnTo>
                    <a:pt x="45" y="116"/>
                  </a:lnTo>
                  <a:lnTo>
                    <a:pt x="69" y="84"/>
                  </a:lnTo>
                  <a:lnTo>
                    <a:pt x="101" y="55"/>
                  </a:lnTo>
                  <a:lnTo>
                    <a:pt x="142" y="31"/>
                  </a:lnTo>
                  <a:lnTo>
                    <a:pt x="190" y="13"/>
                  </a:lnTo>
                  <a:lnTo>
                    <a:pt x="247" y="2"/>
                  </a:lnTo>
                  <a:lnTo>
                    <a:pt x="314" y="0"/>
                  </a:lnTo>
                  <a:lnTo>
                    <a:pt x="380" y="9"/>
                  </a:lnTo>
                  <a:lnTo>
                    <a:pt x="436" y="33"/>
                  </a:lnTo>
                  <a:lnTo>
                    <a:pt x="484" y="68"/>
                  </a:lnTo>
                  <a:lnTo>
                    <a:pt x="524" y="113"/>
                  </a:lnTo>
                  <a:lnTo>
                    <a:pt x="554" y="165"/>
                  </a:lnTo>
                  <a:lnTo>
                    <a:pt x="577" y="222"/>
                  </a:lnTo>
                  <a:lnTo>
                    <a:pt x="591" y="284"/>
                  </a:lnTo>
                  <a:lnTo>
                    <a:pt x="596" y="347"/>
                  </a:lnTo>
                  <a:lnTo>
                    <a:pt x="595" y="409"/>
                  </a:lnTo>
                  <a:lnTo>
                    <a:pt x="585" y="469"/>
                  </a:lnTo>
                  <a:lnTo>
                    <a:pt x="566" y="525"/>
                  </a:lnTo>
                  <a:lnTo>
                    <a:pt x="540" y="574"/>
                  </a:lnTo>
                  <a:lnTo>
                    <a:pt x="507" y="615"/>
                  </a:lnTo>
                  <a:lnTo>
                    <a:pt x="465" y="645"/>
                  </a:lnTo>
                  <a:lnTo>
                    <a:pt x="417" y="663"/>
                  </a:lnTo>
                  <a:lnTo>
                    <a:pt x="360" y="666"/>
                  </a:lnTo>
                  <a:lnTo>
                    <a:pt x="389" y="659"/>
                  </a:lnTo>
                  <a:lnTo>
                    <a:pt x="417" y="642"/>
                  </a:lnTo>
                  <a:lnTo>
                    <a:pt x="441" y="617"/>
                  </a:lnTo>
                  <a:lnTo>
                    <a:pt x="463" y="583"/>
                  </a:lnTo>
                  <a:lnTo>
                    <a:pt x="482" y="544"/>
                  </a:lnTo>
                  <a:lnTo>
                    <a:pt x="497" y="501"/>
                  </a:lnTo>
                  <a:lnTo>
                    <a:pt x="509" y="454"/>
                  </a:lnTo>
                  <a:lnTo>
                    <a:pt x="517" y="404"/>
                  </a:lnTo>
                  <a:lnTo>
                    <a:pt x="520" y="355"/>
                  </a:lnTo>
                  <a:lnTo>
                    <a:pt x="519" y="305"/>
                  </a:lnTo>
                  <a:lnTo>
                    <a:pt x="514" y="258"/>
                  </a:lnTo>
                  <a:lnTo>
                    <a:pt x="502" y="213"/>
                  </a:lnTo>
                  <a:lnTo>
                    <a:pt x="485" y="174"/>
                  </a:lnTo>
                  <a:lnTo>
                    <a:pt x="462" y="139"/>
                  </a:lnTo>
                  <a:lnTo>
                    <a:pt x="433" y="112"/>
                  </a:lnTo>
                  <a:lnTo>
                    <a:pt x="397" y="93"/>
                  </a:lnTo>
                  <a:lnTo>
                    <a:pt x="341" y="75"/>
                  </a:lnTo>
                  <a:lnTo>
                    <a:pt x="290" y="65"/>
                  </a:lnTo>
                  <a:lnTo>
                    <a:pt x="246" y="61"/>
                  </a:lnTo>
                  <a:lnTo>
                    <a:pt x="207" y="63"/>
                  </a:lnTo>
                  <a:lnTo>
                    <a:pt x="174" y="71"/>
                  </a:lnTo>
                  <a:lnTo>
                    <a:pt x="146" y="84"/>
                  </a:lnTo>
                  <a:lnTo>
                    <a:pt x="121" y="101"/>
                  </a:lnTo>
                  <a:lnTo>
                    <a:pt x="101" y="123"/>
                  </a:lnTo>
                  <a:lnTo>
                    <a:pt x="84" y="149"/>
                  </a:lnTo>
                  <a:lnTo>
                    <a:pt x="69" y="176"/>
                  </a:lnTo>
                  <a:lnTo>
                    <a:pt x="57" y="206"/>
                  </a:lnTo>
                  <a:lnTo>
                    <a:pt x="48" y="239"/>
                  </a:lnTo>
                  <a:lnTo>
                    <a:pt x="40" y="272"/>
                  </a:lnTo>
                  <a:lnTo>
                    <a:pt x="33" y="305"/>
                  </a:lnTo>
                  <a:lnTo>
                    <a:pt x="28" y="339"/>
                  </a:lnTo>
                  <a:lnTo>
                    <a:pt x="22" y="37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33" name="Rectangle 45">
            <a:extLst>
              <a:ext uri="{FF2B5EF4-FFF2-40B4-BE49-F238E27FC236}">
                <a16:creationId xmlns:a16="http://schemas.microsoft.com/office/drawing/2014/main" id="{F97D0B30-D44A-41F0-9B45-DF2A3D5D0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42913" y="103188"/>
            <a:ext cx="8243887" cy="1314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1070" name="Rectangle 46">
            <a:extLst>
              <a:ext uri="{FF2B5EF4-FFF2-40B4-BE49-F238E27FC236}">
                <a16:creationId xmlns:a16="http://schemas.microsoft.com/office/drawing/2014/main" id="{FBB93092-62F4-4206-8675-F87158807D4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45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2335" name="Rectangle 47">
            <a:extLst>
              <a:ext uri="{FF2B5EF4-FFF2-40B4-BE49-F238E27FC236}">
                <a16:creationId xmlns:a16="http://schemas.microsoft.com/office/drawing/2014/main" id="{4592529D-7C9C-4C3A-B3B4-DB3EB74F429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36" name="Rectangle 48">
            <a:extLst>
              <a:ext uri="{FF2B5EF4-FFF2-40B4-BE49-F238E27FC236}">
                <a16:creationId xmlns:a16="http://schemas.microsoft.com/office/drawing/2014/main" id="{6FE79ACA-8162-498F-8503-17D0F4A9A80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37" name="Rectangle 49">
            <a:extLst>
              <a:ext uri="{FF2B5EF4-FFF2-40B4-BE49-F238E27FC236}">
                <a16:creationId xmlns:a16="http://schemas.microsoft.com/office/drawing/2014/main" id="{C89B888D-222B-405C-A71B-A6B2C66AA2B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715ABD5-3B0C-4DEA-9712-8A563CD90F6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8" r:id="rId2"/>
    <p:sldLayoutId id="2147483667" r:id="rId3"/>
    <p:sldLayoutId id="2147483666" r:id="rId4"/>
    <p:sldLayoutId id="2147483665" r:id="rId5"/>
    <p:sldLayoutId id="2147483664" r:id="rId6"/>
    <p:sldLayoutId id="2147483663" r:id="rId7"/>
    <p:sldLayoutId id="2147483662" r:id="rId8"/>
    <p:sldLayoutId id="2147483661" r:id="rId9"/>
    <p:sldLayoutId id="2147483660" r:id="rId10"/>
    <p:sldLayoutId id="2147483659" r:id="rId11"/>
  </p:sldLayoutIdLst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77532-CF3F-463C-B545-78124A1D6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680" y="260648"/>
            <a:ext cx="6192837" cy="35814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文  件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8D2F39D4-03AD-46B5-AEF4-754C7E91F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9455D2FC-C0DC-4909-AE94-E61E5EB06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34829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文件的读写</a:t>
            </a:r>
            <a:r>
              <a:rPr lang="en-US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</a:t>
            </a:r>
            <a:endParaRPr lang="zh-CN" altLang="zh-CN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矩形 2">
            <a:extLst>
              <a:ext uri="{FF2B5EF4-FFF2-40B4-BE49-F238E27FC236}">
                <a16:creationId xmlns:a16="http://schemas.microsoft.com/office/drawing/2014/main" id="{569E7275-7968-49A0-A7F7-E13A2886F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1792288"/>
            <a:ext cx="86741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根据打开方式不同可以对文件进行相应的读写操作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个常用的文件内容读取方法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35DEF83-95E1-4B4B-84D9-54819DE50363}"/>
              </a:ext>
            </a:extLst>
          </p:cNvPr>
          <p:cNvGraphicFramePr>
            <a:graphicFrameLocks noGrp="1"/>
          </p:cNvGraphicFramePr>
          <p:nvPr/>
        </p:nvGraphicFramePr>
        <p:xfrm>
          <a:off x="250825" y="3311525"/>
          <a:ext cx="8702675" cy="2925763"/>
        </p:xfrm>
        <a:graphic>
          <a:graphicData uri="http://schemas.openxmlformats.org/drawingml/2006/table">
            <a:tbl>
              <a:tblPr/>
              <a:tblGrid>
                <a:gridCol w="2161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0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20">
                <a:tc>
                  <a:txBody>
                    <a:bodyPr/>
                    <a:lstStyle>
                      <a:lvl1pPr indent="1587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15875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方法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含义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&lt;file&gt;.</a:t>
                      </a: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readall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读入整个文件内容，返回一个字符串或字节流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*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4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&lt;file&gt;.read(size=-1)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从文件中读入整个文件内容，如果给出参数，读入前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size</a:t>
                      </a:r>
                      <a:r>
                        <a:rPr kumimoji="0" lang="zh-CN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长度的字符串或字节流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4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&lt;file&gt;.readline(size = -1)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从文件中读入一行内容，如果给出参数，读入该行前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size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长度的字符串或字节流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4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&lt;file&gt;.readlines(hint=-1)</a:t>
                      </a:r>
                      <a:endParaRPr kumimoji="0" lang="zh-CN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从文件中读入所有行，以每行为元素形成一个列表，如果给出参数，读入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hint</a:t>
                      </a:r>
                      <a:r>
                        <a:rPr kumimoji="0" lang="zh-CN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行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92" marR="68592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76B63-5287-4743-A520-94B100B1B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115888"/>
            <a:ext cx="8243888" cy="102235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读取整个文件</a:t>
            </a:r>
          </a:p>
        </p:txBody>
      </p:sp>
      <p:sp>
        <p:nvSpPr>
          <p:cNvPr id="14338" name="矩形 2">
            <a:extLst>
              <a:ext uri="{FF2B5EF4-FFF2-40B4-BE49-F238E27FC236}">
                <a16:creationId xmlns:a16="http://schemas.microsoft.com/office/drawing/2014/main" id="{0E6B2149-CE33-4729-B846-EA1709E16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425" y="1268413"/>
            <a:ext cx="23764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3.1415926535</a:t>
            </a:r>
          </a:p>
          <a:p>
            <a:r>
              <a:rPr lang="en-US" altLang="zh-CN"/>
              <a:t>  8979323846            </a:t>
            </a:r>
          </a:p>
          <a:p>
            <a:r>
              <a:rPr lang="en-US" altLang="zh-CN"/>
              <a:t>  2643383279</a:t>
            </a:r>
            <a:endParaRPr lang="zh-CN" altLang="en-US"/>
          </a:p>
        </p:txBody>
      </p:sp>
      <p:sp>
        <p:nvSpPr>
          <p:cNvPr id="14339" name="矩形 3">
            <a:extLst>
              <a:ext uri="{FF2B5EF4-FFF2-40B4-BE49-F238E27FC236}">
                <a16:creationId xmlns:a16="http://schemas.microsoft.com/office/drawing/2014/main" id="{5B9FACCF-74F4-43B9-81E3-6FA0A31B2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88" y="549275"/>
            <a:ext cx="15716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pi_digits.txt</a:t>
            </a:r>
            <a:endParaRPr lang="zh-CN" altLang="en-US"/>
          </a:p>
        </p:txBody>
      </p:sp>
      <p:sp>
        <p:nvSpPr>
          <p:cNvPr id="14340" name="矩形 4">
            <a:extLst>
              <a:ext uri="{FF2B5EF4-FFF2-40B4-BE49-F238E27FC236}">
                <a16:creationId xmlns:a16="http://schemas.microsoft.com/office/drawing/2014/main" id="{B266BF5D-ECCF-4697-AB93-0075A8AF3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50" y="1454150"/>
            <a:ext cx="457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filename = 'pi_digits.txt'</a:t>
            </a:r>
          </a:p>
          <a:p>
            <a:endParaRPr lang="en-US" altLang="zh-CN"/>
          </a:p>
          <a:p>
            <a:r>
              <a:rPr lang="en-US" altLang="zh-CN"/>
              <a:t>with open(filename) as file_object:</a:t>
            </a:r>
          </a:p>
          <a:p>
            <a:r>
              <a:rPr lang="en-US" altLang="zh-CN"/>
              <a:t>    contents = file_object.read ()</a:t>
            </a:r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1DC6C281-CFF1-40DB-9524-ED994F106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18" r="78546" b="67863"/>
          <a:stretch>
            <a:fillRect/>
          </a:stretch>
        </p:blipFill>
        <p:spPr bwMode="auto">
          <a:xfrm>
            <a:off x="755650" y="3644900"/>
            <a:ext cx="3529013" cy="234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3">
            <a:extLst>
              <a:ext uri="{FF2B5EF4-FFF2-40B4-BE49-F238E27FC236}">
                <a16:creationId xmlns:a16="http://schemas.microsoft.com/office/drawing/2014/main" id="{C3554F2A-FDD8-4E62-B980-D65D9BB7A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50" r="72890" b="55717"/>
          <a:stretch>
            <a:fillRect/>
          </a:stretch>
        </p:blipFill>
        <p:spPr bwMode="auto">
          <a:xfrm>
            <a:off x="4716463" y="3860800"/>
            <a:ext cx="41243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5F19F36-E74F-4BF8-9E52-A923DA1497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063875"/>
            <a:ext cx="2917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 print(contents.rstrip())</a:t>
            </a:r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6EA80A-D6BC-4BF3-8AB3-20D90D0B6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2660650"/>
            <a:ext cx="20113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 print(contents)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C84D8-4493-4789-8E11-4161072C7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逐行读取</a:t>
            </a:r>
          </a:p>
        </p:txBody>
      </p:sp>
      <p:sp>
        <p:nvSpPr>
          <p:cNvPr id="15362" name="矩形 2">
            <a:extLst>
              <a:ext uri="{FF2B5EF4-FFF2-40B4-BE49-F238E27FC236}">
                <a16:creationId xmlns:a16="http://schemas.microsoft.com/office/drawing/2014/main" id="{A70BE772-D0AB-4BEF-97A2-979F68FD5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773238"/>
            <a:ext cx="457200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filename = 'pi_digits.txt'</a:t>
            </a:r>
          </a:p>
          <a:p>
            <a:endParaRPr lang="en-US" altLang="zh-CN"/>
          </a:p>
          <a:p>
            <a:r>
              <a:rPr lang="en-US" altLang="zh-CN"/>
              <a:t>with open(filename) as file_object:</a:t>
            </a:r>
          </a:p>
          <a:p>
            <a:r>
              <a:rPr lang="en-US" altLang="zh-CN"/>
              <a:t>    for line in file_object:</a:t>
            </a:r>
          </a:p>
          <a:p>
            <a:r>
              <a:rPr lang="en-US" altLang="zh-CN"/>
              <a:t>        print(line)</a:t>
            </a:r>
            <a:endParaRPr lang="zh-CN" altLang="en-US"/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1BE3BDA9-4395-4E86-858E-1CE1EF2DB6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93" r="74666" b="40205"/>
          <a:stretch>
            <a:fillRect/>
          </a:stretch>
        </p:blipFill>
        <p:spPr bwMode="auto">
          <a:xfrm>
            <a:off x="6227763" y="1916113"/>
            <a:ext cx="1427162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3">
            <a:extLst>
              <a:ext uri="{FF2B5EF4-FFF2-40B4-BE49-F238E27FC236}">
                <a16:creationId xmlns:a16="http://schemas.microsoft.com/office/drawing/2014/main" id="{15B5F47C-DD86-4EF1-9180-EF6EC97C4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96" r="77187" b="27280"/>
          <a:stretch>
            <a:fillRect/>
          </a:stretch>
        </p:blipFill>
        <p:spPr bwMode="auto">
          <a:xfrm>
            <a:off x="6011863" y="4340225"/>
            <a:ext cx="1284287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DCF27FC-7DCA-475B-9BEC-DB7B43049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860800"/>
            <a:ext cx="45720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filename = 'pi_digits.txt'</a:t>
            </a:r>
          </a:p>
          <a:p>
            <a:endParaRPr lang="en-US" altLang="zh-CN"/>
          </a:p>
          <a:p>
            <a:r>
              <a:rPr lang="en-US" altLang="zh-CN"/>
              <a:t>with open(filename) as file_object:</a:t>
            </a:r>
          </a:p>
          <a:p>
            <a:r>
              <a:rPr lang="en-US" altLang="zh-CN"/>
              <a:t>    for line in file_object:</a:t>
            </a:r>
          </a:p>
          <a:p>
            <a:r>
              <a:rPr lang="en-US" altLang="zh-CN"/>
              <a:t>        print(line.rstrip())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8728A-3E8B-4CDA-B164-5869F137D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3600" dirty="0"/>
              <a:t>创建一个包含文件各行内容的列表</a:t>
            </a:r>
          </a:p>
        </p:txBody>
      </p:sp>
      <p:sp>
        <p:nvSpPr>
          <p:cNvPr id="16386" name="矩形 2">
            <a:extLst>
              <a:ext uri="{FF2B5EF4-FFF2-40B4-BE49-F238E27FC236}">
                <a16:creationId xmlns:a16="http://schemas.microsoft.com/office/drawing/2014/main" id="{BA8E965F-DDB3-4599-B4AF-DC8CF6EFA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2133600"/>
            <a:ext cx="5689600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filename = 'pi_digits.txt'</a:t>
            </a:r>
          </a:p>
          <a:p>
            <a:endParaRPr lang="en-US" altLang="zh-CN"/>
          </a:p>
          <a:p>
            <a:r>
              <a:rPr lang="en-US" altLang="zh-CN"/>
              <a:t>with open(filename) as file_object:</a:t>
            </a:r>
          </a:p>
          <a:p>
            <a:r>
              <a:rPr lang="en-US" altLang="zh-CN"/>
              <a:t>    lines = file_object.readlines()</a:t>
            </a:r>
          </a:p>
          <a:p>
            <a:endParaRPr lang="en-US" altLang="zh-CN"/>
          </a:p>
          <a:p>
            <a:r>
              <a:rPr lang="en-US" altLang="zh-CN"/>
              <a:t>for line in lines:</a:t>
            </a:r>
          </a:p>
          <a:p>
            <a:r>
              <a:rPr lang="en-US" altLang="zh-CN"/>
              <a:t>    print(line.rstrip())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87A4CA-DCAE-4261-A674-922CC3DE5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550" r="72890" b="55717"/>
          <a:stretch>
            <a:fillRect/>
          </a:stretch>
        </p:blipFill>
        <p:spPr bwMode="auto">
          <a:xfrm>
            <a:off x="4970463" y="4365625"/>
            <a:ext cx="41243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B5932-52E8-4D57-8E26-6A058BFA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87788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使用文件的内容</a:t>
            </a:r>
          </a:p>
        </p:txBody>
      </p:sp>
      <p:sp>
        <p:nvSpPr>
          <p:cNvPr id="17410" name="矩形 2">
            <a:extLst>
              <a:ext uri="{FF2B5EF4-FFF2-40B4-BE49-F238E27FC236}">
                <a16:creationId xmlns:a16="http://schemas.microsoft.com/office/drawing/2014/main" id="{2EBF2613-5D0A-42C5-995E-064358748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1412875"/>
            <a:ext cx="6624637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filename = 'pi_digits.txt'</a:t>
            </a:r>
          </a:p>
          <a:p>
            <a:r>
              <a:rPr lang="en-US" altLang="zh-CN" sz="2400"/>
              <a:t>with open(filename) as file_object:</a:t>
            </a:r>
          </a:p>
          <a:p>
            <a:r>
              <a:rPr lang="en-US" altLang="zh-CN" sz="2400"/>
              <a:t>    lines = file_object.readlines()</a:t>
            </a:r>
          </a:p>
          <a:p>
            <a:r>
              <a:rPr lang="en-US" altLang="zh-CN" sz="2400"/>
              <a:t>pi_string = ''</a:t>
            </a:r>
          </a:p>
          <a:p>
            <a:r>
              <a:rPr lang="en-US" altLang="zh-CN" sz="2400"/>
              <a:t>for line in lines:</a:t>
            </a:r>
          </a:p>
          <a:p>
            <a:r>
              <a:rPr lang="en-US" altLang="zh-CN" sz="2400"/>
              <a:t>    pi_string += line.rstrip()</a:t>
            </a:r>
          </a:p>
          <a:p>
            <a:r>
              <a:rPr lang="en-US" altLang="zh-CN" sz="2400"/>
              <a:t>print(pi_string)</a:t>
            </a:r>
          </a:p>
          <a:p>
            <a:r>
              <a:rPr lang="en-US" altLang="zh-CN" sz="2400"/>
              <a:t>print(len(pi_string))</a:t>
            </a:r>
          </a:p>
        </p:txBody>
      </p:sp>
      <p:sp>
        <p:nvSpPr>
          <p:cNvPr id="16389" name="矩形 4">
            <a:extLst>
              <a:ext uri="{FF2B5EF4-FFF2-40B4-BE49-F238E27FC236}">
                <a16:creationId xmlns:a16="http://schemas.microsoft.com/office/drawing/2014/main" id="{D98C7134-4AF3-4B22-8088-3B5A0ECD6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4962525"/>
            <a:ext cx="57594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3.1415926535  8979323846  2643383279</a:t>
            </a:r>
          </a:p>
          <a:p>
            <a:r>
              <a:rPr lang="en-US" altLang="zh-CN"/>
              <a:t>36</a:t>
            </a: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675A2F-67ED-4398-900B-E1E03AB6A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713" y="5662613"/>
            <a:ext cx="56165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3.141592653589793238462643383279</a:t>
            </a:r>
          </a:p>
          <a:p>
            <a:r>
              <a:rPr lang="en-US" altLang="zh-CN"/>
              <a:t>32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9B6DA8-92D9-4091-8FC7-29660659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949325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圆周率值中包含你的生日吗</a:t>
            </a:r>
          </a:p>
        </p:txBody>
      </p:sp>
      <p:sp>
        <p:nvSpPr>
          <p:cNvPr id="18434" name="矩形 2">
            <a:extLst>
              <a:ext uri="{FF2B5EF4-FFF2-40B4-BE49-F238E27FC236}">
                <a16:creationId xmlns:a16="http://schemas.microsoft.com/office/drawing/2014/main" id="{A5BAC0C3-FECD-4347-BC4B-1D83A1A93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412875"/>
            <a:ext cx="8316912" cy="470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filename = 'pi_million_digits.txt'</a:t>
            </a:r>
          </a:p>
          <a:p>
            <a:endParaRPr lang="en-US" altLang="zh-CN" sz="2000"/>
          </a:p>
          <a:p>
            <a:r>
              <a:rPr lang="en-US" altLang="zh-CN" sz="2000"/>
              <a:t>with open(filename) as file_object:</a:t>
            </a:r>
          </a:p>
          <a:p>
            <a:r>
              <a:rPr lang="en-US" altLang="zh-CN" sz="2000"/>
              <a:t>    lines = file_object.readlines()</a:t>
            </a:r>
          </a:p>
          <a:p>
            <a:endParaRPr lang="en-US" altLang="zh-CN" sz="2000"/>
          </a:p>
          <a:p>
            <a:r>
              <a:rPr lang="en-US" altLang="zh-CN" sz="2000"/>
              <a:t>pi_string = ''</a:t>
            </a:r>
          </a:p>
          <a:p>
            <a:r>
              <a:rPr lang="en-US" altLang="zh-CN" sz="2000"/>
              <a:t>for line in lines:</a:t>
            </a:r>
          </a:p>
          <a:p>
            <a:r>
              <a:rPr lang="en-US" altLang="zh-CN" sz="2000"/>
              <a:t>    pi_string += line.strip()</a:t>
            </a:r>
          </a:p>
          <a:p>
            <a:endParaRPr lang="en-US" altLang="zh-CN" sz="2000"/>
          </a:p>
          <a:p>
            <a:r>
              <a:rPr lang="en-US" altLang="zh-CN" sz="2000"/>
              <a:t>birthday = input("Enter your birthday, in the form mmddyy: ")</a:t>
            </a:r>
          </a:p>
          <a:p>
            <a:r>
              <a:rPr lang="en-US" altLang="zh-CN" sz="2000"/>
              <a:t>if birthday in pi_string:</a:t>
            </a:r>
          </a:p>
          <a:p>
            <a:r>
              <a:rPr lang="en-US" altLang="zh-CN" sz="2000"/>
              <a:t>    print("Your birthday appears in the first million digits of pi!")</a:t>
            </a:r>
          </a:p>
          <a:p>
            <a:r>
              <a:rPr lang="en-US" altLang="zh-CN" sz="2000"/>
              <a:t>else:</a:t>
            </a:r>
          </a:p>
          <a:p>
            <a:r>
              <a:rPr lang="en-US" altLang="zh-CN" sz="2000"/>
              <a:t>    print("Your birthday does not appear in the first million digits of pi.")</a:t>
            </a:r>
            <a:endParaRPr lang="zh-CN" alt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BA8AB66F-E629-449A-9FEE-C9FF2DB09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AFEFAE81-A0E2-4BF2-9927-21E7C2FBA3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34829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文件的读写</a:t>
            </a:r>
            <a:r>
              <a:rPr lang="en-US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endParaRPr lang="zh-CN" altLang="zh-CN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矩形 1">
            <a:extLst>
              <a:ext uri="{FF2B5EF4-FFF2-40B4-BE49-F238E27FC236}">
                <a16:creationId xmlns:a16="http://schemas.microsoft.com/office/drawing/2014/main" id="{3ADADB5F-0D41-474C-98DA-E278C202B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1803400"/>
            <a:ext cx="85931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个与文件内容写入有关的方法，如表所示。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CCB7F05-DEB8-432C-8312-88768322CA9B}"/>
              </a:ext>
            </a:extLst>
          </p:cNvPr>
          <p:cNvGraphicFramePr>
            <a:graphicFrameLocks noGrp="1"/>
          </p:cNvGraphicFramePr>
          <p:nvPr/>
        </p:nvGraphicFramePr>
        <p:xfrm>
          <a:off x="701675" y="2997200"/>
          <a:ext cx="7667625" cy="2087118"/>
        </p:xfrm>
        <a:graphic>
          <a:graphicData uri="http://schemas.openxmlformats.org/drawingml/2006/table">
            <a:tbl>
              <a:tblPr/>
              <a:tblGrid>
                <a:gridCol w="248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7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239">
                <a:tc>
                  <a:txBody>
                    <a:bodyPr/>
                    <a:lstStyle>
                      <a:lvl1pPr indent="1587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15875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方法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含义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1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&lt;file&gt;.write(s)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向文件写入一个字符串或字节流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10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&lt;file&gt;.writelines(lines)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将一个元素为字符串的列表写入文件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994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&lt;file&gt;.seek(offset)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改变当前文件操作指针的位置，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offset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的值：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0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：文件开头；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1: 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当前位置；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 2: 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文件结尾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9827CB4-D3B9-4391-8F40-7B8EA1A4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写入空文件</a:t>
            </a:r>
          </a:p>
        </p:txBody>
      </p:sp>
      <p:sp>
        <p:nvSpPr>
          <p:cNvPr id="20482" name="内容占位符 1">
            <a:extLst>
              <a:ext uri="{FF2B5EF4-FFF2-40B4-BE49-F238E27FC236}">
                <a16:creationId xmlns:a16="http://schemas.microsoft.com/office/drawing/2014/main" id="{B5179B86-973E-4CF9-AC52-B0E87693AD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1323975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zh-CN" sz="2800"/>
              <a:t>    </a:t>
            </a:r>
            <a:r>
              <a:rPr lang="zh-CN" altLang="en-US" sz="2800"/>
              <a:t>将输出写入文件，即便关闭包含程序输出的终端窗口，这些输出也依然存在。</a:t>
            </a:r>
          </a:p>
        </p:txBody>
      </p:sp>
      <p:sp>
        <p:nvSpPr>
          <p:cNvPr id="20483" name="矩形 3">
            <a:extLst>
              <a:ext uri="{FF2B5EF4-FFF2-40B4-BE49-F238E27FC236}">
                <a16:creationId xmlns:a16="http://schemas.microsoft.com/office/drawing/2014/main" id="{47C846F9-FE6D-4937-AFC8-7148D03B3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068638"/>
            <a:ext cx="6842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filename = 'programming.txt'</a:t>
            </a:r>
          </a:p>
          <a:p>
            <a:r>
              <a:rPr lang="en-US" altLang="zh-CN" sz="2400"/>
              <a:t>with open(filename,'w') as file_object:</a:t>
            </a:r>
          </a:p>
          <a:p>
            <a:r>
              <a:rPr lang="en-US" altLang="zh-CN" sz="2400"/>
              <a:t>    file_object.write("I love programming")</a:t>
            </a:r>
            <a:endParaRPr lang="zh-CN" alt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29663-4462-4E21-9E35-5396CC7B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66198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写入多行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9E148D-A051-4D3B-8EC3-A862680121EF}"/>
              </a:ext>
            </a:extLst>
          </p:cNvPr>
          <p:cNvSpPr/>
          <p:nvPr/>
        </p:nvSpPr>
        <p:spPr>
          <a:xfrm>
            <a:off x="827088" y="2492375"/>
            <a:ext cx="784860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I love </a:t>
            </a:r>
            <a:r>
              <a:rPr lang="en-US" altLang="zh-CN" dirty="0" err="1">
                <a:solidFill>
                  <a:schemeClr val="bg2">
                    <a:lumMod val="10000"/>
                  </a:schemeClr>
                </a:solidFill>
              </a:rPr>
              <a:t>programmingI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 love creating new games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507" name="矩形 3">
            <a:extLst>
              <a:ext uri="{FF2B5EF4-FFF2-40B4-BE49-F238E27FC236}">
                <a16:creationId xmlns:a16="http://schemas.microsoft.com/office/drawing/2014/main" id="{F23AFD33-4CCD-4787-A468-6CDD093E5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912813"/>
            <a:ext cx="72723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filename = 'programming.txt'</a:t>
            </a:r>
          </a:p>
          <a:p>
            <a:r>
              <a:rPr lang="en-US" altLang="zh-CN"/>
              <a:t>with open(filename,'w') as file_object:</a:t>
            </a:r>
          </a:p>
          <a:p>
            <a:r>
              <a:rPr lang="en-US" altLang="zh-CN"/>
              <a:t>    file_object.write("I love programming")</a:t>
            </a:r>
          </a:p>
          <a:p>
            <a:r>
              <a:rPr lang="en-US" altLang="zh-CN"/>
              <a:t>    file_object.write("I love creating new games")</a:t>
            </a:r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E51821-BB1D-4249-A7BC-DFED46C8C1BE}"/>
              </a:ext>
            </a:extLst>
          </p:cNvPr>
          <p:cNvSpPr/>
          <p:nvPr/>
        </p:nvSpPr>
        <p:spPr>
          <a:xfrm>
            <a:off x="925513" y="4984750"/>
            <a:ext cx="4572000" cy="64611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I love programming.</a:t>
            </a:r>
          </a:p>
          <a:p>
            <a:pPr>
              <a:defRPr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I love creating new games.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A4D7D5-F995-43DE-8481-46123B01C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213100"/>
            <a:ext cx="64087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filename = 'programming.txt'</a:t>
            </a:r>
          </a:p>
          <a:p>
            <a:r>
              <a:rPr lang="en-US" altLang="zh-CN"/>
              <a:t>with open(filename,'w') as file_object:</a:t>
            </a:r>
          </a:p>
          <a:p>
            <a:r>
              <a:rPr lang="en-US" altLang="zh-CN"/>
              <a:t>    file_object.write("I love programming.\n")</a:t>
            </a:r>
          </a:p>
          <a:p>
            <a:r>
              <a:rPr lang="en-US" altLang="zh-CN"/>
              <a:t>    file_object.write(“I love creating new games.\n")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A2F2E-CD74-488E-83DD-963FAF1F3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87788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附加到文件</a:t>
            </a:r>
          </a:p>
        </p:txBody>
      </p:sp>
      <p:sp>
        <p:nvSpPr>
          <p:cNvPr id="22530" name="矩形 2">
            <a:extLst>
              <a:ext uri="{FF2B5EF4-FFF2-40B4-BE49-F238E27FC236}">
                <a16:creationId xmlns:a16="http://schemas.microsoft.com/office/drawing/2014/main" id="{EAE205FF-1F0B-494D-9DBC-33514D8B6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2708275"/>
            <a:ext cx="843597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filename = 'programming.txt'</a:t>
            </a:r>
          </a:p>
          <a:p>
            <a:endParaRPr lang="en-US" altLang="zh-CN"/>
          </a:p>
          <a:p>
            <a:r>
              <a:rPr lang="en-US" altLang="zh-CN"/>
              <a:t>with open(filename, 'a') as file_object:</a:t>
            </a:r>
          </a:p>
          <a:p>
            <a:r>
              <a:rPr lang="en-US" altLang="zh-CN"/>
              <a:t>    file_object.write("I also love finding meaning in large datasets.\n")</a:t>
            </a:r>
          </a:p>
          <a:p>
            <a:r>
              <a:rPr lang="en-US" altLang="zh-CN"/>
              <a:t>    file_object.write("I love creating apps that can run in a browser.\n")</a:t>
            </a:r>
          </a:p>
        </p:txBody>
      </p:sp>
      <p:sp>
        <p:nvSpPr>
          <p:cNvPr id="4" name="内容占位符 1">
            <a:extLst>
              <a:ext uri="{FF2B5EF4-FFF2-40B4-BE49-F238E27FC236}">
                <a16:creationId xmlns:a16="http://schemas.microsoft.com/office/drawing/2014/main" id="{BBB33657-B7C3-4904-ABA3-C27D3A4BB160}"/>
              </a:ext>
            </a:extLst>
          </p:cNvPr>
          <p:cNvSpPr txBox="1"/>
          <p:nvPr/>
        </p:nvSpPr>
        <p:spPr>
          <a:xfrm>
            <a:off x="457200" y="1196975"/>
            <a:ext cx="8229600" cy="13239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zh-CN" altLang="en-US" sz="2800" kern="0" dirty="0"/>
              <a:t>如果要给文件添加内容，而不是覆盖原有的内容，可以附加模式打开文件。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75CA7B-1A90-4DCB-97F7-B77CEC3182CD}"/>
              </a:ext>
            </a:extLst>
          </p:cNvPr>
          <p:cNvSpPr/>
          <p:nvPr/>
        </p:nvSpPr>
        <p:spPr>
          <a:xfrm>
            <a:off x="1619250" y="4437063"/>
            <a:ext cx="5976938" cy="12001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I love programming.</a:t>
            </a:r>
          </a:p>
          <a:p>
            <a:pPr>
              <a:defRPr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I love creating new games.</a:t>
            </a:r>
          </a:p>
          <a:p>
            <a:pPr>
              <a:defRPr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I also love finding meaning in large datasets.</a:t>
            </a:r>
          </a:p>
          <a:p>
            <a:pPr>
              <a:defRPr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</a:rPr>
              <a:t>I love creating apps that can run in a browser.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9F65B39D-6200-4D76-9E1B-2AE3F04A4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6398699E-FB4B-4404-B651-0855DCCCD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400" y="503238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文件概述</a:t>
            </a:r>
            <a:endParaRPr lang="zh-CN" altLang="zh-CN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3" name="矩形 2">
            <a:extLst>
              <a:ext uri="{FF2B5EF4-FFF2-40B4-BE49-F238E27FC236}">
                <a16:creationId xmlns:a16="http://schemas.microsoft.com/office/drawing/2014/main" id="{62C01684-4F24-466E-B809-96924CFC0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0" y="1773238"/>
            <a:ext cx="7561263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文件是一个存储在辅助存储器上的数据序列，可以包含任何数据内容。概念上，文件是数据的集合和抽象，类似地，函数是程序的集合和抽象。用文件形式组织和表达数据更有效也更为灵活。文件包括两种类型：文本文件和二进制文件。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74A0FE-3E3D-4718-B332-F67DE079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463" y="330200"/>
            <a:ext cx="8243887" cy="687388"/>
          </a:xfrm>
        </p:spPr>
        <p:txBody>
          <a:bodyPr/>
          <a:lstStyle/>
          <a:p>
            <a:r>
              <a:rPr lang="en-US" altLang="zh-CN" noProof="1"/>
              <a:t>seek()</a:t>
            </a:r>
          </a:p>
        </p:txBody>
      </p:sp>
      <p:sp>
        <p:nvSpPr>
          <p:cNvPr id="23554" name="文本框 2">
            <a:extLst>
              <a:ext uri="{FF2B5EF4-FFF2-40B4-BE49-F238E27FC236}">
                <a16:creationId xmlns:a16="http://schemas.microsoft.com/office/drawing/2014/main" id="{A1E2CDAF-7D91-4587-8529-506E2C990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850" y="1354138"/>
            <a:ext cx="7092950" cy="4662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</a:pPr>
            <a:r>
              <a:rPr lang="zh-CN" altLang="en-US"/>
              <a:t>f = open('randomaccess.txt',"w+")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sText = "".join((str(x) for x in range(30)))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f.write("汉" + sText)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f.seek(6)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f.write("OFFSET_6_")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print("Current file position after seek and write:", f.tell())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f.close()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f = open('randomaccess.txt',"r")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print("Content:")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print(f.read())</a:t>
            </a:r>
          </a:p>
          <a:p>
            <a:pPr eaLnBrk="0" hangingPunct="0">
              <a:lnSpc>
                <a:spcPct val="150000"/>
              </a:lnSpc>
            </a:pPr>
            <a:r>
              <a:rPr lang="zh-CN" altLang="en-US"/>
              <a:t>f.close()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213E301-37D0-4CB0-9289-B707B8D8EA3A}"/>
              </a:ext>
            </a:extLst>
          </p:cNvPr>
          <p:cNvSpPr txBox="1"/>
          <p:nvPr/>
        </p:nvSpPr>
        <p:spPr>
          <a:xfrm>
            <a:off x="4355976" y="3086646"/>
            <a:ext cx="503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通过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seek()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函数偏移至位置</a:t>
            </a:r>
            <a:r>
              <a:rPr lang="en-US" altLang="zh-CN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6</a:t>
            </a:r>
            <a:r>
              <a:rPr lang="zh-CN" altLang="en-US" dirty="0">
                <a:latin typeface="阿里巴巴普惠体 R" panose="00020600040101010101" pitchFamily="18" charset="-122"/>
                <a:ea typeface="阿里巴巴普惠体 R" panose="00020600040101010101" pitchFamily="18" charset="-122"/>
                <a:cs typeface="阿里巴巴普惠体 R" panose="00020600040101010101" pitchFamily="18" charset="-122"/>
              </a:rPr>
              <a:t>（相对于文件头）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Box 2">
            <a:extLst>
              <a:ext uri="{FF2B5EF4-FFF2-40B4-BE49-F238E27FC236}">
                <a16:creationId xmlns:a16="http://schemas.microsoft.com/office/drawing/2014/main" id="{808A51EF-6ED7-485C-A749-A2E034A9A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808288"/>
            <a:ext cx="78819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5400">
                <a:latin typeface="微软雅黑" panose="020B0503020204020204" pitchFamily="34" charset="-122"/>
                <a:ea typeface="微软雅黑" panose="020B0503020204020204" pitchFamily="34" charset="-122"/>
              </a:rPr>
              <a:t>一二维数据格式化和处理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0ABCB213-0753-489F-98FE-025C89F00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E2DBAB76-4926-43AE-AAE2-D27746696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数据组织的维度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3" name="矩形 1">
            <a:extLst>
              <a:ext uri="{FF2B5EF4-FFF2-40B4-BE49-F238E27FC236}">
                <a16:creationId xmlns:a16="http://schemas.microsoft.com/office/drawing/2014/main" id="{44554C8F-84D7-451C-9121-788E423AE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060575"/>
            <a:ext cx="8280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一维数据由对等关系的有序或无序数据构成，采用线性方式组织，对应于数学中的数组和集合等概念。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98FDB6E-C32D-4694-98D5-7605B83D8719}"/>
              </a:ext>
            </a:extLst>
          </p:cNvPr>
          <p:cNvGraphicFramePr>
            <a:graphicFrameLocks noGrp="1"/>
          </p:cNvGraphicFramePr>
          <p:nvPr/>
        </p:nvGraphicFramePr>
        <p:xfrm>
          <a:off x="468313" y="3946525"/>
          <a:ext cx="8294687" cy="1314450"/>
        </p:xfrm>
        <a:graphic>
          <a:graphicData uri="http://schemas.openxmlformats.org/drawingml/2006/table">
            <a:tbl>
              <a:tblPr/>
              <a:tblGrid>
                <a:gridCol w="8294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14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中国、美国、日本、德国、法国、英国、意大利、加拿大、俄罗斯、欧盟、澳大利亚、南非、阿根廷、巴西、印度、印度尼西亚、墨西哥、沙特阿拉伯、土耳其、韩国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C267FA4F-B555-43E7-BFA2-E3766B216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C3E47E89-B37E-4E94-837D-82C18920B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数据组织的维度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27" name="矩形 5">
            <a:extLst>
              <a:ext uri="{FF2B5EF4-FFF2-40B4-BE49-F238E27FC236}">
                <a16:creationId xmlns:a16="http://schemas.microsoft.com/office/drawing/2014/main" id="{348571F7-0DFA-4CCB-91E5-CA6E7FD42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8" y="1898650"/>
            <a:ext cx="8712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二维数据，也称表格数据，由关联关系数据构成，采用表格方式组织，对应于数学中的矩阵，常见的表格都属于二维数据。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5EEED13-7A8B-4DE3-8CBC-F4CE98C4A105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3524250"/>
          <a:ext cx="6842125" cy="2468562"/>
        </p:xfrm>
        <a:graphic>
          <a:graphicData uri="http://schemas.openxmlformats.org/drawingml/2006/table">
            <a:tbl>
              <a:tblPr/>
              <a:tblGrid>
                <a:gridCol w="171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7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9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1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城市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环比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同比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定基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北京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101.5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120.7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121.4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14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上海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101.2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127.3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127.8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4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广州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101.3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119.4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120.0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14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深圳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102.0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140.9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145.5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142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沈阳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100.1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101.4</a:t>
                      </a:r>
                      <a:endParaRPr kumimoji="0" lang="zh-CN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101.6</a:t>
                      </a:r>
                      <a:endParaRPr kumimoji="0" lang="zh-CN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6665" name="矩形 7">
            <a:extLst>
              <a:ext uri="{FF2B5EF4-FFF2-40B4-BE49-F238E27FC236}">
                <a16:creationId xmlns:a16="http://schemas.microsoft.com/office/drawing/2014/main" id="{47723182-2A47-46DD-AEB8-B96D25C19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6165850"/>
            <a:ext cx="7213600" cy="50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>
                <a:latin typeface="Times New Roman" panose="02020603050405020304" pitchFamily="18" charset="0"/>
              </a:rPr>
              <a:t>环比：上月</a:t>
            </a:r>
            <a:r>
              <a:rPr lang="en-US" altLang="zh-CN">
                <a:latin typeface="Times New Roman" panose="02020603050405020304" pitchFamily="18" charset="0"/>
              </a:rPr>
              <a:t>=100</a:t>
            </a:r>
            <a:r>
              <a:rPr lang="zh-CN" altLang="zh-CN">
                <a:latin typeface="Times New Roman" panose="02020603050405020304" pitchFamily="18" charset="0"/>
              </a:rPr>
              <a:t>；同比：上年同月</a:t>
            </a:r>
            <a:r>
              <a:rPr lang="en-US" altLang="zh-CN">
                <a:latin typeface="Times New Roman" panose="02020603050405020304" pitchFamily="18" charset="0"/>
              </a:rPr>
              <a:t>=100</a:t>
            </a:r>
            <a:r>
              <a:rPr lang="zh-CN" altLang="zh-CN">
                <a:latin typeface="Times New Roman" panose="02020603050405020304" pitchFamily="18" charset="0"/>
              </a:rPr>
              <a:t>；定基：</a:t>
            </a:r>
            <a:r>
              <a:rPr lang="en-US" altLang="zh-CN">
                <a:latin typeface="Times New Roman" panose="02020603050405020304" pitchFamily="18" charset="0"/>
              </a:rPr>
              <a:t>2015</a:t>
            </a:r>
            <a:r>
              <a:rPr lang="zh-CN" altLang="zh-CN">
                <a:latin typeface="Times New Roman" panose="02020603050405020304" pitchFamily="18" charset="0"/>
              </a:rPr>
              <a:t>年</a:t>
            </a:r>
            <a:r>
              <a:rPr lang="en-US" altLang="zh-CN">
                <a:latin typeface="Times New Roman" panose="02020603050405020304" pitchFamily="18" charset="0"/>
              </a:rPr>
              <a:t>=100</a:t>
            </a:r>
            <a:r>
              <a:rPr lang="zh-CN" altLang="zh-CN">
                <a:latin typeface="Times New Roman" panose="02020603050405020304" pitchFamily="18" charset="0"/>
              </a:rPr>
              <a:t>。</a:t>
            </a:r>
            <a:endParaRPr lang="zh-CN" altLang="zh-CN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82F3FC36-6109-4047-9DE1-2A577EFE0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A71DCEE6-BBA7-48FB-A510-C72D6EF3D3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数据组织的维度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651" name="矩形 1">
            <a:extLst>
              <a:ext uri="{FF2B5EF4-FFF2-40B4-BE49-F238E27FC236}">
                <a16:creationId xmlns:a16="http://schemas.microsoft.com/office/drawing/2014/main" id="{2BB3BA57-AE78-4640-A659-5A779B7D7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3" y="2349500"/>
            <a:ext cx="8229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高维数据由键值对类型的数据构成，采用对象方式组织，属于整合度更好的数据组织方式。高维数据在网络系统中十分常用，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XML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等都是高维数据组织的语法结构。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9BA32676-59F6-4CA9-997A-B07281FC7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69AC908E-419A-4B18-A28C-0C8AA412F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5314950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一二维数据的存储格式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675" name="矩形 1">
            <a:extLst>
              <a:ext uri="{FF2B5EF4-FFF2-40B4-BE49-F238E27FC236}">
                <a16:creationId xmlns:a16="http://schemas.microsoft.com/office/drawing/2014/main" id="{52391252-8F1F-4732-B161-4EA0D1EC3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700213"/>
            <a:ext cx="10153650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一维数据是最简单的数据组织类型，有多种存储格式，常用特殊字符分隔：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）用一个或多个空格分隔，例如：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中国  美国  日本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德国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法国  英国  意大利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）用逗号分隔，例如：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美国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日本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德国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法国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英国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意大利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）用其他符号或符号组合分隔，建议采用不出现在数据中的特殊符号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200000"/>
              </a:lnSpc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美国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日本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德国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法国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英国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意大利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A05EAA7C-A20C-4920-91B8-F911B33B3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4E8FA71E-ACB9-4C41-BFDB-D99AA107A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5314950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一二维数据的存储格式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699" name="矩形 3">
            <a:extLst>
              <a:ext uri="{FF2B5EF4-FFF2-40B4-BE49-F238E27FC236}">
                <a16:creationId xmlns:a16="http://schemas.microsoft.com/office/drawing/2014/main" id="{7FA49C77-5A66-47ED-B0F3-29AA090AE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8" y="2492375"/>
            <a:ext cx="7704137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逗号分割数值的存储格式叫做</a:t>
            </a:r>
            <a:r>
              <a:rPr lang="en-US" altLang="zh-CN" sz="2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zh-CN" sz="2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格式（</a:t>
            </a:r>
            <a:r>
              <a:rPr lang="en-US" altLang="zh-CN" sz="2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Comma-Separated Values</a:t>
            </a:r>
            <a:r>
              <a:rPr lang="zh-CN" altLang="zh-CN" sz="2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，即逗号分隔值），它是一种通用的、相对简单的文件格式，在商业和科学上广泛应用，尤其应用在程序之间转移表格数据。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594753FA-BB70-444E-ADFB-F134C4C5C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5897BB25-C4F7-439B-9639-744C3F2E82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5314950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一二维数据的存储格式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3" name="矩形 1">
            <a:extLst>
              <a:ext uri="{FF2B5EF4-FFF2-40B4-BE49-F238E27FC236}">
                <a16:creationId xmlns:a16="http://schemas.microsoft.com/office/drawing/2014/main" id="{EA08521E-6307-41AD-B090-ACE9AB9F2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027238"/>
            <a:ext cx="5416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该格式的应用有一些基本规则，如下：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4" name="矩形 2">
            <a:extLst>
              <a:ext uri="{FF2B5EF4-FFF2-40B4-BE49-F238E27FC236}">
                <a16:creationId xmlns:a16="http://schemas.microsoft.com/office/drawing/2014/main" id="{4124AC75-751A-4AA8-B4FE-06FC15197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852738"/>
            <a:ext cx="8893175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）纯文本格式，通过单一编码表示字符；</a:t>
            </a:r>
          </a:p>
          <a:p>
            <a:pPr algn="just">
              <a:lnSpc>
                <a:spcPct val="150000"/>
              </a:lnSpc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）以行为单位，开头不留空行，行之间没有空行；</a:t>
            </a:r>
          </a:p>
          <a:p>
            <a:pPr algn="just">
              <a:lnSpc>
                <a:spcPct val="150000"/>
              </a:lnSpc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）每行表示一个一维数据，多行表示二维数据；</a:t>
            </a:r>
          </a:p>
          <a:p>
            <a:pPr algn="just">
              <a:lnSpc>
                <a:spcPct val="150000"/>
              </a:lnSpc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）以逗号分隔每列数据，列数据为空也要保留逗号；</a:t>
            </a:r>
          </a:p>
          <a:p>
            <a:pPr algn="just">
              <a:lnSpc>
                <a:spcPct val="150000"/>
              </a:lnSpc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）可以包含或不包含列名，包含时列名放置在文件第一行。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37673C1F-CC71-46E0-91A9-B45EA0C25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6EFCBB56-D522-4A61-B54A-B19155544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5314950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一二维数据的存储格式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7" name="矩形 1">
            <a:extLst>
              <a:ext uri="{FF2B5EF4-FFF2-40B4-BE49-F238E27FC236}">
                <a16:creationId xmlns:a16="http://schemas.microsoft.com/office/drawing/2014/main" id="{C3062568-6C68-4E79-B12B-A4C4332BE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7950" y="1668463"/>
            <a:ext cx="58705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>
                <a:latin typeface="Times New Roman" panose="02020603050405020304" pitchFamily="18" charset="0"/>
              </a:rPr>
              <a:t>     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二维数据采用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存储后的内容如下：</a:t>
            </a:r>
            <a:r>
              <a:rPr lang="zh-CN" altLang="zh-CN" sz="2400">
                <a:latin typeface="Arial" panose="020B0604020202020204" pitchFamily="34" charset="0"/>
              </a:rPr>
              <a:t> 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EE9D6798-569E-46DE-844F-DA658A0C8C14}"/>
              </a:ext>
            </a:extLst>
          </p:cNvPr>
          <p:cNvGraphicFramePr>
            <a:graphicFrameLocks noGrp="1"/>
          </p:cNvGraphicFramePr>
          <p:nvPr/>
        </p:nvGraphicFramePr>
        <p:xfrm>
          <a:off x="1476375" y="2319338"/>
          <a:ext cx="5341938" cy="2808287"/>
        </p:xfrm>
        <a:graphic>
          <a:graphicData uri="http://schemas.openxmlformats.org/drawingml/2006/table">
            <a:tbl>
              <a:tblPr/>
              <a:tblGrid>
                <a:gridCol w="5341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082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城市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环比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同比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定基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北京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,101.5,120.7,121.4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上海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,101.2,127.3,127.8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广州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,101.3,119.4,120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深圳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,102,140.9,145.5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沈阳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,100.1,101.4,101.6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754" name="矩形 3">
            <a:extLst>
              <a:ext uri="{FF2B5EF4-FFF2-40B4-BE49-F238E27FC236}">
                <a16:creationId xmlns:a16="http://schemas.microsoft.com/office/drawing/2014/main" id="{420D3E97-BABC-4044-BC9B-7E4ACD3F6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516563"/>
            <a:ext cx="86423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格式存储的文件一般采用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.csv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为扩展名，可以通过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Windows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平台上的记事本或微软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Office Excel</a:t>
            </a:r>
            <a:r>
              <a:rPr lang="zh-CN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工具打开，也可以在其他操作系统平台上用文本编辑工具打开。</a:t>
            </a:r>
            <a:endParaRPr lang="zh-CN" altLang="zh-CN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CC1F4BF5-BB97-48BB-B85E-B6D635D35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E9C8BA20-7E9F-4198-8D75-DEE440FF7F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5827712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一二维数据的表示和读写</a:t>
            </a:r>
          </a:p>
        </p:txBody>
      </p:sp>
      <p:sp>
        <p:nvSpPr>
          <p:cNvPr id="32771" name="矩形 1">
            <a:extLst>
              <a:ext uri="{FF2B5EF4-FFF2-40B4-BE49-F238E27FC236}">
                <a16:creationId xmlns:a16="http://schemas.microsoft.com/office/drawing/2014/main" id="{9ED8A887-1EBC-4FA8-AEF8-CE6CFA8BC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800225"/>
            <a:ext cx="8135937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048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文件的每一行是一维数据，可以使用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中的列表类型表示，整个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文件是一个二维数据，由表示每一行的列表类型作为元素，组成一个二维列表。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9764785-A466-4853-AC5A-939B6F711098}"/>
              </a:ext>
            </a:extLst>
          </p:cNvPr>
          <p:cNvGraphicFramePr>
            <a:graphicFrameLocks noGrp="1"/>
          </p:cNvGraphicFramePr>
          <p:nvPr/>
        </p:nvGraphicFramePr>
        <p:xfrm>
          <a:off x="1692275" y="3789363"/>
          <a:ext cx="5343525" cy="2560637"/>
        </p:xfrm>
        <a:graphic>
          <a:graphicData uri="http://schemas.openxmlformats.org/drawingml/2006/table">
            <a:tbl>
              <a:tblPr/>
              <a:tblGrid>
                <a:gridCol w="534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60637">
                <a:tc>
                  <a:txBody>
                    <a:bodyPr/>
                    <a:lstStyle>
                      <a:lvl1pPr indent="2667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670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 	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['</a:t>
                      </a: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城市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环比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同比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</a:t>
                      </a: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定基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\n'], 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['</a:t>
                      </a: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北京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'101.5', '120.7', '121.4\n'], 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['</a:t>
                      </a: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上海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'101.2', '127.3', '127.8\n'], 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['</a:t>
                      </a: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广州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'101.3', '119.4', '120.0\n'], 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['</a:t>
                      </a: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深圳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'102.0', '140.9', '145.5\n'],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['</a:t>
                      </a: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沈阳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', '100.1', '101.4', '101.6\n'], 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26670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  <a:endParaRPr kumimoji="0" lang="zh-CN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FAF8729E-6B58-411A-8A03-BE9A2D274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1C2DB0AD-CEAE-40A5-AE67-EC95E3F61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2236787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文件概述</a:t>
            </a:r>
            <a:endParaRPr lang="zh-CN" altLang="zh-CN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47" name="矩形 1">
            <a:extLst>
              <a:ext uri="{FF2B5EF4-FFF2-40B4-BE49-F238E27FC236}">
                <a16:creationId xmlns:a16="http://schemas.microsoft.com/office/drawing/2014/main" id="{43ED9F77-4863-44D2-9091-644FDB648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700213"/>
            <a:ext cx="828992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二进制文件直接由比特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和比特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组成，没有统一字符编码，文件内部数据的组织格式与文件用途有关。二进制文件和文本文件最主要的区别在于是否有统一的字符编码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无论文件创建为文本文件或者二进制文件，都可以用“文本文件方式”和“二进制文件方式”打开，打开后的操作不同。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B06412CA-137F-45E4-9EE1-B9BDCCC52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F4044C19-F98A-4CCA-9CCF-F68AE5ED3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5827712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一二维数据的表示和读写</a:t>
            </a:r>
          </a:p>
        </p:txBody>
      </p:sp>
      <p:sp>
        <p:nvSpPr>
          <p:cNvPr id="33795" name="矩形 1">
            <a:extLst>
              <a:ext uri="{FF2B5EF4-FFF2-40B4-BE49-F238E27FC236}">
                <a16:creationId xmlns:a16="http://schemas.microsoft.com/office/drawing/2014/main" id="{CC54601D-6A12-4C5E-B5B0-A9D69C364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498600"/>
            <a:ext cx="79930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导入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格式数据到列表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6" name="矩形 3">
            <a:extLst>
              <a:ext uri="{FF2B5EF4-FFF2-40B4-BE49-F238E27FC236}">
                <a16:creationId xmlns:a16="http://schemas.microsoft.com/office/drawing/2014/main" id="{784FC80A-2D1E-4B1D-9F05-4FD0AA7B9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349500"/>
            <a:ext cx="6192837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fo = open("price.csv", "r")</a:t>
            </a:r>
          </a:p>
          <a:p>
            <a:r>
              <a:rPr lang="en-US" altLang="zh-CN" sz="2400"/>
              <a:t>ls = []</a:t>
            </a:r>
          </a:p>
          <a:p>
            <a:r>
              <a:rPr lang="en-US" altLang="zh-CN" sz="2400"/>
              <a:t>for line in fo:</a:t>
            </a:r>
          </a:p>
          <a:p>
            <a:r>
              <a:rPr lang="en-US" altLang="zh-CN" sz="2400"/>
              <a:t>    line = line.replace("\n","")</a:t>
            </a:r>
          </a:p>
          <a:p>
            <a:r>
              <a:rPr lang="en-US" altLang="zh-CN" sz="2400"/>
              <a:t>    ls.append(line.split(","))</a:t>
            </a:r>
          </a:p>
          <a:p>
            <a:r>
              <a:rPr lang="en-US" altLang="zh-CN" sz="2400"/>
              <a:t>print(ls)</a:t>
            </a:r>
          </a:p>
          <a:p>
            <a:r>
              <a:rPr lang="en-US" altLang="zh-CN" sz="2400"/>
              <a:t>fo.close()</a:t>
            </a:r>
          </a:p>
        </p:txBody>
      </p:sp>
      <p:pic>
        <p:nvPicPr>
          <p:cNvPr id="38914" name="Picture 2">
            <a:extLst>
              <a:ext uri="{FF2B5EF4-FFF2-40B4-BE49-F238E27FC236}">
                <a16:creationId xmlns:a16="http://schemas.microsoft.com/office/drawing/2014/main" id="{F61E7607-C633-4377-ABA6-D1FA1B1458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94" r="4086" b="68867"/>
          <a:stretch>
            <a:fillRect/>
          </a:stretch>
        </p:blipFill>
        <p:spPr bwMode="auto">
          <a:xfrm>
            <a:off x="900113" y="5359400"/>
            <a:ext cx="78486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8B4A1FF5-FC39-48DB-8E0E-14655DDBC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CA0217C4-9C53-46C2-967F-DA1077898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5827712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一二维数据的表示和读写</a:t>
            </a:r>
          </a:p>
        </p:txBody>
      </p:sp>
      <p:sp>
        <p:nvSpPr>
          <p:cNvPr id="34819" name="矩形 1">
            <a:extLst>
              <a:ext uri="{FF2B5EF4-FFF2-40B4-BE49-F238E27FC236}">
                <a16:creationId xmlns:a16="http://schemas.microsoft.com/office/drawing/2014/main" id="{A6657CBD-C048-4A63-B346-268D4E6E0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420938"/>
            <a:ext cx="83026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需要注意，以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split(",")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方法从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文件中获得内容时，每行最后一个元素后面包含了一个换行符（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"\n"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）。对于数据的表达和使用来说，这个换行符是多余的，可以通过使用字符串的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replace()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方法将其去掉，如第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行。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09B040AC-9166-47B6-9621-7F4CB80A8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AED0AF51-3387-49FB-92B0-08664B4BC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5827712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一二维数据的表示和读写</a:t>
            </a:r>
          </a:p>
        </p:txBody>
      </p:sp>
      <p:sp>
        <p:nvSpPr>
          <p:cNvPr id="35843" name="矩形 1">
            <a:extLst>
              <a:ext uri="{FF2B5EF4-FFF2-40B4-BE49-F238E27FC236}">
                <a16:creationId xmlns:a16="http://schemas.microsoft.com/office/drawing/2014/main" id="{A8CA445F-DF1A-4399-9E26-47826A3CC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688" y="1698625"/>
            <a:ext cx="9529762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400" b="1">
                <a:latin typeface="Times New Roman" panose="02020603050405020304" pitchFamily="18" charset="0"/>
              </a:rPr>
              <a:t>逐行处理</a:t>
            </a:r>
            <a:r>
              <a:rPr lang="en-US" altLang="zh-CN" sz="2400" b="1">
                <a:latin typeface="Times New Roman" panose="02020603050405020304" pitchFamily="18" charset="0"/>
              </a:rPr>
              <a:t>CSV</a:t>
            </a:r>
            <a:r>
              <a:rPr lang="zh-CN" altLang="zh-CN" sz="2400" b="1">
                <a:latin typeface="Times New Roman" panose="02020603050405020304" pitchFamily="18" charset="0"/>
              </a:rPr>
              <a:t>格式数据</a:t>
            </a:r>
            <a:endParaRPr lang="zh-CN" altLang="zh-CN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844" name="矩形 1">
            <a:extLst>
              <a:ext uri="{FF2B5EF4-FFF2-40B4-BE49-F238E27FC236}">
                <a16:creationId xmlns:a16="http://schemas.microsoft.com/office/drawing/2014/main" id="{FECB2525-F81C-402B-848D-F443BE39E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2565400"/>
            <a:ext cx="5741987" cy="317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fo = open("price.csv", "r")</a:t>
            </a:r>
          </a:p>
          <a:p>
            <a:r>
              <a:rPr lang="en-US" altLang="zh-CN" sz="2000"/>
              <a:t>ls = []</a:t>
            </a:r>
          </a:p>
          <a:p>
            <a:r>
              <a:rPr lang="en-US" altLang="zh-CN" sz="2000"/>
              <a:t>for line in fo:</a:t>
            </a:r>
          </a:p>
          <a:p>
            <a:r>
              <a:rPr lang="en-US" altLang="zh-CN" sz="2000"/>
              <a:t>    line = line.replace("\n","")</a:t>
            </a:r>
          </a:p>
          <a:p>
            <a:r>
              <a:rPr lang="en-US" altLang="zh-CN" sz="2000"/>
              <a:t>    ls = line.split(",")</a:t>
            </a:r>
          </a:p>
          <a:p>
            <a:r>
              <a:rPr lang="en-US" altLang="zh-CN" sz="2000"/>
              <a:t>    lns = ""</a:t>
            </a:r>
          </a:p>
          <a:p>
            <a:r>
              <a:rPr lang="en-US" altLang="zh-CN" sz="2000"/>
              <a:t>    for s in ls:</a:t>
            </a:r>
          </a:p>
          <a:p>
            <a:r>
              <a:rPr lang="en-US" altLang="zh-CN" sz="2000"/>
              <a:t>        lns += "{}\t".format(s)</a:t>
            </a:r>
          </a:p>
          <a:p>
            <a:r>
              <a:rPr lang="en-US" altLang="zh-CN" sz="2000"/>
              <a:t>    print(lns)</a:t>
            </a:r>
          </a:p>
          <a:p>
            <a:r>
              <a:rPr lang="en-US" altLang="zh-CN" sz="2000"/>
              <a:t>fo.close()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C7E7888B-E042-40BD-8811-F4C6742DB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BF476800-3C02-4B3D-B27A-3F39B12CA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5827712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一二维数据的表示和读写</a:t>
            </a:r>
          </a:p>
        </p:txBody>
      </p:sp>
      <p:sp>
        <p:nvSpPr>
          <p:cNvPr id="36867" name="矩形 1">
            <a:extLst>
              <a:ext uri="{FF2B5EF4-FFF2-40B4-BE49-F238E27FC236}">
                <a16:creationId xmlns:a16="http://schemas.microsoft.com/office/drawing/2014/main" id="{C96E861F-8C67-4E74-A8FA-6613CF774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966913"/>
            <a:ext cx="38401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2667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运行后的输出结果如下：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868" name="Picture 2">
            <a:extLst>
              <a:ext uri="{FF2B5EF4-FFF2-40B4-BE49-F238E27FC236}">
                <a16:creationId xmlns:a16="http://schemas.microsoft.com/office/drawing/2014/main" id="{71806E90-D4D4-43ED-8343-83F33923C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276" r="45840" b="23524"/>
          <a:stretch>
            <a:fillRect/>
          </a:stretch>
        </p:blipFill>
        <p:spPr bwMode="auto">
          <a:xfrm>
            <a:off x="1290638" y="3213100"/>
            <a:ext cx="7254875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878CB476-1259-4F64-B1C8-06F3BBCD8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657C2174-E500-487E-8568-CBBCFED86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5827712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一二维数据的表示和读写</a:t>
            </a:r>
          </a:p>
        </p:txBody>
      </p:sp>
      <p:sp>
        <p:nvSpPr>
          <p:cNvPr id="37891" name="矩形 2">
            <a:extLst>
              <a:ext uri="{FF2B5EF4-FFF2-40B4-BE49-F238E27FC236}">
                <a16:creationId xmlns:a16="http://schemas.microsoft.com/office/drawing/2014/main" id="{DC07C416-402D-48A4-A9E2-96D31E5E5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989138"/>
            <a:ext cx="6048375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400" b="1">
                <a:latin typeface="Times New Roman" panose="02020603050405020304" pitchFamily="18" charset="0"/>
              </a:rPr>
              <a:t>一维数据写入</a:t>
            </a:r>
            <a:r>
              <a:rPr lang="en-US" altLang="zh-CN" sz="2400" b="1">
                <a:latin typeface="Times New Roman" panose="02020603050405020304" pitchFamily="18" charset="0"/>
              </a:rPr>
              <a:t>CSV</a:t>
            </a:r>
            <a:r>
              <a:rPr lang="zh-CN" altLang="zh-CN" sz="2400" b="1">
                <a:latin typeface="Times New Roman" panose="02020603050405020304" pitchFamily="18" charset="0"/>
              </a:rPr>
              <a:t>文件。</a:t>
            </a:r>
            <a:endParaRPr lang="zh-CN" altLang="zh-CN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7892" name="矩形 1">
            <a:extLst>
              <a:ext uri="{FF2B5EF4-FFF2-40B4-BE49-F238E27FC236}">
                <a16:creationId xmlns:a16="http://schemas.microsoft.com/office/drawing/2014/main" id="{46333D03-0395-4142-9B81-792EBD8C2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2997200"/>
            <a:ext cx="7343775" cy="181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/>
              <a:t>fo = open("pricebj.csv", "w")</a:t>
            </a:r>
          </a:p>
          <a:p>
            <a:r>
              <a:rPr lang="en-US" altLang="zh-CN" sz="2800"/>
              <a:t>ls = ['</a:t>
            </a:r>
            <a:r>
              <a:rPr lang="zh-CN" altLang="en-US" sz="2800"/>
              <a:t>北京</a:t>
            </a:r>
            <a:r>
              <a:rPr lang="en-US" altLang="zh-CN" sz="2800"/>
              <a:t>', '101.5', '120.7', '121.4']</a:t>
            </a:r>
          </a:p>
          <a:p>
            <a:r>
              <a:rPr lang="en-US" altLang="zh-CN" sz="2800"/>
              <a:t>fo.write(",".join(ls)+ "\n")</a:t>
            </a:r>
          </a:p>
          <a:p>
            <a:r>
              <a:rPr lang="en-US" altLang="zh-CN" sz="2800"/>
              <a:t>fo.close()</a:t>
            </a:r>
          </a:p>
        </p:txBody>
      </p:sp>
      <p:pic>
        <p:nvPicPr>
          <p:cNvPr id="38918" name="Picture 6">
            <a:extLst>
              <a:ext uri="{FF2B5EF4-FFF2-40B4-BE49-F238E27FC236}">
                <a16:creationId xmlns:a16="http://schemas.microsoft.com/office/drawing/2014/main" id="{BDC3F20E-FCD0-417A-BCFF-473CFF1A2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17" b="78333"/>
          <a:stretch>
            <a:fillRect/>
          </a:stretch>
        </p:blipFill>
        <p:spPr bwMode="auto">
          <a:xfrm>
            <a:off x="2627313" y="5300663"/>
            <a:ext cx="265271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93A9602A-1369-4008-A692-C40B61824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A71F2B3D-427D-4A04-B6B2-885F400D3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5827712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一二维数据的表示和读写</a:t>
            </a:r>
          </a:p>
        </p:txBody>
      </p:sp>
      <p:sp>
        <p:nvSpPr>
          <p:cNvPr id="38915" name="矩形 4">
            <a:extLst>
              <a:ext uri="{FF2B5EF4-FFF2-40B4-BE49-F238E27FC236}">
                <a16:creationId xmlns:a16="http://schemas.microsoft.com/office/drawing/2014/main" id="{97BD6FCA-07D8-49FE-A644-4D81CBEDD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205038"/>
            <a:ext cx="835342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048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对于列表中存储的二维数据，可以通过循环写入一维数据的方式写入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文件，参考代码样式如下：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8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for row in ls: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800"/>
              </a:lnSpc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ts val="18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 &lt;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输出文件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&gt;.write(",".join(row)+"\n")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65E6F34A-4D19-456C-9C3D-6D7470061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3D1A27BC-8412-4283-BDED-D11CAFB55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5827712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一二维数据的表示和读写</a:t>
            </a:r>
          </a:p>
        </p:txBody>
      </p:sp>
      <p:sp>
        <p:nvSpPr>
          <p:cNvPr id="39939" name="矩形 1">
            <a:extLst>
              <a:ext uri="{FF2B5EF4-FFF2-40B4-BE49-F238E27FC236}">
                <a16:creationId xmlns:a16="http://schemas.microsoft.com/office/drawing/2014/main" id="{05BAA40A-CD5F-434A-A03F-5856542A1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8" y="1989138"/>
            <a:ext cx="8712200" cy="313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400" b="1">
                <a:latin typeface="Times New Roman" panose="02020603050405020304" pitchFamily="18" charset="0"/>
              </a:rPr>
              <a:t>二维数据写入</a:t>
            </a:r>
            <a:r>
              <a:rPr lang="en-US" altLang="zh-CN" sz="2400" b="1">
                <a:latin typeface="Times New Roman" panose="02020603050405020304" pitchFamily="18" charset="0"/>
              </a:rPr>
              <a:t>CSV</a:t>
            </a:r>
            <a:r>
              <a:rPr lang="zh-CN" altLang="zh-CN" sz="2400" b="1">
                <a:latin typeface="Times New Roman" panose="02020603050405020304" pitchFamily="18" charset="0"/>
              </a:rPr>
              <a:t>文件。</a:t>
            </a:r>
            <a:endParaRPr lang="zh-CN" altLang="zh-CN">
              <a:latin typeface="Calibri" panose="020F0502020204030204" pitchFamily="34" charset="0"/>
            </a:endParaRPr>
          </a:p>
          <a:p>
            <a:pPr lvl="4" algn="just">
              <a:lnSpc>
                <a:spcPct val="150000"/>
              </a:lnSpc>
            </a:pPr>
            <a:r>
              <a:rPr lang="zh-CN" altLang="zh-CN">
                <a:latin typeface="Times New Roman" panose="02020603050405020304" pitchFamily="18" charset="0"/>
              </a:rPr>
              <a:t>城市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zh-CN" altLang="zh-CN">
                <a:latin typeface="Times New Roman" panose="02020603050405020304" pitchFamily="18" charset="0"/>
              </a:rPr>
              <a:t>环比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zh-CN" altLang="zh-CN">
                <a:latin typeface="Times New Roman" panose="02020603050405020304" pitchFamily="18" charset="0"/>
              </a:rPr>
              <a:t>同比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zh-CN" altLang="zh-CN">
                <a:latin typeface="Times New Roman" panose="02020603050405020304" pitchFamily="18" charset="0"/>
              </a:rPr>
              <a:t>定基</a:t>
            </a:r>
            <a:endParaRPr lang="zh-CN" altLang="zh-CN">
              <a:latin typeface="Calibri" panose="020F0502020204030204" pitchFamily="34" charset="0"/>
            </a:endParaRPr>
          </a:p>
          <a:p>
            <a:pPr lvl="4" algn="just">
              <a:lnSpc>
                <a:spcPct val="150000"/>
              </a:lnSpc>
            </a:pPr>
            <a:r>
              <a:rPr lang="zh-CN" altLang="zh-CN">
                <a:latin typeface="Times New Roman" panose="02020603050405020304" pitchFamily="18" charset="0"/>
              </a:rPr>
              <a:t>北京</a:t>
            </a:r>
            <a:r>
              <a:rPr lang="en-US" altLang="zh-CN">
                <a:latin typeface="Times New Roman" panose="02020603050405020304" pitchFamily="18" charset="0"/>
              </a:rPr>
              <a:t>,1.0%,1.2%,1.2%</a:t>
            </a:r>
            <a:endParaRPr lang="zh-CN" altLang="zh-CN">
              <a:latin typeface="Calibri" panose="020F0502020204030204" pitchFamily="34" charset="0"/>
            </a:endParaRPr>
          </a:p>
          <a:p>
            <a:pPr lvl="4" algn="just">
              <a:lnSpc>
                <a:spcPct val="150000"/>
              </a:lnSpc>
            </a:pPr>
            <a:r>
              <a:rPr lang="zh-CN" altLang="zh-CN">
                <a:latin typeface="Times New Roman" panose="02020603050405020304" pitchFamily="18" charset="0"/>
              </a:rPr>
              <a:t>上海</a:t>
            </a:r>
            <a:r>
              <a:rPr lang="en-US" altLang="zh-CN">
                <a:latin typeface="Times New Roman" panose="02020603050405020304" pitchFamily="18" charset="0"/>
              </a:rPr>
              <a:t>,1.0%,1.3%,1.3%</a:t>
            </a:r>
            <a:endParaRPr lang="zh-CN" altLang="zh-CN">
              <a:latin typeface="Calibri" panose="020F0502020204030204" pitchFamily="34" charset="0"/>
            </a:endParaRPr>
          </a:p>
          <a:p>
            <a:pPr lvl="4" algn="just">
              <a:lnSpc>
                <a:spcPct val="150000"/>
              </a:lnSpc>
            </a:pPr>
            <a:r>
              <a:rPr lang="zh-CN" altLang="zh-CN">
                <a:latin typeface="Times New Roman" panose="02020603050405020304" pitchFamily="18" charset="0"/>
              </a:rPr>
              <a:t>广州</a:t>
            </a:r>
            <a:r>
              <a:rPr lang="en-US" altLang="zh-CN">
                <a:latin typeface="Times New Roman" panose="02020603050405020304" pitchFamily="18" charset="0"/>
              </a:rPr>
              <a:t>,1.0%,1.2%,1.2%</a:t>
            </a:r>
            <a:endParaRPr lang="zh-CN" altLang="zh-CN">
              <a:latin typeface="Calibri" panose="020F0502020204030204" pitchFamily="34" charset="0"/>
            </a:endParaRPr>
          </a:p>
          <a:p>
            <a:pPr lvl="4" algn="just">
              <a:lnSpc>
                <a:spcPct val="150000"/>
              </a:lnSpc>
            </a:pPr>
            <a:r>
              <a:rPr lang="zh-CN" altLang="zh-CN">
                <a:latin typeface="Times New Roman" panose="02020603050405020304" pitchFamily="18" charset="0"/>
              </a:rPr>
              <a:t>深圳</a:t>
            </a:r>
            <a:r>
              <a:rPr lang="en-US" altLang="zh-CN">
                <a:latin typeface="Times New Roman" panose="02020603050405020304" pitchFamily="18" charset="0"/>
              </a:rPr>
              <a:t>,1.0%,1.4%,1.5%</a:t>
            </a:r>
            <a:endParaRPr lang="zh-CN" altLang="zh-CN">
              <a:latin typeface="Calibri" panose="020F0502020204030204" pitchFamily="34" charset="0"/>
            </a:endParaRPr>
          </a:p>
          <a:p>
            <a:pPr lvl="4" algn="just">
              <a:lnSpc>
                <a:spcPct val="150000"/>
              </a:lnSpc>
            </a:pPr>
            <a:r>
              <a:rPr lang="zh-CN" altLang="zh-CN">
                <a:latin typeface="Times New Roman" panose="02020603050405020304" pitchFamily="18" charset="0"/>
              </a:rPr>
              <a:t>沈阳</a:t>
            </a:r>
            <a:r>
              <a:rPr lang="en-US" altLang="zh-CN">
                <a:latin typeface="Times New Roman" panose="02020603050405020304" pitchFamily="18" charset="0"/>
              </a:rPr>
              <a:t>,1.0%,1.0%,1.0%</a:t>
            </a:r>
            <a:endParaRPr lang="zh-CN" altLang="zh-CN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D5EE4ED6-20A6-4E80-80B8-7F50BB29F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6ED3BF22-C9E7-4584-B41E-9F99D7170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149225"/>
            <a:ext cx="5827713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一二维数据的表示和读写</a:t>
            </a:r>
          </a:p>
        </p:txBody>
      </p:sp>
      <p:sp>
        <p:nvSpPr>
          <p:cNvPr id="40963" name="矩形 1">
            <a:extLst>
              <a:ext uri="{FF2B5EF4-FFF2-40B4-BE49-F238E27FC236}">
                <a16:creationId xmlns:a16="http://schemas.microsoft.com/office/drawing/2014/main" id="{04A74001-15D3-4020-8392-C44EE222C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1052513"/>
            <a:ext cx="7056437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/>
              <a:t>fr = open("price.csv", "r")</a:t>
            </a:r>
          </a:p>
          <a:p>
            <a:pPr>
              <a:spcBef>
                <a:spcPts val="600"/>
              </a:spcBef>
            </a:pPr>
            <a:r>
              <a:rPr lang="en-US" altLang="zh-CN"/>
              <a:t>fw = open("priceout.csv", "w")</a:t>
            </a:r>
          </a:p>
          <a:p>
            <a:pPr>
              <a:spcBef>
                <a:spcPts val="600"/>
              </a:spcBef>
            </a:pPr>
            <a:r>
              <a:rPr lang="en-US" altLang="zh-CN"/>
              <a:t>ls = []</a:t>
            </a:r>
          </a:p>
          <a:p>
            <a:pPr>
              <a:spcBef>
                <a:spcPts val="600"/>
              </a:spcBef>
            </a:pPr>
            <a:r>
              <a:rPr lang="en-US" altLang="zh-CN"/>
              <a:t>for line in fr:     #</a:t>
            </a:r>
            <a:r>
              <a:rPr lang="zh-CN" altLang="en-US"/>
              <a:t>将</a:t>
            </a:r>
            <a:r>
              <a:rPr lang="en-US" altLang="zh-CN"/>
              <a:t>CSV</a:t>
            </a:r>
            <a:r>
              <a:rPr lang="zh-CN" altLang="en-US"/>
              <a:t>文件中的二维数据读入到列表变量</a:t>
            </a:r>
          </a:p>
          <a:p>
            <a:pPr>
              <a:spcBef>
                <a:spcPts val="600"/>
              </a:spcBef>
            </a:pPr>
            <a:r>
              <a:rPr lang="zh-CN" altLang="en-US"/>
              <a:t>    </a:t>
            </a:r>
            <a:r>
              <a:rPr lang="en-US" altLang="zh-CN"/>
              <a:t>line = line.replace("\n","")</a:t>
            </a:r>
          </a:p>
          <a:p>
            <a:pPr>
              <a:spcBef>
                <a:spcPts val="600"/>
              </a:spcBef>
            </a:pPr>
            <a:r>
              <a:rPr lang="en-US" altLang="zh-CN"/>
              <a:t>    ls.append(line.split(","))</a:t>
            </a:r>
          </a:p>
          <a:p>
            <a:pPr>
              <a:spcBef>
                <a:spcPts val="600"/>
              </a:spcBef>
            </a:pPr>
            <a:r>
              <a:rPr lang="en-US" altLang="zh-CN"/>
              <a:t>for i in range(len(ls)):   #</a:t>
            </a:r>
            <a:r>
              <a:rPr lang="zh-CN" altLang="en-US"/>
              <a:t>遍历列表变量计算百分数</a:t>
            </a:r>
          </a:p>
          <a:p>
            <a:pPr>
              <a:spcBef>
                <a:spcPts val="600"/>
              </a:spcBef>
            </a:pPr>
            <a:r>
              <a:rPr lang="zh-CN" altLang="en-US"/>
              <a:t>    </a:t>
            </a:r>
            <a:r>
              <a:rPr lang="en-US" altLang="zh-CN"/>
              <a:t>for j in range(len(ls[i])):</a:t>
            </a:r>
          </a:p>
          <a:p>
            <a:pPr>
              <a:spcBef>
                <a:spcPts val="600"/>
              </a:spcBef>
            </a:pPr>
            <a:r>
              <a:rPr lang="en-US" altLang="zh-CN"/>
              <a:t>        if ls[i][j].replace(".","").isnumeric():</a:t>
            </a:r>
          </a:p>
          <a:p>
            <a:pPr>
              <a:spcBef>
                <a:spcPts val="600"/>
              </a:spcBef>
            </a:pPr>
            <a:r>
              <a:rPr lang="en-US" altLang="zh-CN"/>
              <a:t>            ls[i][j] = "{:.2f}%".format(float(ls[i][j])/100)</a:t>
            </a:r>
          </a:p>
          <a:p>
            <a:pPr>
              <a:spcBef>
                <a:spcPts val="600"/>
              </a:spcBef>
            </a:pPr>
            <a:r>
              <a:rPr lang="en-US" altLang="zh-CN"/>
              <a:t>for row in ls:    #</a:t>
            </a:r>
            <a:r>
              <a:rPr lang="zh-CN" altLang="en-US"/>
              <a:t>将列表变量中的二位数据输出到</a:t>
            </a:r>
            <a:r>
              <a:rPr lang="en-US" altLang="zh-CN"/>
              <a:t>CSV</a:t>
            </a:r>
            <a:r>
              <a:rPr lang="zh-CN" altLang="en-US"/>
              <a:t>文件</a:t>
            </a:r>
          </a:p>
          <a:p>
            <a:pPr>
              <a:spcBef>
                <a:spcPts val="600"/>
              </a:spcBef>
            </a:pPr>
            <a:r>
              <a:rPr lang="zh-CN" altLang="en-US"/>
              <a:t>   </a:t>
            </a:r>
            <a:r>
              <a:rPr lang="en-US" altLang="zh-CN"/>
              <a:t>print(row)</a:t>
            </a:r>
          </a:p>
          <a:p>
            <a:pPr>
              <a:spcBef>
                <a:spcPts val="600"/>
              </a:spcBef>
            </a:pPr>
            <a:r>
              <a:rPr lang="en-US" altLang="zh-CN"/>
              <a:t>   fw.write(",".join(row)+"\n")</a:t>
            </a:r>
          </a:p>
          <a:p>
            <a:pPr>
              <a:spcBef>
                <a:spcPts val="600"/>
              </a:spcBef>
            </a:pPr>
            <a:r>
              <a:rPr lang="en-US" altLang="zh-CN"/>
              <a:t>fr.close()</a:t>
            </a:r>
          </a:p>
          <a:p>
            <a:pPr>
              <a:spcBef>
                <a:spcPts val="600"/>
              </a:spcBef>
            </a:pPr>
            <a:r>
              <a:rPr lang="en-US" altLang="zh-CN"/>
              <a:t>fw.close()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4">
            <a:extLst>
              <a:ext uri="{FF2B5EF4-FFF2-40B4-BE49-F238E27FC236}">
                <a16:creationId xmlns:a16="http://schemas.microsoft.com/office/drawing/2014/main" id="{4DB0568E-064F-4087-94DC-D3B42D86D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322" r="53918" b="46655"/>
          <a:stretch>
            <a:fillRect/>
          </a:stretch>
        </p:blipFill>
        <p:spPr bwMode="auto">
          <a:xfrm>
            <a:off x="1116013" y="715963"/>
            <a:ext cx="649605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86" name="Picture 5">
            <a:extLst>
              <a:ext uri="{FF2B5EF4-FFF2-40B4-BE49-F238E27FC236}">
                <a16:creationId xmlns:a16="http://schemas.microsoft.com/office/drawing/2014/main" id="{F8AB5536-70E6-4C75-A78F-91BD47AE0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31" r="74001" b="59915"/>
          <a:stretch>
            <a:fillRect/>
          </a:stretch>
        </p:blipFill>
        <p:spPr bwMode="auto">
          <a:xfrm>
            <a:off x="1258888" y="3429000"/>
            <a:ext cx="6697662" cy="251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Box 2">
            <a:extLst>
              <a:ext uri="{FF2B5EF4-FFF2-40B4-BE49-F238E27FC236}">
                <a16:creationId xmlns:a16="http://schemas.microsoft.com/office/drawing/2014/main" id="{7813C527-7E8A-43E8-90D6-7D195FA5C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808288"/>
            <a:ext cx="788193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5400">
                <a:latin typeface="微软雅黑" panose="020B0503020204020204" pitchFamily="34" charset="-122"/>
                <a:ea typeface="微软雅黑" panose="020B0503020204020204" pitchFamily="34" charset="-122"/>
              </a:rPr>
              <a:t>高维数据的格式化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15E16A82-1F36-445D-B864-A5FC8807C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1E78B7AB-ED9F-4178-AEDD-23AFFDBC3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2236787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文件概述</a:t>
            </a:r>
            <a:endParaRPr lang="zh-CN" altLang="zh-CN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矩形 1">
            <a:extLst>
              <a:ext uri="{FF2B5EF4-FFF2-40B4-BE49-F238E27FC236}">
                <a16:creationId xmlns:a16="http://schemas.microsoft.com/office/drawing/2014/main" id="{725D62FB-A908-4ED6-87D6-158823929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628775"/>
            <a:ext cx="7920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400" b="1">
                <a:latin typeface="Times New Roman" panose="02020603050405020304" pitchFamily="18" charset="0"/>
              </a:rPr>
              <a:t>理解文本文件和二进制文件的区别。</a:t>
            </a:r>
            <a:endParaRPr lang="zh-CN" altLang="zh-CN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172" name="矩形 1">
            <a:extLst>
              <a:ext uri="{FF2B5EF4-FFF2-40B4-BE49-F238E27FC236}">
                <a16:creationId xmlns:a16="http://schemas.microsoft.com/office/drawing/2014/main" id="{9276DCCA-E014-4BA1-8260-87C7D5E0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288" y="2492375"/>
            <a:ext cx="7351712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/>
              <a:t>textFile = open("11.1.txt","rt") #t</a:t>
            </a:r>
            <a:r>
              <a:rPr lang="zh-CN" altLang="en-US" sz="2000"/>
              <a:t>表示文本文件方式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print(textFile.readline())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textFile.close()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binFile = open("11.1.txt","rb")   #b</a:t>
            </a:r>
            <a:r>
              <a:rPr lang="zh-CN" altLang="en-US" sz="2000"/>
              <a:t>表示二进制文件方式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print(binFile.readline())</a:t>
            </a:r>
          </a:p>
          <a:p>
            <a:pPr>
              <a:lnSpc>
                <a:spcPct val="150000"/>
              </a:lnSpc>
            </a:pPr>
            <a:r>
              <a:rPr lang="en-US" altLang="zh-CN" sz="2000"/>
              <a:t>binFile.close()</a:t>
            </a:r>
          </a:p>
        </p:txBody>
      </p:sp>
      <p:pic>
        <p:nvPicPr>
          <p:cNvPr id="7173" name="Picture 17">
            <a:extLst>
              <a:ext uri="{FF2B5EF4-FFF2-40B4-BE49-F238E27FC236}">
                <a16:creationId xmlns:a16="http://schemas.microsoft.com/office/drawing/2014/main" id="{4637BADE-3CF5-441E-9772-3A41EAD10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520" b="74573"/>
          <a:stretch>
            <a:fillRect/>
          </a:stretch>
        </p:blipFill>
        <p:spPr bwMode="auto">
          <a:xfrm>
            <a:off x="5219700" y="4941888"/>
            <a:ext cx="27590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901B2228-474E-4C72-89D8-ABCEE66F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E0906259-9A12-400E-8D23-31B72C1CD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755650"/>
            <a:ext cx="4287838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高维数据的格式化</a:t>
            </a:r>
          </a:p>
        </p:txBody>
      </p:sp>
      <p:sp>
        <p:nvSpPr>
          <p:cNvPr id="44035" name="矩形 1">
            <a:extLst>
              <a:ext uri="{FF2B5EF4-FFF2-40B4-BE49-F238E27FC236}">
                <a16:creationId xmlns:a16="http://schemas.microsoft.com/office/drawing/2014/main" id="{05786B7A-D667-4EBC-832F-7AF078F4F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1844675"/>
            <a:ext cx="7056438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与一维二维数据不同，高维数据能展示数据间更为复杂的组织关系。为了保持灵活性，表示高维数据不采用任何结构形式，仅采用最基本的二元关系，即键值对。万维网是高维数据最成功的典型应用。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格式可以对高维数据进行表达和存储。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JavaScript Object Notation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）是一种轻量级的数据交换格式，易于阅读和理解。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格式表达键值对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&lt;key, value&gt;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的基本格式如下，键值对都保存在双引号中：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"key" : "value"</a:t>
            </a:r>
            <a:endParaRPr lang="zh-CN" altLang="zh-CN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F8FED9F9-E252-4DAF-8212-09F1E9741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99C3D65B-FF69-4DA7-BC73-F7C8AF9CF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1638" y="149225"/>
            <a:ext cx="33559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库的解析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3EBE85D3-3845-41EA-A3A4-AC48A1F43FE4}"/>
              </a:ext>
            </a:extLst>
          </p:cNvPr>
          <p:cNvGraphicFramePr>
            <a:graphicFrameLocks noGrp="1"/>
          </p:cNvGraphicFramePr>
          <p:nvPr/>
        </p:nvGraphicFramePr>
        <p:xfrm>
          <a:off x="703263" y="1700213"/>
          <a:ext cx="7945437" cy="3840161"/>
        </p:xfrm>
        <a:graphic>
          <a:graphicData uri="http://schemas.openxmlformats.org/drawingml/2006/table">
            <a:tbl>
              <a:tblPr/>
              <a:tblGrid>
                <a:gridCol w="3652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3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65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函数</a:t>
                      </a:r>
                      <a:endParaRPr kumimoji="0" lang="zh-CN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描述</a:t>
                      </a: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56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json.dumps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obj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sort_keys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endParaRPr kumimoji="0" lang="zh-CN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False, indent=None)</a:t>
                      </a:r>
                      <a:endParaRPr kumimoji="0" lang="zh-CN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Python</a:t>
                      </a:r>
                      <a:r>
                        <a:rPr kumimoji="0" lang="zh-CN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的数据类型转换为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JSON</a:t>
                      </a:r>
                      <a:r>
                        <a:rPr kumimoji="0" lang="zh-CN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格式，编码过程</a:t>
                      </a: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195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json.loads(string)</a:t>
                      </a: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JSON</a:t>
                      </a:r>
                      <a:r>
                        <a:rPr kumimoji="0" lang="zh-CN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格式字符串转换为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Python</a:t>
                      </a:r>
                      <a:r>
                        <a:rPr kumimoji="0" lang="zh-CN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的数据类型，解码过程</a:t>
                      </a: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56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json.dump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obj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sort_keys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=</a:t>
                      </a:r>
                      <a:endParaRPr kumimoji="0" lang="zh-CN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False, indent=None)</a:t>
                      </a:r>
                      <a:endParaRPr kumimoji="0" lang="zh-CN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dumps()</a:t>
                      </a:r>
                      <a:r>
                        <a:rPr kumimoji="0" lang="zh-CN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功能一致，输出到文件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</a:t>
                      </a: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28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json.load(fp)</a:t>
                      </a:r>
                      <a:endParaRPr kumimoji="0" lang="zh-CN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与</a:t>
                      </a:r>
                      <a:r>
                        <a:rPr kumimoji="0" lang="en-US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loads()</a:t>
                      </a:r>
                      <a:r>
                        <a:rPr kumimoji="0" lang="zh-CN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功能一致，从文件</a:t>
                      </a:r>
                      <a:r>
                        <a:rPr kumimoji="0" lang="en-US" altLang="zh-CN" sz="2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fp</a:t>
                      </a:r>
                      <a:r>
                        <a:rPr kumimoji="0" lang="zh-CN" altLang="zh-CN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读入</a:t>
                      </a:r>
                      <a:endParaRPr kumimoji="0" lang="zh-CN" altLang="zh-CN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5079" name="矩形 3">
            <a:extLst>
              <a:ext uri="{FF2B5EF4-FFF2-40B4-BE49-F238E27FC236}">
                <a16:creationId xmlns:a16="http://schemas.microsoft.com/office/drawing/2014/main" id="{49C833BB-40E7-4B58-97EC-20608DA62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450" y="885825"/>
            <a:ext cx="85915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dumps()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loads()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分别对应编码和解码功能。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2F946C0E-D1D6-4E64-80A4-DE7663990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C13D0260-243C-47B5-9890-70D5CBA81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755650"/>
            <a:ext cx="33559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库的解析</a:t>
            </a:r>
          </a:p>
        </p:txBody>
      </p:sp>
      <p:graphicFrame>
        <p:nvGraphicFramePr>
          <p:cNvPr id="46083" name="表格 46082">
            <a:extLst>
              <a:ext uri="{FF2B5EF4-FFF2-40B4-BE49-F238E27FC236}">
                <a16:creationId xmlns:a16="http://schemas.microsoft.com/office/drawing/2014/main" id="{913AC715-EF3F-442D-B7DE-AC2E898143F8}"/>
              </a:ext>
            </a:extLst>
          </p:cNvPr>
          <p:cNvGraphicFramePr/>
          <p:nvPr/>
        </p:nvGraphicFramePr>
        <p:xfrm>
          <a:off x="827088" y="1773238"/>
          <a:ext cx="7785100" cy="4064000"/>
        </p:xfrm>
        <a:graphic>
          <a:graphicData uri="http://schemas.openxmlformats.org/drawingml/2006/table">
            <a:tbl>
              <a:tblPr/>
              <a:tblGrid>
                <a:gridCol w="778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just" eaLnBrk="1" hangingPunct="1">
                        <a:lnSpc>
                          <a:spcPts val="2000"/>
                        </a:lnSpc>
                        <a:buSzTx/>
                        <a:buNone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</a:t>
                      </a:r>
                      <a:r>
                        <a:rPr lang="en-US" altLang="zh-CN" sz="1600" b="1" dirty="0" err="1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dt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= {'b':2,'c':4,'a':6}</a:t>
                      </a:r>
                      <a:endParaRPr lang="zh-CN" altLang="zh-CN" sz="160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lvl="0" algn="just" eaLnBrk="1" hangingPunct="1">
                        <a:lnSpc>
                          <a:spcPts val="2000"/>
                        </a:lnSpc>
                        <a:buSzTx/>
                        <a:buNone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&gt;&gt;&gt;s1 = </a:t>
                      </a:r>
                      <a:r>
                        <a:rPr lang="en-US" altLang="zh-CN" sz="1600" b="1" dirty="0" err="1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json.dumps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600" b="1" dirty="0" err="1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dt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)  #dumps</a:t>
                      </a:r>
                      <a:r>
                        <a:rPr lang="zh-CN" altLang="zh-CN" sz="16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返回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JSON</a:t>
                      </a:r>
                      <a:r>
                        <a:rPr lang="zh-CN" altLang="zh-CN" sz="16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格式的字符串类型</a:t>
                      </a:r>
                      <a:endParaRPr lang="zh-CN" altLang="zh-CN" sz="160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lvl="0" algn="just" eaLnBrk="1" hangingPunct="1">
                        <a:lnSpc>
                          <a:spcPts val="2000"/>
                        </a:lnSpc>
                        <a:buSzTx/>
                        <a:buNone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&gt;&gt;&gt;s2 = </a:t>
                      </a:r>
                      <a:r>
                        <a:rPr lang="en-US" altLang="zh-CN" sz="1600" b="1" dirty="0" err="1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json.dumps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en-US" altLang="zh-CN" sz="1600" b="1" dirty="0" err="1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dt,sort_keys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lang="en-US" altLang="zh-CN" sz="1600" b="1" dirty="0" err="1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True,indent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=4)</a:t>
                      </a:r>
                      <a:endParaRPr lang="zh-CN" altLang="zh-CN" sz="160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lvl="0" algn="just" eaLnBrk="1" hangingPunct="1">
                        <a:lnSpc>
                          <a:spcPts val="2000"/>
                        </a:lnSpc>
                        <a:buSzTx/>
                        <a:buNone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&gt;&gt;&gt;print(s1)</a:t>
                      </a:r>
                      <a:endParaRPr lang="zh-CN" altLang="zh-CN" sz="160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lvl="0" algn="just" eaLnBrk="1" hangingPunct="1">
                        <a:lnSpc>
                          <a:spcPts val="2000"/>
                        </a:lnSpc>
                        <a:buSzTx/>
                        <a:buNone/>
                      </a:pPr>
                      <a:r>
                        <a:rPr lang="en-US" altLang="zh-CN" sz="1600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{"c": 4, "a": 6, "b": 2}</a:t>
                      </a:r>
                      <a:endParaRPr lang="zh-CN" altLang="zh-CN" sz="160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lvl="0" algn="just" eaLnBrk="1" hangingPunct="1">
                        <a:lnSpc>
                          <a:spcPts val="2000"/>
                        </a:lnSpc>
                        <a:buSzTx/>
                        <a:buNone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&gt;&gt;&gt;print(s2)</a:t>
                      </a:r>
                      <a:endParaRPr lang="zh-CN" altLang="zh-CN" sz="160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lvl="0" algn="just" eaLnBrk="1" hangingPunct="1">
                        <a:lnSpc>
                          <a:spcPts val="2000"/>
                        </a:lnSpc>
                        <a:buSzTx/>
                        <a:buNone/>
                      </a:pPr>
                      <a:r>
                        <a:rPr lang="en-US" altLang="zh-CN" sz="1600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{</a:t>
                      </a:r>
                      <a:endParaRPr lang="zh-CN" altLang="zh-CN" sz="160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lvl="0" algn="just" eaLnBrk="1" hangingPunct="1">
                        <a:lnSpc>
                          <a:spcPts val="2000"/>
                        </a:lnSpc>
                        <a:buSzTx/>
                        <a:buNone/>
                      </a:pPr>
                      <a:r>
                        <a:rPr lang="en-US" altLang="zh-CN" sz="1600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"a": 6,</a:t>
                      </a:r>
                      <a:endParaRPr lang="zh-CN" altLang="zh-CN" sz="160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lvl="0" algn="just" eaLnBrk="1" hangingPunct="1">
                        <a:lnSpc>
                          <a:spcPts val="2000"/>
                        </a:lnSpc>
                        <a:buSzTx/>
                        <a:buNone/>
                      </a:pPr>
                      <a:r>
                        <a:rPr lang="en-US" altLang="zh-CN" sz="1600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"b": 2,</a:t>
                      </a:r>
                      <a:endParaRPr lang="zh-CN" altLang="zh-CN" sz="160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lvl="0" algn="just" eaLnBrk="1" hangingPunct="1">
                        <a:lnSpc>
                          <a:spcPts val="2000"/>
                        </a:lnSpc>
                        <a:buSzTx/>
                        <a:buNone/>
                      </a:pPr>
                      <a:r>
                        <a:rPr lang="en-US" altLang="zh-CN" sz="1600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    "c": 4</a:t>
                      </a:r>
                      <a:endParaRPr lang="zh-CN" altLang="zh-CN" sz="160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lvl="0" algn="just" eaLnBrk="1" hangingPunct="1">
                        <a:lnSpc>
                          <a:spcPts val="2000"/>
                        </a:lnSpc>
                        <a:buSzTx/>
                        <a:buNone/>
                      </a:pPr>
                      <a:r>
                        <a:rPr lang="en-US" altLang="zh-CN" sz="1600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}</a:t>
                      </a:r>
                      <a:endParaRPr lang="zh-CN" altLang="zh-CN" sz="160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lvl="0" algn="just" eaLnBrk="1" hangingPunct="1">
                        <a:lnSpc>
                          <a:spcPts val="2000"/>
                        </a:lnSpc>
                        <a:buSzTx/>
                        <a:buNone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&gt;&gt;&gt;print(s1==s2)</a:t>
                      </a:r>
                      <a:endParaRPr lang="zh-CN" altLang="zh-CN" sz="160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lvl="0" algn="just" eaLnBrk="1" hangingPunct="1">
                        <a:lnSpc>
                          <a:spcPts val="2000"/>
                        </a:lnSpc>
                        <a:buSzTx/>
                        <a:buNone/>
                      </a:pPr>
                      <a:r>
                        <a:rPr lang="en-US" altLang="zh-CN" sz="1600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False</a:t>
                      </a:r>
                      <a:endParaRPr lang="zh-CN" altLang="zh-CN" sz="160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lvl="0" algn="just" eaLnBrk="1" hangingPunct="1">
                        <a:lnSpc>
                          <a:spcPts val="2000"/>
                        </a:lnSpc>
                        <a:buSzTx/>
                        <a:buNone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&gt;&gt;&gt;dt2 = </a:t>
                      </a:r>
                      <a:r>
                        <a:rPr lang="en-US" altLang="zh-CN" sz="1600" b="1" dirty="0" err="1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json.loads</a:t>
                      </a:r>
                      <a:r>
                        <a:rPr lang="en-US" altLang="zh-CN" sz="16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(s2)</a:t>
                      </a:r>
                      <a:endParaRPr lang="zh-CN" altLang="zh-CN" sz="160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lvl="0" algn="just" eaLnBrk="1" hangingPunct="1">
                        <a:lnSpc>
                          <a:spcPts val="2000"/>
                        </a:lnSpc>
                        <a:buSzTx/>
                        <a:buNone/>
                      </a:pPr>
                      <a:r>
                        <a:rPr lang="en-US" altLang="zh-CN" sz="1600" b="1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&gt;&gt;&gt;print(dt2, type(dt2))</a:t>
                      </a:r>
                      <a:endParaRPr lang="zh-CN" altLang="zh-CN" sz="160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lvl="0" algn="just" eaLnBrk="1" hangingPunct="1">
                        <a:lnSpc>
                          <a:spcPts val="2000"/>
                        </a:lnSpc>
                        <a:buSzTx/>
                        <a:buNone/>
                      </a:pPr>
                      <a:r>
                        <a:rPr lang="en-US" altLang="zh-CN" sz="1600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{'c': 4, 'a': 6, 'b': 2} &lt;class '</a:t>
                      </a:r>
                      <a:r>
                        <a:rPr lang="en-US" altLang="zh-CN" sz="1600" dirty="0" err="1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dict</a:t>
                      </a:r>
                      <a:r>
                        <a:rPr lang="en-US" altLang="zh-CN" sz="1600" dirty="0"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'&gt;</a:t>
                      </a:r>
                      <a:endParaRPr lang="zh-CN" altLang="zh-CN" sz="1600" dirty="0"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227FD-8883-4B66-AEEC-FB6A98281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json.dump</a:t>
            </a:r>
            <a:r>
              <a:rPr lang="zh-CN" alt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endParaRPr lang="zh-CN" altLang="en-US" dirty="0"/>
          </a:p>
        </p:txBody>
      </p:sp>
      <p:sp>
        <p:nvSpPr>
          <p:cNvPr id="47106" name="矩形 3">
            <a:extLst>
              <a:ext uri="{FF2B5EF4-FFF2-40B4-BE49-F238E27FC236}">
                <a16:creationId xmlns:a16="http://schemas.microsoft.com/office/drawing/2014/main" id="{323FA2AB-1019-44EB-8BBA-786C2C1FB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738" y="2924175"/>
            <a:ext cx="6135687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000"/>
              <a:t>import json</a:t>
            </a:r>
          </a:p>
          <a:p>
            <a:endParaRPr lang="en-US" altLang="zh-CN" sz="2000"/>
          </a:p>
          <a:p>
            <a:r>
              <a:rPr lang="en-US" altLang="zh-CN" sz="2000"/>
              <a:t>numbers = [2, 3, 5, 7, 11, 13]</a:t>
            </a:r>
          </a:p>
          <a:p>
            <a:endParaRPr lang="en-US" altLang="zh-CN" sz="2000"/>
          </a:p>
          <a:p>
            <a:r>
              <a:rPr lang="en-US" altLang="zh-CN" sz="2000"/>
              <a:t>filename = 'numbers.json'</a:t>
            </a:r>
          </a:p>
          <a:p>
            <a:r>
              <a:rPr lang="en-US" altLang="zh-CN" sz="2000"/>
              <a:t>with open(filename, 'w') as file_object:</a:t>
            </a:r>
          </a:p>
          <a:p>
            <a:r>
              <a:rPr lang="en-US" altLang="zh-CN" sz="2000"/>
              <a:t>    json.dump(numbers, file_object)</a:t>
            </a:r>
            <a:endParaRPr lang="zh-CN" altLang="en-US" sz="2000"/>
          </a:p>
        </p:txBody>
      </p:sp>
      <p:sp>
        <p:nvSpPr>
          <p:cNvPr id="47107" name="TextBox 2">
            <a:extLst>
              <a:ext uri="{FF2B5EF4-FFF2-40B4-BE49-F238E27FC236}">
                <a16:creationId xmlns:a16="http://schemas.microsoft.com/office/drawing/2014/main" id="{85DFF961-4A3C-45A3-8767-FA76250F4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1628775"/>
            <a:ext cx="72723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/>
              <a:t>函数</a:t>
            </a:r>
            <a:r>
              <a:rPr lang="en-US" altLang="zh-CN" sz="2800">
                <a:latin typeface="Times New Roman" panose="02020603050405020304" pitchFamily="18" charset="0"/>
              </a:rPr>
              <a:t>json.dump()</a:t>
            </a:r>
            <a:r>
              <a:rPr lang="zh-CN" altLang="en-US" sz="2800">
                <a:latin typeface="Times New Roman" panose="02020603050405020304" pitchFamily="18" charset="0"/>
              </a:rPr>
              <a:t>接受两个实参：要存储的数据，用于存储数据的文件对象。</a:t>
            </a:r>
            <a:endParaRPr lang="zh-CN" altLang="en-US" sz="280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9C042BB-3876-476D-8C56-69E333346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119" b="77592"/>
          <a:stretch>
            <a:fillRect/>
          </a:stretch>
        </p:blipFill>
        <p:spPr bwMode="auto">
          <a:xfrm>
            <a:off x="4967288" y="5461000"/>
            <a:ext cx="3036887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83D0F-CF19-42D5-AB0D-6D5705F03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877887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使用</a:t>
            </a:r>
            <a:r>
              <a:rPr lang="en-US" altLang="zh-CN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json.load</a:t>
            </a:r>
            <a:r>
              <a:rPr lang="zh-CN" alt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endParaRPr lang="zh-CN" altLang="en-US" dirty="0"/>
          </a:p>
        </p:txBody>
      </p:sp>
      <p:sp>
        <p:nvSpPr>
          <p:cNvPr id="48130" name="矩形 3">
            <a:extLst>
              <a:ext uri="{FF2B5EF4-FFF2-40B4-BE49-F238E27FC236}">
                <a16:creationId xmlns:a16="http://schemas.microsoft.com/office/drawing/2014/main" id="{AF18D133-54CB-4E93-BBFC-763B757C1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196975"/>
            <a:ext cx="6265863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import json</a:t>
            </a:r>
          </a:p>
          <a:p>
            <a:endParaRPr lang="en-US" altLang="zh-CN" sz="2400"/>
          </a:p>
          <a:p>
            <a:r>
              <a:rPr lang="en-US" altLang="zh-CN" sz="2400"/>
              <a:t>filename = 'numbers.json'</a:t>
            </a:r>
          </a:p>
          <a:p>
            <a:r>
              <a:rPr lang="en-US" altLang="zh-CN" sz="2400"/>
              <a:t>with open(filename) as file_object:</a:t>
            </a:r>
          </a:p>
          <a:p>
            <a:r>
              <a:rPr lang="en-US" altLang="zh-CN" sz="2400"/>
              <a:t>    numbers = json.load(file_object)</a:t>
            </a:r>
          </a:p>
          <a:p>
            <a:r>
              <a:rPr lang="en-US" altLang="zh-CN" sz="2400"/>
              <a:t>    </a:t>
            </a:r>
          </a:p>
          <a:p>
            <a:r>
              <a:rPr lang="en-US" altLang="zh-CN" sz="2400"/>
              <a:t>print(numbers)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79E48C-172D-47AD-917B-F8D8E3AF5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0" y="4292600"/>
            <a:ext cx="37131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[2, 3, 5, 7, 11, 13]</a:t>
            </a:r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1D461-2281-4427-BCCA-D724E7D86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838" y="5256213"/>
            <a:ext cx="7273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/>
              <a:t>一种在程序之间共享数据的简单方式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20A352-3BB2-4101-809D-4622C968B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103188"/>
            <a:ext cx="8243887" cy="733425"/>
          </a:xfrm>
        </p:spPr>
        <p:txBody>
          <a:bodyPr/>
          <a:lstStyle/>
          <a:p>
            <a:pPr>
              <a:defRPr/>
            </a:pPr>
            <a:r>
              <a:rPr lang="zh-CN" altLang="en-US" sz="4000" dirty="0"/>
              <a:t>保存和读取用户生成的数据</a:t>
            </a:r>
          </a:p>
        </p:txBody>
      </p:sp>
      <p:sp>
        <p:nvSpPr>
          <p:cNvPr id="49154" name="内容占位符 2">
            <a:extLst>
              <a:ext uri="{FF2B5EF4-FFF2-40B4-BE49-F238E27FC236}">
                <a16:creationId xmlns:a16="http://schemas.microsoft.com/office/drawing/2014/main" id="{77E254DA-251C-47D3-971A-35C3A42795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2138" y="836613"/>
            <a:ext cx="8229600" cy="820737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sz="2400"/>
              <a:t>例子：用户首次运行程序时被提示输入自己的名字，当再次运行程序时就记住他了。</a:t>
            </a:r>
          </a:p>
        </p:txBody>
      </p:sp>
      <p:sp>
        <p:nvSpPr>
          <p:cNvPr id="49155" name="矩形 4">
            <a:extLst>
              <a:ext uri="{FF2B5EF4-FFF2-40B4-BE49-F238E27FC236}">
                <a16:creationId xmlns:a16="http://schemas.microsoft.com/office/drawing/2014/main" id="{118D4F60-A9CD-4CA7-AE30-7AA73D3D5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3" y="1674813"/>
            <a:ext cx="84709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import json</a:t>
            </a:r>
          </a:p>
          <a:p>
            <a:endParaRPr lang="en-US" altLang="zh-CN"/>
          </a:p>
          <a:p>
            <a:r>
              <a:rPr lang="en-US" altLang="zh-CN"/>
              <a:t>username = input("What is your name? ")</a:t>
            </a:r>
          </a:p>
          <a:p>
            <a:endParaRPr lang="en-US" altLang="zh-CN"/>
          </a:p>
          <a:p>
            <a:r>
              <a:rPr lang="en-US" altLang="zh-CN"/>
              <a:t>filename = 'username.json'</a:t>
            </a:r>
          </a:p>
          <a:p>
            <a:r>
              <a:rPr lang="en-US" altLang="zh-CN"/>
              <a:t>with open(filename, 'w') as f_obj:</a:t>
            </a:r>
          </a:p>
          <a:p>
            <a:r>
              <a:rPr lang="en-US" altLang="zh-CN"/>
              <a:t>    json.dump(username, f_obj)</a:t>
            </a:r>
          </a:p>
          <a:p>
            <a:r>
              <a:rPr lang="en-US" altLang="zh-CN"/>
              <a:t>    print("We'll remember you when you come back, " + username + "!")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7CCBD1-6C8B-40CD-9E86-4B2B84F0E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988" y="4643438"/>
            <a:ext cx="682466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import json</a:t>
            </a:r>
          </a:p>
          <a:p>
            <a:endParaRPr lang="en-US" altLang="zh-CN"/>
          </a:p>
          <a:p>
            <a:r>
              <a:rPr lang="en-US" altLang="zh-CN"/>
              <a:t>filename = 'username.json'</a:t>
            </a:r>
          </a:p>
          <a:p>
            <a:r>
              <a:rPr lang="en-US" altLang="zh-CN"/>
              <a:t>with open(filename) as f_obj:</a:t>
            </a:r>
          </a:p>
          <a:p>
            <a:r>
              <a:rPr lang="en-US" altLang="zh-CN"/>
              <a:t>    username = json.load(f_obj)</a:t>
            </a:r>
          </a:p>
          <a:p>
            <a:r>
              <a:rPr lang="en-US" altLang="zh-CN"/>
              <a:t>    print("Welcome back, " + username + "!")</a:t>
            </a:r>
            <a:endParaRPr lang="zh-CN" altLang="en-US"/>
          </a:p>
        </p:txBody>
      </p:sp>
      <p:pic>
        <p:nvPicPr>
          <p:cNvPr id="64514" name="Picture 2">
            <a:extLst>
              <a:ext uri="{FF2B5EF4-FFF2-40B4-BE49-F238E27FC236}">
                <a16:creationId xmlns:a16="http://schemas.microsoft.com/office/drawing/2014/main" id="{B1EFC165-13C7-4207-872A-939BDFAF9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61" r="44138" b="12462"/>
          <a:stretch>
            <a:fillRect/>
          </a:stretch>
        </p:blipFill>
        <p:spPr bwMode="auto">
          <a:xfrm>
            <a:off x="1071563" y="4011613"/>
            <a:ext cx="6143625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5" name="Picture 3">
            <a:extLst>
              <a:ext uri="{FF2B5EF4-FFF2-40B4-BE49-F238E27FC236}">
                <a16:creationId xmlns:a16="http://schemas.microsoft.com/office/drawing/2014/main" id="{4D4016CE-59C6-4EE1-A1E0-59F3965D7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83" r="72783" b="5614"/>
          <a:stretch>
            <a:fillRect/>
          </a:stretch>
        </p:blipFill>
        <p:spPr bwMode="auto">
          <a:xfrm>
            <a:off x="5645150" y="5521325"/>
            <a:ext cx="3140075" cy="30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Box 2">
            <a:extLst>
              <a:ext uri="{FF2B5EF4-FFF2-40B4-BE49-F238E27FC236}">
                <a16:creationId xmlns:a16="http://schemas.microsoft.com/office/drawing/2014/main" id="{ED697162-8187-4B30-9742-5D95BBAF5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2808288"/>
            <a:ext cx="8281987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zh-CN" sz="540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zh-CN" sz="54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540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zh-CN" sz="5400">
                <a:latin typeface="微软雅黑" panose="020B0503020204020204" pitchFamily="34" charset="-122"/>
                <a:ea typeface="微软雅黑" panose="020B0503020204020204" pitchFamily="34" charset="-122"/>
              </a:rPr>
              <a:t>格式相互转换</a:t>
            </a:r>
            <a:endParaRPr lang="zh-CN" altLang="en-US" sz="5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F185E8B0-46F1-4B2E-A233-5C3C3EDEC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49D0F28C-3E93-4924-AB9D-E5C3560D09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765175"/>
            <a:ext cx="6096000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格式相互转换</a:t>
            </a:r>
            <a:endParaRPr lang="zh-CN" altLang="en-US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03" name="矩形 1">
            <a:extLst>
              <a:ext uri="{FF2B5EF4-FFF2-40B4-BE49-F238E27FC236}">
                <a16:creationId xmlns:a16="http://schemas.microsoft.com/office/drawing/2014/main" id="{7DF1417B-C2A7-4718-83E5-4CC6FB8B6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090738"/>
            <a:ext cx="84264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格式常用于一二维数据表示和存储，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也可以表示一二维数据。在网络信息传输中，可能需要统一表示方式，因此，需要在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格式间进行相互转换。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9F4C43B-0FE3-4DBE-A1E6-193259E4C992}"/>
              </a:ext>
            </a:extLst>
          </p:cNvPr>
          <p:cNvGraphicFramePr>
            <a:graphicFrameLocks noGrp="1"/>
          </p:cNvGraphicFramePr>
          <p:nvPr/>
        </p:nvGraphicFramePr>
        <p:xfrm>
          <a:off x="1116013" y="4292600"/>
          <a:ext cx="5343525" cy="1646238"/>
        </p:xfrm>
        <a:graphic>
          <a:graphicData uri="http://schemas.openxmlformats.org/drawingml/2006/table">
            <a:tbl>
              <a:tblPr/>
              <a:tblGrid>
                <a:gridCol w="534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462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"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同比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 "120.7",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"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城市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 "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北京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",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"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定基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 "121.4",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       "</a:t>
                      </a:r>
                      <a:r>
                        <a:rPr kumimoji="0" lang="zh-CN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环比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": "101.5"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1E4A0371-3E0F-48A0-B848-323F8EA51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F69171DD-CE54-4636-8C4D-98BDC5764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0" y="123825"/>
            <a:ext cx="6096000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格式相互转换</a:t>
            </a:r>
            <a:endParaRPr lang="zh-CN" altLang="en-US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27" name="矩形 3">
            <a:extLst>
              <a:ext uri="{FF2B5EF4-FFF2-40B4-BE49-F238E27FC236}">
                <a16:creationId xmlns:a16="http://schemas.microsoft.com/office/drawing/2014/main" id="{A1E244E2-FD8E-4942-927D-4E63F7A65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38" y="1955800"/>
            <a:ext cx="50530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转换成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格式的代码如下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28" name="矩形 1">
            <a:extLst>
              <a:ext uri="{FF2B5EF4-FFF2-40B4-BE49-F238E27FC236}">
                <a16:creationId xmlns:a16="http://schemas.microsoft.com/office/drawing/2014/main" id="{475F9412-8B0B-41EF-97B5-66E704564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413" y="2474913"/>
            <a:ext cx="629126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import json</a:t>
            </a:r>
          </a:p>
          <a:p>
            <a:r>
              <a:rPr lang="en-US" altLang="zh-CN"/>
              <a:t>fr = open("price.csv", "r")</a:t>
            </a:r>
          </a:p>
          <a:p>
            <a:r>
              <a:rPr lang="en-US" altLang="zh-CN"/>
              <a:t>ls = []</a:t>
            </a:r>
          </a:p>
          <a:p>
            <a:r>
              <a:rPr lang="en-US" altLang="zh-CN"/>
              <a:t>for line in fr:</a:t>
            </a:r>
          </a:p>
          <a:p>
            <a:r>
              <a:rPr lang="en-US" altLang="zh-CN"/>
              <a:t>    line = line.replace("\n","")</a:t>
            </a:r>
          </a:p>
          <a:p>
            <a:r>
              <a:rPr lang="en-US" altLang="zh-CN"/>
              <a:t>    ls.append(line.split(','))</a:t>
            </a:r>
          </a:p>
          <a:p>
            <a:r>
              <a:rPr lang="en-US" altLang="zh-CN"/>
              <a:t>fr.close()</a:t>
            </a:r>
          </a:p>
          <a:p>
            <a:r>
              <a:rPr lang="en-US" altLang="zh-CN"/>
              <a:t>fw = open("price2016.json", "w")</a:t>
            </a:r>
          </a:p>
          <a:p>
            <a:r>
              <a:rPr lang="en-US" altLang="zh-CN"/>
              <a:t>for i in range(1,len(ls)):</a:t>
            </a:r>
          </a:p>
          <a:p>
            <a:r>
              <a:rPr lang="en-US" altLang="zh-CN"/>
              <a:t>    ls[i] = dict(zip(ls[0], ls[i]))</a:t>
            </a:r>
          </a:p>
          <a:p>
            <a:r>
              <a:rPr lang="en-US" altLang="zh-CN"/>
              <a:t>json.dump(ls[1:],fw, sort_keys=True, indent=4)</a:t>
            </a:r>
          </a:p>
          <a:p>
            <a:r>
              <a:rPr lang="en-US" altLang="zh-CN"/>
              <a:t>fw.close()</a:t>
            </a:r>
            <a:endParaRPr lang="zh-CN" altLang="en-US"/>
          </a:p>
        </p:txBody>
      </p:sp>
      <p:sp>
        <p:nvSpPr>
          <p:cNvPr id="52229" name="矩形 2">
            <a:extLst>
              <a:ext uri="{FF2B5EF4-FFF2-40B4-BE49-F238E27FC236}">
                <a16:creationId xmlns:a16="http://schemas.microsoft.com/office/drawing/2014/main" id="{B6D249C0-60D1-4177-8466-0839F1732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857250"/>
            <a:ext cx="69611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b="1"/>
              <a:t>dict()</a:t>
            </a:r>
            <a:r>
              <a:rPr lang="zh-CN" altLang="en-US"/>
              <a:t> 函数用于创建一个字典</a:t>
            </a:r>
            <a:endParaRPr lang="en-US" altLang="zh-CN" b="1"/>
          </a:p>
          <a:p>
            <a:r>
              <a:rPr lang="en-US" altLang="zh-CN" b="1"/>
              <a:t>zip()</a:t>
            </a:r>
            <a:r>
              <a:rPr lang="zh-CN" altLang="en-US"/>
              <a:t> 函数用于将可迭代的对象作为参数，将对象中对应的元素打包成一个个元组，然后返回由这些元组组成的对象。</a:t>
            </a:r>
          </a:p>
        </p:txBody>
      </p:sp>
      <p:pic>
        <p:nvPicPr>
          <p:cNvPr id="52230" name="Picture 2">
            <a:extLst>
              <a:ext uri="{FF2B5EF4-FFF2-40B4-BE49-F238E27FC236}">
                <a16:creationId xmlns:a16="http://schemas.microsoft.com/office/drawing/2014/main" id="{6AA367FB-A5A1-4C44-9107-3E3B35BAD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94" r="3191" b="16916"/>
          <a:stretch>
            <a:fillRect/>
          </a:stretch>
        </p:blipFill>
        <p:spPr bwMode="auto">
          <a:xfrm>
            <a:off x="4030663" y="3078163"/>
            <a:ext cx="4967287" cy="86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1" name="Picture 2">
            <a:extLst>
              <a:ext uri="{FF2B5EF4-FFF2-40B4-BE49-F238E27FC236}">
                <a16:creationId xmlns:a16="http://schemas.microsoft.com/office/drawing/2014/main" id="{B442609A-F833-48F0-8E0A-B4BB66EC5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686" r="3191" b="4442"/>
          <a:stretch>
            <a:fillRect/>
          </a:stretch>
        </p:blipFill>
        <p:spPr bwMode="auto">
          <a:xfrm>
            <a:off x="3505200" y="5661025"/>
            <a:ext cx="4640263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矩形 1">
            <a:extLst>
              <a:ext uri="{FF2B5EF4-FFF2-40B4-BE49-F238E27FC236}">
                <a16:creationId xmlns:a16="http://schemas.microsoft.com/office/drawing/2014/main" id="{D0485147-120F-4848-849F-50572003F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327025"/>
            <a:ext cx="873601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67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将二维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JSON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格式数据转换成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格式的代码如下。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250" name="矩形 1">
            <a:extLst>
              <a:ext uri="{FF2B5EF4-FFF2-40B4-BE49-F238E27FC236}">
                <a16:creationId xmlns:a16="http://schemas.microsoft.com/office/drawing/2014/main" id="{ED0889EB-50CD-462E-8513-EF907976F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838" y="1341438"/>
            <a:ext cx="7058025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/>
              <a:t>import json</a:t>
            </a:r>
          </a:p>
          <a:p>
            <a:r>
              <a:rPr lang="en-US" altLang="zh-CN" sz="2400"/>
              <a:t>fr = open("price2016.json", "r")</a:t>
            </a:r>
          </a:p>
          <a:p>
            <a:r>
              <a:rPr lang="en-US" altLang="zh-CN" sz="2400"/>
              <a:t>ls = json.load(fr)</a:t>
            </a:r>
          </a:p>
          <a:p>
            <a:r>
              <a:rPr lang="en-US" altLang="zh-CN" sz="2400"/>
              <a:t>data = [ list(ls[0].keys()) ]</a:t>
            </a:r>
          </a:p>
          <a:p>
            <a:r>
              <a:rPr lang="en-US" altLang="zh-CN" sz="2400"/>
              <a:t>for item in ls:</a:t>
            </a:r>
          </a:p>
          <a:p>
            <a:r>
              <a:rPr lang="en-US" altLang="zh-CN" sz="2400"/>
              <a:t>    data.append(list(item.values()))</a:t>
            </a:r>
          </a:p>
          <a:p>
            <a:r>
              <a:rPr lang="en-US" altLang="zh-CN" sz="2400"/>
              <a:t>fr.close()</a:t>
            </a:r>
          </a:p>
          <a:p>
            <a:r>
              <a:rPr lang="en-US" altLang="zh-CN" sz="2400"/>
              <a:t>fw = </a:t>
            </a:r>
            <a:r>
              <a:rPr lang="en-US" altLang="zh-CN" sz="2800"/>
              <a:t>open</a:t>
            </a:r>
            <a:r>
              <a:rPr lang="en-US" altLang="zh-CN" sz="2400"/>
              <a:t>("price2016_from_json.csv", "w")</a:t>
            </a:r>
          </a:p>
          <a:p>
            <a:r>
              <a:rPr lang="en-US" altLang="zh-CN" sz="2400"/>
              <a:t>for item in data:</a:t>
            </a:r>
          </a:p>
          <a:p>
            <a:r>
              <a:rPr lang="en-US" altLang="zh-CN" sz="2400"/>
              <a:t>    fw.write(",".join(item) + "\n")</a:t>
            </a:r>
          </a:p>
          <a:p>
            <a:r>
              <a:rPr lang="en-US" altLang="zh-CN" sz="2400"/>
              <a:t>fw.close()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5E76FC7E-4620-4E45-85AC-3B110DE3F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A35AC2F6-EFAF-4684-A974-7F1A422B3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2236787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文件概述</a:t>
            </a:r>
            <a:endParaRPr lang="zh-CN" altLang="zh-CN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5" name="矩形 1">
            <a:extLst>
              <a:ext uri="{FF2B5EF4-FFF2-40B4-BE49-F238E27FC236}">
                <a16:creationId xmlns:a16="http://schemas.microsoft.com/office/drawing/2014/main" id="{8F62C23B-BEF5-4803-88EF-9ED7656A1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671638"/>
            <a:ext cx="2303462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indent="269875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输出结果为：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96" name="矩形 3">
            <a:extLst>
              <a:ext uri="{FF2B5EF4-FFF2-40B4-BE49-F238E27FC236}">
                <a16:creationId xmlns:a16="http://schemas.microsoft.com/office/drawing/2014/main" id="{D51DC23D-4679-449F-8451-DF369A4D8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4652963"/>
            <a:ext cx="803275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67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采用文本方式读入文件，文件经过编码形成字符串，打印出有含义的字符；采用二进制方式打开文件，文件被解析为字节（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byte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）流。由于存在编码，字符串中的一个字符由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个字节表示</a:t>
            </a:r>
            <a:r>
              <a:rPr lang="zh-CN" altLang="zh-CN" sz="2400">
                <a:latin typeface="Times New Roman" panose="02020603050405020304" pitchFamily="18" charset="0"/>
                <a:ea typeface="微软雅黑" panose="020B0503020204020204" pitchFamily="34" charset="-122"/>
              </a:rPr>
              <a:t>。</a:t>
            </a:r>
            <a:endParaRPr lang="zh-CN" altLang="zh-CN"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8197" name="矩形 1">
            <a:extLst>
              <a:ext uri="{FF2B5EF4-FFF2-40B4-BE49-F238E27FC236}">
                <a16:creationId xmlns:a16="http://schemas.microsoft.com/office/drawing/2014/main" id="{95C175D2-D960-4A42-96D6-3CDCD59DE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525" y="2781300"/>
            <a:ext cx="732155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中国是个伟大的国家！</a:t>
            </a:r>
          </a:p>
          <a:p>
            <a:r>
              <a:rPr lang="en-US" altLang="zh-CN"/>
              <a:t>b'\xd6\xd0\xb9\xfa\xca\xc7\xb8\xf6\xce\xb0\xb4\xf3\xb5\xc4\xb9\xfa\xbc\xd2\xa3\xa1'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CD4CC67D-9FFF-47CF-AD82-9FAE19303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C96B8026-2811-4163-BDF7-7A697051C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文件的打开关闭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19" name="矩形 1">
            <a:extLst>
              <a:ext uri="{FF2B5EF4-FFF2-40B4-BE49-F238E27FC236}">
                <a16:creationId xmlns:a16="http://schemas.microsoft.com/office/drawing/2014/main" id="{6EE65F93-6665-4234-90E5-F4ED407816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635125"/>
            <a:ext cx="84963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69875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对文本文件和二进制文件采用统一的操作步骤，即“打开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关闭”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20" name="图片 4">
            <a:extLst>
              <a:ext uri="{FF2B5EF4-FFF2-40B4-BE49-F238E27FC236}">
                <a16:creationId xmlns:a16="http://schemas.microsoft.com/office/drawing/2014/main" id="{0C97153B-696D-476D-9290-E50DB04E2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3213100"/>
            <a:ext cx="8172450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9C04A11E-571B-45AE-B1F0-B570FE6F2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4324C4E8-A3D1-4CE7-A700-BC114634A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文件的打开关闭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43" name="矩形 1">
            <a:extLst>
              <a:ext uri="{FF2B5EF4-FFF2-40B4-BE49-F238E27FC236}">
                <a16:creationId xmlns:a16="http://schemas.microsoft.com/office/drawing/2014/main" id="{93EFA6AC-116B-46F4-8EB8-24810F25F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060575"/>
            <a:ext cx="8488363" cy="3767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3048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通过解释器内置的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open()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函数打开一个文件，并实现该文件与一个程序变量的关联，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open()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函数格式如下：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变量名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 = open(&lt;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&gt;, &lt;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打开模式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&gt;)</a:t>
            </a:r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open()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函数有两个参数：文件名和打开模式。文件名可以是文件的实际名字，也可以是包含完整路径的名字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19372-3890-4E7D-9212-83E7EF120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文件路径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6C3465-CBDC-46C6-B844-A6AEC1235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dirty="0"/>
              <a:t> </a:t>
            </a:r>
            <a:r>
              <a:rPr lang="zh-CN" altLang="en-US" sz="2800" dirty="0"/>
              <a:t>相对文件路径</a:t>
            </a:r>
            <a:endParaRPr lang="en-US" altLang="zh-CN" sz="2800" dirty="0"/>
          </a:p>
          <a:p>
            <a:pPr marL="0" indent="0">
              <a:buFontTx/>
              <a:buNone/>
              <a:defRPr/>
            </a:pPr>
            <a:r>
              <a:rPr lang="en-US" altLang="zh-CN" sz="2800" dirty="0"/>
              <a:t>    </a:t>
            </a:r>
            <a:r>
              <a:rPr lang="zh-CN" altLang="en-US" sz="2800" dirty="0"/>
              <a:t>当前运行的程序所在的目录</a:t>
            </a:r>
            <a:endParaRPr lang="en-US" altLang="zh-CN" sz="2800" dirty="0"/>
          </a:p>
          <a:p>
            <a:pPr marL="0" indent="0">
              <a:buFontTx/>
              <a:buNone/>
              <a:defRPr/>
            </a:pPr>
            <a:r>
              <a:rPr lang="en-US" altLang="zh-CN" sz="2800" dirty="0"/>
              <a:t>    </a:t>
            </a:r>
            <a:r>
              <a:rPr lang="en-US" altLang="zh-CN" sz="2800" dirty="0" err="1"/>
              <a:t>file_path</a:t>
            </a:r>
            <a:r>
              <a:rPr lang="en-US" altLang="zh-CN" sz="2800" dirty="0"/>
              <a:t>=open ("11.1.txt”)</a:t>
            </a:r>
          </a:p>
          <a:p>
            <a:pPr marL="0" indent="0">
              <a:buFontTx/>
              <a:buNone/>
              <a:defRPr/>
            </a:pPr>
            <a:endParaRPr lang="en-US" altLang="zh-CN" sz="2800" dirty="0"/>
          </a:p>
          <a:p>
            <a:pPr>
              <a:defRPr/>
            </a:pPr>
            <a:r>
              <a:rPr lang="en-US" altLang="zh-CN" sz="2800" dirty="0"/>
              <a:t> </a:t>
            </a:r>
            <a:r>
              <a:rPr lang="zh-CN" altLang="en-US" sz="2800" dirty="0"/>
              <a:t>绝对文件路径</a:t>
            </a:r>
            <a:endParaRPr lang="en-US" altLang="zh-CN" sz="2800" dirty="0"/>
          </a:p>
          <a:p>
            <a:pPr marL="0" indent="0">
              <a:buFontTx/>
              <a:buNone/>
              <a:defRPr/>
            </a:pPr>
            <a:r>
              <a:rPr lang="en-US" altLang="zh-CN" sz="2800" dirty="0"/>
              <a:t>    </a:t>
            </a:r>
            <a:r>
              <a:rPr lang="zh-CN" altLang="en-US" sz="2800" dirty="0"/>
              <a:t>文件在计算机中的准确位置</a:t>
            </a:r>
            <a:endParaRPr lang="en-US" altLang="zh-CN" sz="2800" dirty="0"/>
          </a:p>
          <a:p>
            <a:pPr marL="0" indent="0">
              <a:buFontTx/>
              <a:buNone/>
              <a:defRPr/>
            </a:pPr>
            <a:r>
              <a:rPr lang="en-US" altLang="zh-CN" sz="2800" dirty="0"/>
              <a:t>    </a:t>
            </a:r>
            <a:r>
              <a:rPr lang="en-US" altLang="zh-CN" sz="2800" dirty="0" err="1"/>
              <a:t>file_path</a:t>
            </a:r>
            <a:r>
              <a:rPr lang="en-US" altLang="zh-CN" sz="2800" dirty="0"/>
              <a:t>=open ("c:\</a:t>
            </a:r>
            <a:r>
              <a:rPr lang="en-US" altLang="zh-CN" sz="2800" dirty="0" err="1"/>
              <a:t>text_files</a:t>
            </a:r>
            <a:r>
              <a:rPr lang="en-US" altLang="zh-CN" sz="2800" dirty="0"/>
              <a:t>\11.1.txt”)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163" name="图片 4">
            <a:extLst>
              <a:ext uri="{FF2B5EF4-FFF2-40B4-BE49-F238E27FC236}">
                <a16:creationId xmlns:a16="http://schemas.microsoft.com/office/drawing/2014/main" id="{BAD4A41D-066B-4A5E-86A1-142EE672E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563" y="241300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7999"/>
              </a:srgbClr>
            </a:outerShdw>
          </a:effectLst>
        </p:spPr>
      </p:pic>
      <p:sp>
        <p:nvSpPr>
          <p:cNvPr id="220164" name="TextBox 2">
            <a:extLst>
              <a:ext uri="{FF2B5EF4-FFF2-40B4-BE49-F238E27FC236}">
                <a16:creationId xmlns:a16="http://schemas.microsoft.com/office/drawing/2014/main" id="{B1B31733-BFD1-4234-A104-BEF6F028E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8" y="666750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63500" dist="38100" dir="2700000" algn="ctr" rotWithShape="0">
              <a:srgbClr val="000000">
                <a:alpha val="10999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文件的打开关闭</a:t>
            </a:r>
            <a:endParaRPr lang="zh-CN" altLang="zh-CN" sz="400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矩形 1">
            <a:extLst>
              <a:ext uri="{FF2B5EF4-FFF2-40B4-BE49-F238E27FC236}">
                <a16:creationId xmlns:a16="http://schemas.microsoft.com/office/drawing/2014/main" id="{85194A64-8C21-4C83-8D33-F2788CF8F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081213"/>
            <a:ext cx="9607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open()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函数提供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种基本的打开模式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1F3C7C0-DB50-4E11-8A58-0F059FD34A82}"/>
              </a:ext>
            </a:extLst>
          </p:cNvPr>
          <p:cNvGraphicFramePr>
            <a:graphicFrameLocks noGrp="1"/>
          </p:cNvGraphicFramePr>
          <p:nvPr/>
        </p:nvGraphicFramePr>
        <p:xfrm>
          <a:off x="395288" y="3251200"/>
          <a:ext cx="8361362" cy="2560640"/>
        </p:xfrm>
        <a:graphic>
          <a:graphicData uri="http://schemas.openxmlformats.org/drawingml/2006/table">
            <a:tbl>
              <a:tblPr/>
              <a:tblGrid>
                <a:gridCol w="2090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0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80">
                <a:tc>
                  <a:txBody>
                    <a:bodyPr/>
                    <a:lstStyle>
                      <a:lvl1pPr indent="15875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15875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打开模式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indent="2667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26670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含义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'r'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只读模式，如果文件不存在，返回异常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FileNotFoundError</a:t>
                      </a: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，默认值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'w'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覆盖写模式，文件不存在则创建，存在则完全覆盖源文件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'x'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创建写模式，文件不存在则创建，存在则返回异常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FileExistsError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'a'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追加写模式，文件不存在则创建，存在则在原文件最后追加内容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'b'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二进制文件模式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't'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文本文件模式，默认值</a:t>
                      </a:r>
                      <a:endParaRPr kumimoji="0" lang="zh-CN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'+'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与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r/w/x/a</a:t>
                      </a:r>
                      <a:r>
                        <a:rPr kumimoji="0" lang="zh-CN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Courier New" panose="02070309020205020404" pitchFamily="49" charset="0"/>
                        </a:rPr>
                        <a:t>一同使用，在原功能基础上增加同时读写功能</a:t>
                      </a:r>
                      <a:endParaRPr kumimoji="0" lang="zh-CN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alloons">
  <a:themeElements>
    <a:clrScheme name="Balloons 8">
      <a:dk1>
        <a:srgbClr val="006699"/>
      </a:dk1>
      <a:lt1>
        <a:srgbClr val="FFFFFF"/>
      </a:lt1>
      <a:dk2>
        <a:srgbClr val="006666"/>
      </a:dk2>
      <a:lt2>
        <a:srgbClr val="FFFFCC"/>
      </a:lt2>
      <a:accent1>
        <a:srgbClr val="EDFAD2"/>
      </a:accent1>
      <a:accent2>
        <a:srgbClr val="EBF7FF"/>
      </a:accent2>
      <a:accent3>
        <a:srgbClr val="FFFFFF"/>
      </a:accent3>
      <a:accent4>
        <a:srgbClr val="005682"/>
      </a:accent4>
      <a:accent5>
        <a:srgbClr val="F4FCE5"/>
      </a:accent5>
      <a:accent6>
        <a:srgbClr val="D5E0E7"/>
      </a:accent6>
      <a:hlink>
        <a:srgbClr val="CC99FF"/>
      </a:hlink>
      <a:folHlink>
        <a:srgbClr val="F2DFFD"/>
      </a:folHlink>
    </a:clrScheme>
    <a:fontScheme name="Balloons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alloons 1">
        <a:dk1>
          <a:srgbClr val="9900CC"/>
        </a:dk1>
        <a:lt1>
          <a:srgbClr val="FFFFCC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660066"/>
        </a:accent2>
        <a:accent3>
          <a:srgbClr val="AAAAAA"/>
        </a:accent3>
        <a:accent4>
          <a:srgbClr val="DADAAE"/>
        </a:accent4>
        <a:accent5>
          <a:srgbClr val="B8B8CA"/>
        </a:accent5>
        <a:accent6>
          <a:srgbClr val="5C005C"/>
        </a:accent6>
        <a:hlink>
          <a:srgbClr val="CC0000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2">
        <a:dk1>
          <a:srgbClr val="990033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E78A00"/>
        </a:accent6>
        <a:hlink>
          <a:srgbClr val="FFFF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3">
        <a:dk1>
          <a:srgbClr val="CCCCFF"/>
        </a:dk1>
        <a:lt1>
          <a:srgbClr val="FFFFCC"/>
        </a:lt1>
        <a:dk2>
          <a:srgbClr val="000000"/>
        </a:dk2>
        <a:lt2>
          <a:srgbClr val="FFFFFF"/>
        </a:lt2>
        <a:accent1>
          <a:srgbClr val="9999FF"/>
        </a:accent1>
        <a:accent2>
          <a:srgbClr val="33CCCC"/>
        </a:accent2>
        <a:accent3>
          <a:srgbClr val="AAAAAA"/>
        </a:accent3>
        <a:accent4>
          <a:srgbClr val="DADAAE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4">
        <a:dk1>
          <a:srgbClr val="000000"/>
        </a:dk1>
        <a:lt1>
          <a:srgbClr val="F8F8F8"/>
        </a:lt1>
        <a:dk2>
          <a:srgbClr val="800000"/>
        </a:dk2>
        <a:lt2>
          <a:srgbClr val="FFFFFF"/>
        </a:lt2>
        <a:accent1>
          <a:srgbClr val="FF3300"/>
        </a:accent1>
        <a:accent2>
          <a:srgbClr val="FF5050"/>
        </a:accent2>
        <a:accent3>
          <a:srgbClr val="C0AAAA"/>
        </a:accent3>
        <a:accent4>
          <a:srgbClr val="D4D4D4"/>
        </a:accent4>
        <a:accent5>
          <a:srgbClr val="FFADAA"/>
        </a:accent5>
        <a:accent6>
          <a:srgbClr val="E74848"/>
        </a:accent6>
        <a:hlink>
          <a:srgbClr val="FF99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5">
        <a:dk1>
          <a:srgbClr val="666699"/>
        </a:dk1>
        <a:lt1>
          <a:srgbClr val="FFFFFF"/>
        </a:lt1>
        <a:dk2>
          <a:srgbClr val="000066"/>
        </a:dk2>
        <a:lt2>
          <a:srgbClr val="CCECFF"/>
        </a:lt2>
        <a:accent1>
          <a:srgbClr val="009999"/>
        </a:accent1>
        <a:accent2>
          <a:srgbClr val="0099CC"/>
        </a:accent2>
        <a:accent3>
          <a:srgbClr val="AAAAB8"/>
        </a:accent3>
        <a:accent4>
          <a:srgbClr val="DADADA"/>
        </a:accent4>
        <a:accent5>
          <a:srgbClr val="AACACA"/>
        </a:accent5>
        <a:accent6>
          <a:srgbClr val="008AB9"/>
        </a:accent6>
        <a:hlink>
          <a:srgbClr val="CC99FF"/>
        </a:hlink>
        <a:folHlink>
          <a:srgbClr val="3366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6">
        <a:dk1>
          <a:srgbClr val="99CC00"/>
        </a:dk1>
        <a:lt1>
          <a:srgbClr val="FFFFFF"/>
        </a:lt1>
        <a:dk2>
          <a:srgbClr val="009900"/>
        </a:dk2>
        <a:lt2>
          <a:srgbClr val="FFFF99"/>
        </a:lt2>
        <a:accent1>
          <a:srgbClr val="336600"/>
        </a:accent1>
        <a:accent2>
          <a:srgbClr val="008000"/>
        </a:accent2>
        <a:accent3>
          <a:srgbClr val="AACAAA"/>
        </a:accent3>
        <a:accent4>
          <a:srgbClr val="DADADA"/>
        </a:accent4>
        <a:accent5>
          <a:srgbClr val="ADB8AA"/>
        </a:accent5>
        <a:accent6>
          <a:srgbClr val="007300"/>
        </a:accent6>
        <a:hlink>
          <a:srgbClr val="CCCC00"/>
        </a:hlink>
        <a:folHlink>
          <a:srgbClr val="33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lloons 7">
        <a:dk1>
          <a:srgbClr val="000066"/>
        </a:dk1>
        <a:lt1>
          <a:srgbClr val="E1F4FF"/>
        </a:lt1>
        <a:dk2>
          <a:srgbClr val="000066"/>
        </a:dk2>
        <a:lt2>
          <a:srgbClr val="CCCCFF"/>
        </a:lt2>
        <a:accent1>
          <a:srgbClr val="9999FF"/>
        </a:accent1>
        <a:accent2>
          <a:srgbClr val="33CCCC"/>
        </a:accent2>
        <a:accent3>
          <a:srgbClr val="EEF8FF"/>
        </a:accent3>
        <a:accent4>
          <a:srgbClr val="000056"/>
        </a:accent4>
        <a:accent5>
          <a:srgbClr val="CACAFF"/>
        </a:accent5>
        <a:accent6>
          <a:srgbClr val="2DB9B9"/>
        </a:accent6>
        <a:hlink>
          <a:srgbClr val="66FFFF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8">
        <a:dk1>
          <a:srgbClr val="006699"/>
        </a:dk1>
        <a:lt1>
          <a:srgbClr val="FFFFFF"/>
        </a:lt1>
        <a:dk2>
          <a:srgbClr val="006666"/>
        </a:dk2>
        <a:lt2>
          <a:srgbClr val="FFFFCC"/>
        </a:lt2>
        <a:accent1>
          <a:srgbClr val="EDFAD2"/>
        </a:accent1>
        <a:accent2>
          <a:srgbClr val="EBF7FF"/>
        </a:accent2>
        <a:accent3>
          <a:srgbClr val="FFFFFF"/>
        </a:accent3>
        <a:accent4>
          <a:srgbClr val="005682"/>
        </a:accent4>
        <a:accent5>
          <a:srgbClr val="F4FCE5"/>
        </a:accent5>
        <a:accent6>
          <a:srgbClr val="D5E0E7"/>
        </a:accent6>
        <a:hlink>
          <a:srgbClr val="CC99FF"/>
        </a:hlink>
        <a:folHlink>
          <a:srgbClr val="F2DF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lloons 9">
        <a:dk1>
          <a:srgbClr val="000000"/>
        </a:dk1>
        <a:lt1>
          <a:srgbClr val="FFFFFF"/>
        </a:lt1>
        <a:dk2>
          <a:srgbClr val="000000"/>
        </a:dk2>
        <a:lt2>
          <a:srgbClr val="FFCC99"/>
        </a:lt2>
        <a:accent1>
          <a:srgbClr val="FF9900"/>
        </a:accent1>
        <a:accent2>
          <a:srgbClr val="FF99CC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B9"/>
        </a:accent6>
        <a:hlink>
          <a:srgbClr val="FF9999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Balloons</Template>
  <TotalTime>5</TotalTime>
  <Words>3786</Words>
  <Application>Microsoft Office PowerPoint</Application>
  <PresentationFormat>全屏显示(4:3)</PresentationFormat>
  <Paragraphs>411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8" baseType="lpstr">
      <vt:lpstr>阿里巴巴普惠体 R</vt:lpstr>
      <vt:lpstr>宋体</vt:lpstr>
      <vt:lpstr>微软雅黑</vt:lpstr>
      <vt:lpstr>Arial</vt:lpstr>
      <vt:lpstr>Calibri</vt:lpstr>
      <vt:lpstr>Courier New</vt:lpstr>
      <vt:lpstr>Times New Roman</vt:lpstr>
      <vt:lpstr>Verdana</vt:lpstr>
      <vt:lpstr>Balloons</vt:lpstr>
      <vt:lpstr>文  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文件路径</vt:lpstr>
      <vt:lpstr>PowerPoint 演示文稿</vt:lpstr>
      <vt:lpstr>PowerPoint 演示文稿</vt:lpstr>
      <vt:lpstr>读取整个文件</vt:lpstr>
      <vt:lpstr>逐行读取</vt:lpstr>
      <vt:lpstr>创建一个包含文件各行内容的列表</vt:lpstr>
      <vt:lpstr>使用文件的内容</vt:lpstr>
      <vt:lpstr>圆周率值中包含你的生日吗</vt:lpstr>
      <vt:lpstr>PowerPoint 演示文稿</vt:lpstr>
      <vt:lpstr>写入空文件</vt:lpstr>
      <vt:lpstr>写入多行</vt:lpstr>
      <vt:lpstr>附加到文件</vt:lpstr>
      <vt:lpstr>seek()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使用json.dump（）</vt:lpstr>
      <vt:lpstr>使用json.load（）</vt:lpstr>
      <vt:lpstr>保存和读取用户生成的数据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谈谈未来操作系统的发展趋势</dc:title>
  <dc:creator>Lenovo User</dc:creator>
  <cp:lastModifiedBy>tian he</cp:lastModifiedBy>
  <cp:revision>136</cp:revision>
  <dcterms:created xsi:type="dcterms:W3CDTF">2008-02-24T15:59:36Z</dcterms:created>
  <dcterms:modified xsi:type="dcterms:W3CDTF">2025-06-21T01:54:23Z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