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68"/>
  </p:notesMasterIdLst>
  <p:sldIdLst>
    <p:sldId id="371" r:id="rId2"/>
    <p:sldId id="369" r:id="rId3"/>
    <p:sldId id="338" r:id="rId4"/>
    <p:sldId id="339" r:id="rId5"/>
    <p:sldId id="340" r:id="rId6"/>
    <p:sldId id="341" r:id="rId7"/>
    <p:sldId id="343" r:id="rId8"/>
    <p:sldId id="344" r:id="rId9"/>
    <p:sldId id="345" r:id="rId10"/>
    <p:sldId id="346" r:id="rId11"/>
    <p:sldId id="348" r:id="rId12"/>
    <p:sldId id="349" r:id="rId13"/>
    <p:sldId id="350" r:id="rId14"/>
    <p:sldId id="352" r:id="rId15"/>
    <p:sldId id="353" r:id="rId16"/>
    <p:sldId id="354" r:id="rId17"/>
    <p:sldId id="355" r:id="rId18"/>
    <p:sldId id="356" r:id="rId19"/>
    <p:sldId id="357" r:id="rId20"/>
    <p:sldId id="358" r:id="rId21"/>
    <p:sldId id="359" r:id="rId22"/>
    <p:sldId id="361" r:id="rId23"/>
    <p:sldId id="363" r:id="rId24"/>
    <p:sldId id="364" r:id="rId25"/>
    <p:sldId id="669" r:id="rId26"/>
    <p:sldId id="670" r:id="rId27"/>
    <p:sldId id="671" r:id="rId28"/>
    <p:sldId id="675" r:id="rId29"/>
    <p:sldId id="677" r:id="rId30"/>
    <p:sldId id="679" r:id="rId31"/>
    <p:sldId id="680" r:id="rId32"/>
    <p:sldId id="681" r:id="rId33"/>
    <p:sldId id="682" r:id="rId34"/>
    <p:sldId id="755" r:id="rId35"/>
    <p:sldId id="683" r:id="rId36"/>
    <p:sldId id="685" r:id="rId37"/>
    <p:sldId id="687" r:id="rId38"/>
    <p:sldId id="688" r:id="rId39"/>
    <p:sldId id="690" r:id="rId40"/>
    <p:sldId id="692" r:id="rId41"/>
    <p:sldId id="724" r:id="rId42"/>
    <p:sldId id="726" r:id="rId43"/>
    <p:sldId id="728" r:id="rId44"/>
    <p:sldId id="731" r:id="rId45"/>
    <p:sldId id="733" r:id="rId46"/>
    <p:sldId id="757" r:id="rId47"/>
    <p:sldId id="734" r:id="rId48"/>
    <p:sldId id="756" r:id="rId49"/>
    <p:sldId id="736" r:id="rId50"/>
    <p:sldId id="758" r:id="rId51"/>
    <p:sldId id="737" r:id="rId52"/>
    <p:sldId id="739" r:id="rId53"/>
    <p:sldId id="741" r:id="rId54"/>
    <p:sldId id="742" r:id="rId55"/>
    <p:sldId id="759" r:id="rId56"/>
    <p:sldId id="761" r:id="rId57"/>
    <p:sldId id="745" r:id="rId58"/>
    <p:sldId id="746" r:id="rId59"/>
    <p:sldId id="748" r:id="rId60"/>
    <p:sldId id="760" r:id="rId61"/>
    <p:sldId id="762" r:id="rId62"/>
    <p:sldId id="763" r:id="rId63"/>
    <p:sldId id="766" r:id="rId64"/>
    <p:sldId id="769" r:id="rId65"/>
    <p:sldId id="767" r:id="rId66"/>
    <p:sldId id="768"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807" autoAdjust="0"/>
  </p:normalViewPr>
  <p:slideViewPr>
    <p:cSldViewPr>
      <p:cViewPr varScale="1">
        <p:scale>
          <a:sx n="82" d="100"/>
          <a:sy n="82" d="100"/>
        </p:scale>
        <p:origin x="12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E9D8030-582C-4B32-8F3B-46D3EDF9AF1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10EFFCDE-B630-46DC-8BA9-22EFCD87984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a:defRPr/>
            </a:pPr>
            <a:fld id="{1D0824B0-EB45-4EFB-9382-087360794B1A}" type="datetimeFigureOut">
              <a:rPr lang="zh-CN" altLang="en-US"/>
              <a:pPr>
                <a:defRPr/>
              </a:pPr>
              <a:t>2025/6/21</a:t>
            </a:fld>
            <a:endParaRPr lang="zh-CN" altLang="en-US"/>
          </a:p>
        </p:txBody>
      </p:sp>
      <p:sp>
        <p:nvSpPr>
          <p:cNvPr id="4" name="幻灯片图像占位符 3">
            <a:extLst>
              <a:ext uri="{FF2B5EF4-FFF2-40B4-BE49-F238E27FC236}">
                <a16:creationId xmlns:a16="http://schemas.microsoft.com/office/drawing/2014/main" id="{EAB90FC1-6153-457B-ADC6-5E0C6646F39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603C5F2-C33B-49B2-B4E0-F21E4011DF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2170C01-F76A-4B2F-AF24-81E392A297C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a16="http://schemas.microsoft.com/office/drawing/2014/main" id="{A1DFE4F9-AB48-4B10-8340-E8B6A4C435C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CE4AC9E-A1EF-48DE-B6DC-CCC7BF53834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D5E037F7-8B52-4B87-B9E5-6A147267B709}"/>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62" name="备注占位符 2">
            <a:extLst>
              <a:ext uri="{FF2B5EF4-FFF2-40B4-BE49-F238E27FC236}">
                <a16:creationId xmlns:a16="http://schemas.microsoft.com/office/drawing/2014/main" id="{26643F66-C281-4CE6-B47D-69D208DE40C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3" name="灯片编号占位符 3">
            <a:extLst>
              <a:ext uri="{FF2B5EF4-FFF2-40B4-BE49-F238E27FC236}">
                <a16:creationId xmlns:a16="http://schemas.microsoft.com/office/drawing/2014/main" id="{F7A84943-05C9-44AB-BCEF-D1F9061212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6BC5948-7F80-4BF5-939F-CB175BD190DA}" type="slidenum">
              <a:rPr lang="zh-CN" altLang="en-US"/>
              <a:pPr/>
              <a:t>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BAFBAEE-966A-4F1E-B0DE-62F26A6C3479}"/>
              </a:ext>
            </a:extLst>
          </p:cNvPr>
          <p:cNvGrpSpPr>
            <a:grpSpLocks/>
          </p:cNvGrpSpPr>
          <p:nvPr/>
        </p:nvGrpSpPr>
        <p:grpSpPr bwMode="auto">
          <a:xfrm>
            <a:off x="0" y="0"/>
            <a:ext cx="8805863" cy="6858000"/>
            <a:chOff x="0" y="0"/>
            <a:chExt cx="5547" cy="4320"/>
          </a:xfrm>
        </p:grpSpPr>
        <p:grpSp>
          <p:nvGrpSpPr>
            <p:cNvPr id="5" name="Group 3">
              <a:extLst>
                <a:ext uri="{FF2B5EF4-FFF2-40B4-BE49-F238E27FC236}">
                  <a16:creationId xmlns:a16="http://schemas.microsoft.com/office/drawing/2014/main" id="{C013C6B9-0A73-4A75-AC9D-8CA950C9AEB9}"/>
                </a:ext>
              </a:extLst>
            </p:cNvPr>
            <p:cNvGrpSpPr>
              <a:grpSpLocks/>
            </p:cNvGrpSpPr>
            <p:nvPr userDrawn="1"/>
          </p:nvGrpSpPr>
          <p:grpSpPr bwMode="auto">
            <a:xfrm rot="-215207">
              <a:off x="3691" y="234"/>
              <a:ext cx="1857" cy="3625"/>
              <a:chOff x="3010" y="778"/>
              <a:chExt cx="1857" cy="3625"/>
            </a:xfrm>
          </p:grpSpPr>
          <p:sp>
            <p:nvSpPr>
              <p:cNvPr id="39" name="Freeform 4">
                <a:extLst>
                  <a:ext uri="{FF2B5EF4-FFF2-40B4-BE49-F238E27FC236}">
                    <a16:creationId xmlns:a16="http://schemas.microsoft.com/office/drawing/2014/main" id="{D8441BA4-546F-42BA-B5C7-BB383585DA49}"/>
                  </a:ext>
                </a:extLst>
              </p:cNvPr>
              <p:cNvSpPr>
                <a:spLocks noChangeArrowheads="1"/>
              </p:cNvSpPr>
              <p:nvPr userDrawn="1"/>
            </p:nvSpPr>
            <p:spPr bwMode="auto">
              <a:xfrm rot="12185230" flipV="1">
                <a:off x="3533" y="777"/>
                <a:ext cx="1333" cy="1485"/>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a:extLst>
                  <a:ext uri="{FF2B5EF4-FFF2-40B4-BE49-F238E27FC236}">
                    <a16:creationId xmlns:a16="http://schemas.microsoft.com/office/drawing/2014/main" id="{02212F65-2D3E-427A-A3F6-5B69E2F500C7}"/>
                  </a:ext>
                </a:extLst>
              </p:cNvPr>
              <p:cNvSpPr>
                <a:spLocks noChangeArrowheads="1"/>
              </p:cNvSpPr>
              <p:nvPr userDrawn="1"/>
            </p:nvSpPr>
            <p:spPr bwMode="auto">
              <a:xfrm rot="12185230" flipV="1">
                <a:off x="4028" y="1801"/>
                <a:ext cx="571" cy="531"/>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a:extLst>
                  <a:ext uri="{FF2B5EF4-FFF2-40B4-BE49-F238E27FC236}">
                    <a16:creationId xmlns:a16="http://schemas.microsoft.com/office/drawing/2014/main" id="{6D5C394E-0425-45B2-9565-E86F61B10D05}"/>
                  </a:ext>
                </a:extLst>
              </p:cNvPr>
              <p:cNvSpPr>
                <a:spLocks noChangeArrowheads="1"/>
              </p:cNvSpPr>
              <p:nvPr userDrawn="1"/>
            </p:nvSpPr>
            <p:spPr bwMode="auto">
              <a:xfrm rot="12185230" flipV="1">
                <a:off x="3638" y="2166"/>
                <a:ext cx="277" cy="249"/>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a:extLst>
                  <a:ext uri="{FF2B5EF4-FFF2-40B4-BE49-F238E27FC236}">
                    <a16:creationId xmlns:a16="http://schemas.microsoft.com/office/drawing/2014/main" id="{CEB71E21-BFD8-4C94-A0EF-2119876A1BE9}"/>
                  </a:ext>
                </a:extLst>
              </p:cNvPr>
              <p:cNvSpPr>
                <a:spLocks noChangeArrowheads="1"/>
              </p:cNvSpPr>
              <p:nvPr userDrawn="1"/>
            </p:nvSpPr>
            <p:spPr bwMode="auto">
              <a:xfrm rot="12185230" flipV="1">
                <a:off x="3978" y="976"/>
                <a:ext cx="245" cy="34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a:extLst>
                  <a:ext uri="{FF2B5EF4-FFF2-40B4-BE49-F238E27FC236}">
                    <a16:creationId xmlns:a16="http://schemas.microsoft.com/office/drawing/2014/main" id="{B4A9590E-C73A-4B95-840B-86E3CE5DC381}"/>
                  </a:ext>
                </a:extLst>
              </p:cNvPr>
              <p:cNvSpPr>
                <a:spLocks noChangeArrowheads="1"/>
              </p:cNvSpPr>
              <p:nvPr userDrawn="1"/>
            </p:nvSpPr>
            <p:spPr bwMode="auto">
              <a:xfrm rot="12185230" flipV="1">
                <a:off x="3844" y="2207"/>
                <a:ext cx="103" cy="209"/>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a:extLst>
                  <a:ext uri="{FF2B5EF4-FFF2-40B4-BE49-F238E27FC236}">
                    <a16:creationId xmlns:a16="http://schemas.microsoft.com/office/drawing/2014/main" id="{9A763091-BACD-4073-89ED-95077D395F51}"/>
                  </a:ext>
                </a:extLst>
              </p:cNvPr>
              <p:cNvSpPr>
                <a:spLocks noChangeArrowheads="1"/>
              </p:cNvSpPr>
              <p:nvPr userDrawn="1"/>
            </p:nvSpPr>
            <p:spPr bwMode="auto">
              <a:xfrm rot="12185230" flipV="1">
                <a:off x="3894" y="1325"/>
                <a:ext cx="120" cy="90"/>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a:extLst>
                  <a:ext uri="{FF2B5EF4-FFF2-40B4-BE49-F238E27FC236}">
                    <a16:creationId xmlns:a16="http://schemas.microsoft.com/office/drawing/2014/main" id="{B3E2A656-7887-4C87-B4A0-0E341609781F}"/>
                  </a:ext>
                </a:extLst>
              </p:cNvPr>
              <p:cNvSpPr>
                <a:spLocks noChangeArrowheads="1"/>
              </p:cNvSpPr>
              <p:nvPr userDrawn="1"/>
            </p:nvSpPr>
            <p:spPr bwMode="auto">
              <a:xfrm rot="12185230" flipV="1">
                <a:off x="3010" y="2344"/>
                <a:ext cx="330" cy="2059"/>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a:extLst>
                <a:ext uri="{FF2B5EF4-FFF2-40B4-BE49-F238E27FC236}">
                  <a16:creationId xmlns:a16="http://schemas.microsoft.com/office/drawing/2014/main" id="{772EB9FC-2891-49F4-85E5-B2F74B8BC44B}"/>
                </a:ext>
              </a:extLst>
            </p:cNvPr>
            <p:cNvSpPr>
              <a:spLocks noChangeArrowheads="1"/>
            </p:cNvSpPr>
            <p:nvPr userDrawn="1"/>
          </p:nvSpPr>
          <p:spPr bwMode="auto">
            <a:xfrm rot="373331" flipH="1">
              <a:off x="22" y="1957"/>
              <a:ext cx="323" cy="649"/>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a:extLst>
                <a:ext uri="{FF2B5EF4-FFF2-40B4-BE49-F238E27FC236}">
                  <a16:creationId xmlns:a16="http://schemas.microsoft.com/office/drawing/2014/main" id="{4AEB6D42-4BE7-4F06-BDBE-0DBAEEEF80F6}"/>
                </a:ext>
              </a:extLst>
            </p:cNvPr>
            <p:cNvSpPr>
              <a:spLocks noChangeArrowheads="1"/>
            </p:cNvSpPr>
            <p:nvPr userDrawn="1"/>
          </p:nvSpPr>
          <p:spPr bwMode="auto">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a:extLst>
                <a:ext uri="{FF2B5EF4-FFF2-40B4-BE49-F238E27FC236}">
                  <a16:creationId xmlns:a16="http://schemas.microsoft.com/office/drawing/2014/main" id="{07C760D9-C0E8-48D2-BCED-BD5FE7554BB1}"/>
                </a:ext>
              </a:extLst>
            </p:cNvPr>
            <p:cNvSpPr>
              <a:spLocks noChangeArrowheads="1"/>
            </p:cNvSpPr>
            <p:nvPr userDrawn="1"/>
          </p:nvSpPr>
          <p:spPr bwMode="auto">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a:extLst>
                <a:ext uri="{FF2B5EF4-FFF2-40B4-BE49-F238E27FC236}">
                  <a16:creationId xmlns:a16="http://schemas.microsoft.com/office/drawing/2014/main" id="{7FF5907D-C66F-4320-A650-E76177C05EBB}"/>
                </a:ext>
              </a:extLst>
            </p:cNvPr>
            <p:cNvSpPr>
              <a:spLocks noChangeArrowheads="1"/>
            </p:cNvSpPr>
            <p:nvPr userDrawn="1"/>
          </p:nvSpPr>
          <p:spPr bwMode="auto">
            <a:xfrm rot="373331" flipH="1">
              <a:off x="898" y="2855"/>
              <a:ext cx="354" cy="464"/>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a:extLst>
                <a:ext uri="{FF2B5EF4-FFF2-40B4-BE49-F238E27FC236}">
                  <a16:creationId xmlns:a16="http://schemas.microsoft.com/office/drawing/2014/main" id="{3C1190E6-73B1-4569-BE41-87571851A05D}"/>
                </a:ext>
              </a:extLst>
            </p:cNvPr>
            <p:cNvSpPr>
              <a:spLocks noChangeArrowheads="1"/>
            </p:cNvSpPr>
            <p:nvPr userDrawn="1"/>
          </p:nvSpPr>
          <p:spPr bwMode="auto">
            <a:xfrm rot="373331" flipH="1">
              <a:off x="799" y="2979"/>
              <a:ext cx="87" cy="274"/>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a:extLst>
                <a:ext uri="{FF2B5EF4-FFF2-40B4-BE49-F238E27FC236}">
                  <a16:creationId xmlns:a16="http://schemas.microsoft.com/office/drawing/2014/main" id="{E8D70882-7821-4CE8-B44B-D5050DA00B13}"/>
                </a:ext>
              </a:extLst>
            </p:cNvPr>
            <p:cNvSpPr>
              <a:spLocks noChangeArrowheads="1"/>
            </p:cNvSpPr>
            <p:nvPr userDrawn="1"/>
          </p:nvSpPr>
          <p:spPr bwMode="auto">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a:extLst>
                <a:ext uri="{FF2B5EF4-FFF2-40B4-BE49-F238E27FC236}">
                  <a16:creationId xmlns:a16="http://schemas.microsoft.com/office/drawing/2014/main" id="{4703B5A3-BA6A-48B2-9AEC-03C8176DF690}"/>
                </a:ext>
              </a:extLst>
            </p:cNvPr>
            <p:cNvGrpSpPr>
              <a:grpSpLocks/>
            </p:cNvGrpSpPr>
            <p:nvPr userDrawn="1"/>
          </p:nvGrpSpPr>
          <p:grpSpPr bwMode="auto">
            <a:xfrm rot="3220060">
              <a:off x="2634" y="749"/>
              <a:ext cx="569" cy="636"/>
              <a:chOff x="1727" y="866"/>
              <a:chExt cx="129" cy="157"/>
            </a:xfrm>
          </p:grpSpPr>
          <p:sp>
            <p:nvSpPr>
              <p:cNvPr id="36" name="Freeform 18">
                <a:extLst>
                  <a:ext uri="{FF2B5EF4-FFF2-40B4-BE49-F238E27FC236}">
                    <a16:creationId xmlns:a16="http://schemas.microsoft.com/office/drawing/2014/main" id="{EBE198A0-657B-4CDE-A051-F0BF63959B92}"/>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a:extLst>
                  <a:ext uri="{FF2B5EF4-FFF2-40B4-BE49-F238E27FC236}">
                    <a16:creationId xmlns:a16="http://schemas.microsoft.com/office/drawing/2014/main" id="{B893A4DB-EFF0-4459-A264-DA8DBED7EC5C}"/>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a:extLst>
                  <a:ext uri="{FF2B5EF4-FFF2-40B4-BE49-F238E27FC236}">
                    <a16:creationId xmlns:a16="http://schemas.microsoft.com/office/drawing/2014/main" id="{12688272-C950-4145-80B6-D876662D33A9}"/>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a:extLst>
                <a:ext uri="{FF2B5EF4-FFF2-40B4-BE49-F238E27FC236}">
                  <a16:creationId xmlns:a16="http://schemas.microsoft.com/office/drawing/2014/main" id="{26712E11-8ABC-4604-8D1F-0A4F60E3A028}"/>
                </a:ext>
              </a:extLst>
            </p:cNvPr>
            <p:cNvGrpSpPr>
              <a:grpSpLocks/>
            </p:cNvGrpSpPr>
            <p:nvPr userDrawn="1"/>
          </p:nvGrpSpPr>
          <p:grpSpPr bwMode="auto">
            <a:xfrm rot="-6691250">
              <a:off x="3643" y="129"/>
              <a:ext cx="356" cy="608"/>
              <a:chOff x="1727" y="866"/>
              <a:chExt cx="129" cy="157"/>
            </a:xfrm>
          </p:grpSpPr>
          <p:sp>
            <p:nvSpPr>
              <p:cNvPr id="33" name="Freeform 22">
                <a:extLst>
                  <a:ext uri="{FF2B5EF4-FFF2-40B4-BE49-F238E27FC236}">
                    <a16:creationId xmlns:a16="http://schemas.microsoft.com/office/drawing/2014/main" id="{8AD36807-7BA0-47EF-8286-C894E8E482CB}"/>
                  </a:ext>
                </a:extLst>
              </p:cNvPr>
              <p:cNvSpPr>
                <a:spLocks noChangeArrowheads="1"/>
              </p:cNvSpPr>
              <p:nvPr userDrawn="1"/>
            </p:nvSpPr>
            <p:spPr bwMode="auto">
              <a:xfrm>
                <a:off x="1728"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a:extLst>
                  <a:ext uri="{FF2B5EF4-FFF2-40B4-BE49-F238E27FC236}">
                    <a16:creationId xmlns:a16="http://schemas.microsoft.com/office/drawing/2014/main" id="{E818412E-0883-41D1-B0CD-E9E60A9BBAF7}"/>
                  </a:ext>
                </a:extLst>
              </p:cNvPr>
              <p:cNvSpPr>
                <a:spLocks noChangeArrowheads="1"/>
              </p:cNvSpPr>
              <p:nvPr userDrawn="1"/>
            </p:nvSpPr>
            <p:spPr bwMode="auto">
              <a:xfrm>
                <a:off x="1787"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a:extLst>
                  <a:ext uri="{FF2B5EF4-FFF2-40B4-BE49-F238E27FC236}">
                    <a16:creationId xmlns:a16="http://schemas.microsoft.com/office/drawing/2014/main" id="{28FAD594-460F-4704-A18D-49D6EE400498}"/>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a:extLst>
                <a:ext uri="{FF2B5EF4-FFF2-40B4-BE49-F238E27FC236}">
                  <a16:creationId xmlns:a16="http://schemas.microsoft.com/office/drawing/2014/main" id="{84CB2F2E-1B94-4FB2-8297-76D50B0763EF}"/>
                </a:ext>
              </a:extLst>
            </p:cNvPr>
            <p:cNvGrpSpPr>
              <a:grpSpLocks/>
            </p:cNvGrpSpPr>
            <p:nvPr userDrawn="1"/>
          </p:nvGrpSpPr>
          <p:grpSpPr bwMode="auto">
            <a:xfrm rot="8524840">
              <a:off x="673" y="3302"/>
              <a:ext cx="500" cy="504"/>
              <a:chOff x="1727" y="866"/>
              <a:chExt cx="129" cy="157"/>
            </a:xfrm>
          </p:grpSpPr>
          <p:sp>
            <p:nvSpPr>
              <p:cNvPr id="30" name="Freeform 26">
                <a:extLst>
                  <a:ext uri="{FF2B5EF4-FFF2-40B4-BE49-F238E27FC236}">
                    <a16:creationId xmlns:a16="http://schemas.microsoft.com/office/drawing/2014/main" id="{B46FBCA2-E1B7-4DB2-8C2D-1FB9F2E7FEC6}"/>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a:extLst>
                  <a:ext uri="{FF2B5EF4-FFF2-40B4-BE49-F238E27FC236}">
                    <a16:creationId xmlns:a16="http://schemas.microsoft.com/office/drawing/2014/main" id="{49417945-FC2D-4AD7-ABE8-7611DC8B5A98}"/>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a:extLst>
                  <a:ext uri="{FF2B5EF4-FFF2-40B4-BE49-F238E27FC236}">
                    <a16:creationId xmlns:a16="http://schemas.microsoft.com/office/drawing/2014/main" id="{E106BD8E-23BC-44EC-9669-054F1D6E04BE}"/>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a:extLst>
                <a:ext uri="{FF2B5EF4-FFF2-40B4-BE49-F238E27FC236}">
                  <a16:creationId xmlns:a16="http://schemas.microsoft.com/office/drawing/2014/main" id="{C174ABDF-FCFC-40AF-B52B-76CC97D56DA8}"/>
                </a:ext>
              </a:extLst>
            </p:cNvPr>
            <p:cNvGrpSpPr>
              <a:grpSpLocks/>
            </p:cNvGrpSpPr>
            <p:nvPr userDrawn="1"/>
          </p:nvGrpSpPr>
          <p:grpSpPr bwMode="auto">
            <a:xfrm rot="4106450" flipH="1">
              <a:off x="402" y="270"/>
              <a:ext cx="708" cy="891"/>
              <a:chOff x="1727" y="866"/>
              <a:chExt cx="129" cy="157"/>
            </a:xfrm>
          </p:grpSpPr>
          <p:sp>
            <p:nvSpPr>
              <p:cNvPr id="27" name="Freeform 30">
                <a:extLst>
                  <a:ext uri="{FF2B5EF4-FFF2-40B4-BE49-F238E27FC236}">
                    <a16:creationId xmlns:a16="http://schemas.microsoft.com/office/drawing/2014/main" id="{2FBD4FFB-883E-4133-87CE-798821C48444}"/>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a:extLst>
                  <a:ext uri="{FF2B5EF4-FFF2-40B4-BE49-F238E27FC236}">
                    <a16:creationId xmlns:a16="http://schemas.microsoft.com/office/drawing/2014/main" id="{F3B65738-47D2-4D0E-8723-D9D2F8D2D4AF}"/>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a:extLst>
                  <a:ext uri="{FF2B5EF4-FFF2-40B4-BE49-F238E27FC236}">
                    <a16:creationId xmlns:a16="http://schemas.microsoft.com/office/drawing/2014/main" id="{0ADC825E-5E8D-4A38-9F09-F0F487A84EAA}"/>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a:extLst>
                <a:ext uri="{FF2B5EF4-FFF2-40B4-BE49-F238E27FC236}">
                  <a16:creationId xmlns:a16="http://schemas.microsoft.com/office/drawing/2014/main" id="{32C2C06B-9AA1-4E4B-82B6-C9C4912B26D2}"/>
                </a:ext>
              </a:extLst>
            </p:cNvPr>
            <p:cNvGrpSpPr>
              <a:grpSpLocks/>
            </p:cNvGrpSpPr>
            <p:nvPr userDrawn="1"/>
          </p:nvGrpSpPr>
          <p:grpSpPr bwMode="auto">
            <a:xfrm rot="10015322" flipH="1">
              <a:off x="4614" y="2392"/>
              <a:ext cx="708" cy="891"/>
              <a:chOff x="1727" y="866"/>
              <a:chExt cx="129" cy="157"/>
            </a:xfrm>
          </p:grpSpPr>
          <p:sp>
            <p:nvSpPr>
              <p:cNvPr id="24" name="Freeform 34">
                <a:extLst>
                  <a:ext uri="{FF2B5EF4-FFF2-40B4-BE49-F238E27FC236}">
                    <a16:creationId xmlns:a16="http://schemas.microsoft.com/office/drawing/2014/main" id="{066D2EDA-CE48-4068-B89C-48F314A90CD3}"/>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a:extLst>
                  <a:ext uri="{FF2B5EF4-FFF2-40B4-BE49-F238E27FC236}">
                    <a16:creationId xmlns:a16="http://schemas.microsoft.com/office/drawing/2014/main" id="{BCFDBE7C-D238-46B1-8F0F-E986670D7C3D}"/>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a:extLst>
                  <a:ext uri="{FF2B5EF4-FFF2-40B4-BE49-F238E27FC236}">
                    <a16:creationId xmlns:a16="http://schemas.microsoft.com/office/drawing/2014/main" id="{BDD20640-0487-4E23-A1B1-AD5EF4D2AC6F}"/>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a:extLst>
                <a:ext uri="{FF2B5EF4-FFF2-40B4-BE49-F238E27FC236}">
                  <a16:creationId xmlns:a16="http://schemas.microsoft.com/office/drawing/2014/main" id="{5E311FC9-B20B-436B-8829-7457BDF04AC4}"/>
                </a:ext>
              </a:extLst>
            </p:cNvPr>
            <p:cNvSpPr>
              <a:spLocks noChangeArrowheads="1"/>
            </p:cNvSpPr>
            <p:nvPr userDrawn="1"/>
          </p:nvSpPr>
          <p:spPr bwMode="auto">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a:extLst>
                <a:ext uri="{FF2B5EF4-FFF2-40B4-BE49-F238E27FC236}">
                  <a16:creationId xmlns:a16="http://schemas.microsoft.com/office/drawing/2014/main" id="{9CBB19AD-4E0D-4779-B1EF-CA7DF16DF8FB}"/>
                </a:ext>
              </a:extLst>
            </p:cNvPr>
            <p:cNvSpPr>
              <a:spLocks noChangeArrowheads="1"/>
            </p:cNvSpPr>
            <p:nvPr userDrawn="1"/>
          </p:nvSpPr>
          <p:spPr bwMode="auto">
            <a:xfrm rot="9832527" flipV="1">
              <a:off x="2158" y="102"/>
              <a:ext cx="681" cy="593"/>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a:extLst>
                <a:ext uri="{FF2B5EF4-FFF2-40B4-BE49-F238E27FC236}">
                  <a16:creationId xmlns:a16="http://schemas.microsoft.com/office/drawing/2014/main" id="{8AE70E8B-DC37-42AA-B00F-EDD22DFE4AC4}"/>
                </a:ext>
              </a:extLst>
            </p:cNvPr>
            <p:cNvSpPr>
              <a:spLocks noChangeArrowheads="1"/>
            </p:cNvSpPr>
            <p:nvPr userDrawn="1"/>
          </p:nvSpPr>
          <p:spPr bwMode="auto">
            <a:xfrm rot="9832527" flipV="1">
              <a:off x="1997" y="858"/>
              <a:ext cx="330" cy="278"/>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a:extLst>
                <a:ext uri="{FF2B5EF4-FFF2-40B4-BE49-F238E27FC236}">
                  <a16:creationId xmlns:a16="http://schemas.microsoft.com/office/drawing/2014/main" id="{A3FC9C8A-8107-4D4F-AA71-79313D9CDAB5}"/>
                </a:ext>
              </a:extLst>
            </p:cNvPr>
            <p:cNvSpPr>
              <a:spLocks noChangeArrowheads="1"/>
            </p:cNvSpPr>
            <p:nvPr userDrawn="1"/>
          </p:nvSpPr>
          <p:spPr bwMode="auto">
            <a:xfrm rot="9832527" flipV="1">
              <a:off x="2224" y="808"/>
              <a:ext cx="123" cy="233"/>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a:extLst>
                <a:ext uri="{FF2B5EF4-FFF2-40B4-BE49-F238E27FC236}">
                  <a16:creationId xmlns:a16="http://schemas.microsoft.com/office/drawing/2014/main" id="{222EDFD6-C4FC-42F4-97B8-5DF7F171DEF0}"/>
                </a:ext>
              </a:extLst>
            </p:cNvPr>
            <p:cNvSpPr>
              <a:spLocks noChangeArrowheads="1"/>
            </p:cNvSpPr>
            <p:nvPr userDrawn="1"/>
          </p:nvSpPr>
          <p:spPr bwMode="auto">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a:extLst>
                <a:ext uri="{FF2B5EF4-FFF2-40B4-BE49-F238E27FC236}">
                  <a16:creationId xmlns:a16="http://schemas.microsoft.com/office/drawing/2014/main" id="{408167C8-72B6-4133-8C39-2C2BCEA60A7E}"/>
                </a:ext>
              </a:extLst>
            </p:cNvPr>
            <p:cNvSpPr>
              <a:spLocks noChangeArrowheads="1"/>
            </p:cNvSpPr>
            <p:nvPr userDrawn="1"/>
          </p:nvSpPr>
          <p:spPr bwMode="auto">
            <a:xfrm rot="9832527" flipV="1">
              <a:off x="2173" y="1238"/>
              <a:ext cx="393" cy="2300"/>
            </a:xfrm>
            <a:custGeom>
              <a:avLst/>
              <a:gdLst>
                <a:gd name="T0" fmla="*/ 0 w 149"/>
                <a:gd name="T1" fmla="*/ 0 h 704"/>
                <a:gd name="T2" fmla="*/ 6 w 149"/>
                <a:gd name="T3" fmla="*/ 6 h 704"/>
                <a:gd name="T4" fmla="*/ 16 w 149"/>
                <a:gd name="T5" fmla="*/ 14 h 704"/>
                <a:gd name="T6" fmla="*/ 28 w 149"/>
                <a:gd name="T7" fmla="*/ 24 h 704"/>
                <a:gd name="T8" fmla="*/ 41 w 149"/>
                <a:gd name="T9" fmla="*/ 37 h 704"/>
                <a:gd name="T10" fmla="*/ 58 w 149"/>
                <a:gd name="T11" fmla="*/ 53 h 704"/>
                <a:gd name="T12" fmla="*/ 73 w 149"/>
                <a:gd name="T13" fmla="*/ 70 h 704"/>
                <a:gd name="T14" fmla="*/ 88 w 149"/>
                <a:gd name="T15" fmla="*/ 90 h 704"/>
                <a:gd name="T16" fmla="*/ 100 w 149"/>
                <a:gd name="T17" fmla="*/ 113 h 704"/>
                <a:gd name="T18" fmla="*/ 112 w 149"/>
                <a:gd name="T19" fmla="*/ 137 h 704"/>
                <a:gd name="T20" fmla="*/ 120 w 149"/>
                <a:gd name="T21" fmla="*/ 165 h 704"/>
                <a:gd name="T22" fmla="*/ 124 w 149"/>
                <a:gd name="T23" fmla="*/ 196 h 704"/>
                <a:gd name="T24" fmla="*/ 126 w 149"/>
                <a:gd name="T25" fmla="*/ 228 h 704"/>
                <a:gd name="T26" fmla="*/ 120 w 149"/>
                <a:gd name="T27" fmla="*/ 264 h 704"/>
                <a:gd name="T28" fmla="*/ 109 w 149"/>
                <a:gd name="T29" fmla="*/ 302 h 704"/>
                <a:gd name="T30" fmla="*/ 92 w 149"/>
                <a:gd name="T31" fmla="*/ 342 h 704"/>
                <a:gd name="T32" fmla="*/ 67 w 149"/>
                <a:gd name="T33" fmla="*/ 386 h 704"/>
                <a:gd name="T34" fmla="*/ 39 w 149"/>
                <a:gd name="T35" fmla="*/ 436 h 704"/>
                <a:gd name="T36" fmla="*/ 21 w 149"/>
                <a:gd name="T37" fmla="*/ 482 h 704"/>
                <a:gd name="T38" fmla="*/ 10 w 149"/>
                <a:gd name="T39" fmla="*/ 525 h 704"/>
                <a:gd name="T40" fmla="*/ 6 w 149"/>
                <a:gd name="T41" fmla="*/ 566 h 704"/>
                <a:gd name="T42" fmla="*/ 6 w 149"/>
                <a:gd name="T43" fmla="*/ 605 h 704"/>
                <a:gd name="T44" fmla="*/ 8 w 149"/>
                <a:gd name="T45" fmla="*/ 641 h 704"/>
                <a:gd name="T46" fmla="*/ 12 w 149"/>
                <a:gd name="T47" fmla="*/ 673 h 704"/>
                <a:gd name="T48" fmla="*/ 14 w 149"/>
                <a:gd name="T49" fmla="*/ 704 h 704"/>
                <a:gd name="T50" fmla="*/ 41 w 149"/>
                <a:gd name="T51" fmla="*/ 688 h 704"/>
                <a:gd name="T52" fmla="*/ 39 w 149"/>
                <a:gd name="T53" fmla="*/ 680 h 704"/>
                <a:gd name="T54" fmla="*/ 36 w 149"/>
                <a:gd name="T55" fmla="*/ 657 h 704"/>
                <a:gd name="T56" fmla="*/ 33 w 149"/>
                <a:gd name="T57" fmla="*/ 622 h 704"/>
                <a:gd name="T58" fmla="*/ 35 w 149"/>
                <a:gd name="T59" fmla="*/ 575 h 704"/>
                <a:gd name="T60" fmla="*/ 41 w 149"/>
                <a:gd name="T61" fmla="*/ 519 h 704"/>
                <a:gd name="T62" fmla="*/ 58 w 149"/>
                <a:gd name="T63" fmla="*/ 455 h 704"/>
                <a:gd name="T64" fmla="*/ 86 w 149"/>
                <a:gd name="T65" fmla="*/ 386 h 704"/>
                <a:gd name="T66" fmla="*/ 129 w 149"/>
                <a:gd name="T67" fmla="*/ 313 h 704"/>
                <a:gd name="T68" fmla="*/ 143 w 149"/>
                <a:gd name="T69" fmla="*/ 279 h 704"/>
                <a:gd name="T70" fmla="*/ 149 w 149"/>
                <a:gd name="T71" fmla="*/ 235 h 704"/>
                <a:gd name="T72" fmla="*/ 144 w 149"/>
                <a:gd name="T73" fmla="*/ 184 h 704"/>
                <a:gd name="T74" fmla="*/ 131 w 149"/>
                <a:gd name="T75" fmla="*/ 134 h 704"/>
                <a:gd name="T76" fmla="*/ 109 w 149"/>
                <a:gd name="T77" fmla="*/ 85 h 704"/>
                <a:gd name="T78" fmla="*/ 81 w 149"/>
                <a:gd name="T79" fmla="*/ 44 h 704"/>
                <a:gd name="T80" fmla="*/ 44 w 149"/>
                <a:gd name="T81" fmla="*/ 14 h 704"/>
                <a:gd name="T82" fmla="*/ 0 w 149"/>
                <a:gd name="T8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a:extLst>
                <a:ext uri="{FF2B5EF4-FFF2-40B4-BE49-F238E27FC236}">
                  <a16:creationId xmlns:a16="http://schemas.microsoft.com/office/drawing/2014/main" id="{B9282055-9C9A-4DAA-B3D0-D027DC28A0EA}"/>
                </a:ext>
              </a:extLst>
            </p:cNvPr>
            <p:cNvSpPr>
              <a:spLocks noChangeArrowheads="1"/>
            </p:cNvSpPr>
            <p:nvPr userDrawn="1"/>
          </p:nvSpPr>
          <p:spPr bwMode="auto">
            <a:xfrm>
              <a:off x="0" y="1848"/>
              <a:ext cx="36" cy="132"/>
            </a:xfrm>
            <a:custGeom>
              <a:avLst/>
              <a:gdLst>
                <a:gd name="T0" fmla="*/ 0 w 36"/>
                <a:gd name="T1" fmla="*/ 0 h 132"/>
                <a:gd name="T2" fmla="*/ 36 w 36"/>
                <a:gd name="T3" fmla="*/ 12 h 132"/>
                <a:gd name="T4" fmla="*/ 0 w 36"/>
                <a:gd name="T5" fmla="*/ 132 h 132"/>
                <a:gd name="T6" fmla="*/ 0 w 36"/>
                <a:gd name="T7" fmla="*/ 0 h 132"/>
              </a:gdLst>
              <a:ahLst/>
              <a:cxnLst>
                <a:cxn ang="0">
                  <a:pos x="T0" y="T1"/>
                </a:cxn>
                <a:cxn ang="0">
                  <a:pos x="T2" y="T3"/>
                </a:cxn>
                <a:cxn ang="0">
                  <a:pos x="T4" y="T5"/>
                </a:cxn>
                <a:cxn ang="0">
                  <a:pos x="T6" y="T7"/>
                </a:cxn>
              </a:cxnLst>
              <a:rect l="0" t="0" r="r" b="b"/>
              <a:pathLst>
                <a:path w="36" h="132">
                  <a:moveTo>
                    <a:pt x="0" y="0"/>
                  </a:moveTo>
                  <a:lnTo>
                    <a:pt x="36" y="12"/>
                  </a:lnTo>
                  <a:lnTo>
                    <a:pt x="0" y="132"/>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359" name="Rectangle 47"/>
          <p:cNvSpPr>
            <a:spLocks noGrp="1" noChangeArrowheads="1"/>
          </p:cNvSpPr>
          <p:nvPr>
            <p:ph type="ctrTitle"/>
          </p:nvPr>
        </p:nvSpPr>
        <p:spPr>
          <a:xfrm>
            <a:off x="2455863" y="596900"/>
            <a:ext cx="6192837" cy="3581400"/>
          </a:xfrm>
        </p:spPr>
        <p:txBody>
          <a:bodyPr/>
          <a:lstStyle>
            <a:lvl1pPr>
              <a:defRPr sz="5200" b="1"/>
            </a:lvl1pPr>
          </a:lstStyle>
          <a:p>
            <a:r>
              <a:rPr lang="zh-CN" altLang="en-US" noProof="1"/>
              <a:t>单击此处编辑母版标题样式</a:t>
            </a:r>
          </a:p>
        </p:txBody>
      </p:sp>
      <p:sp>
        <p:nvSpPr>
          <p:cNvPr id="13360"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zh-CN" altLang="en-US" noProof="1"/>
              <a:t>单击此处编辑母版副标题样式</a:t>
            </a:r>
          </a:p>
        </p:txBody>
      </p:sp>
      <p:sp>
        <p:nvSpPr>
          <p:cNvPr id="46" name="Rectangle 44">
            <a:extLst>
              <a:ext uri="{FF2B5EF4-FFF2-40B4-BE49-F238E27FC236}">
                <a16:creationId xmlns:a16="http://schemas.microsoft.com/office/drawing/2014/main" id="{EDADB142-8242-4C73-92B8-38A5824BB82C}"/>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47" name="Rectangle 45">
            <a:extLst>
              <a:ext uri="{FF2B5EF4-FFF2-40B4-BE49-F238E27FC236}">
                <a16:creationId xmlns:a16="http://schemas.microsoft.com/office/drawing/2014/main" id="{C061EA7E-75F1-4043-8433-62ECEF51279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a:extLst>
              <a:ext uri="{FF2B5EF4-FFF2-40B4-BE49-F238E27FC236}">
                <a16:creationId xmlns:a16="http://schemas.microsoft.com/office/drawing/2014/main" id="{0E1D6DBB-5F82-47E8-B28C-3BBE5C601F6D}"/>
              </a:ext>
            </a:extLst>
          </p:cNvPr>
          <p:cNvSpPr>
            <a:spLocks noGrp="1" noChangeArrowheads="1"/>
          </p:cNvSpPr>
          <p:nvPr>
            <p:ph type="sldNum" sz="quarter" idx="12"/>
          </p:nvPr>
        </p:nvSpPr>
        <p:spPr/>
        <p:txBody>
          <a:bodyPr/>
          <a:lstStyle>
            <a:lvl1pPr>
              <a:defRPr/>
            </a:lvl1pPr>
          </a:lstStyle>
          <a:p>
            <a:fld id="{EB631B0F-653A-4931-8200-E340ABE1376F}" type="slidenum">
              <a:rPr lang="en-US" altLang="zh-CN"/>
              <a:pPr/>
              <a:t>‹#›</a:t>
            </a:fld>
            <a:endParaRPr lang="en-US" altLang="zh-CN"/>
          </a:p>
        </p:txBody>
      </p:sp>
    </p:spTree>
    <p:extLst>
      <p:ext uri="{BB962C8B-B14F-4D97-AF65-F5344CB8AC3E}">
        <p14:creationId xmlns:p14="http://schemas.microsoft.com/office/powerpoint/2010/main" val="426871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F745E72C-A68B-484D-B7FD-C53F1343AB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1018F53A-0327-4F37-BAB2-BEAF0A107D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DEDB30F6-EA62-428B-9B65-E604DF42075B}"/>
              </a:ext>
            </a:extLst>
          </p:cNvPr>
          <p:cNvSpPr>
            <a:spLocks noGrp="1" noChangeArrowheads="1"/>
          </p:cNvSpPr>
          <p:nvPr>
            <p:ph type="sldNum" sz="quarter" idx="12"/>
          </p:nvPr>
        </p:nvSpPr>
        <p:spPr>
          <a:ln/>
        </p:spPr>
        <p:txBody>
          <a:bodyPr/>
          <a:lstStyle>
            <a:lvl1pPr>
              <a:defRPr/>
            </a:lvl1pPr>
          </a:lstStyle>
          <a:p>
            <a:fld id="{3BEC5AF0-F885-47A1-BCDF-7F114515184D}" type="slidenum">
              <a:rPr lang="en-US" altLang="zh-CN"/>
              <a:pPr/>
              <a:t>‹#›</a:t>
            </a:fld>
            <a:endParaRPr lang="en-US" altLang="zh-CN"/>
          </a:p>
        </p:txBody>
      </p:sp>
    </p:spTree>
    <p:extLst>
      <p:ext uri="{BB962C8B-B14F-4D97-AF65-F5344CB8AC3E}">
        <p14:creationId xmlns:p14="http://schemas.microsoft.com/office/powerpoint/2010/main" val="259121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103188"/>
            <a:ext cx="2060575" cy="59531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2913" y="103188"/>
            <a:ext cx="6030912" cy="59531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A4D7C6F2-9BE9-4417-B7C1-C8DC4E7227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CC2C35CA-3F14-4AEA-B50E-CA28F8FA7D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671B783F-3DBA-4FA2-A404-933AD508ADCA}"/>
              </a:ext>
            </a:extLst>
          </p:cNvPr>
          <p:cNvSpPr>
            <a:spLocks noGrp="1" noChangeArrowheads="1"/>
          </p:cNvSpPr>
          <p:nvPr>
            <p:ph type="sldNum" sz="quarter" idx="12"/>
          </p:nvPr>
        </p:nvSpPr>
        <p:spPr>
          <a:ln/>
        </p:spPr>
        <p:txBody>
          <a:bodyPr/>
          <a:lstStyle>
            <a:lvl1pPr>
              <a:defRPr/>
            </a:lvl1pPr>
          </a:lstStyle>
          <a:p>
            <a:fld id="{75CCC89D-D861-4AB9-BA2D-79480A30FE0D}" type="slidenum">
              <a:rPr lang="en-US" altLang="zh-CN"/>
              <a:pPr/>
              <a:t>‹#›</a:t>
            </a:fld>
            <a:endParaRPr lang="en-US" altLang="zh-CN"/>
          </a:p>
        </p:txBody>
      </p:sp>
    </p:spTree>
    <p:extLst>
      <p:ext uri="{BB962C8B-B14F-4D97-AF65-F5344CB8AC3E}">
        <p14:creationId xmlns:p14="http://schemas.microsoft.com/office/powerpoint/2010/main" val="181593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3" name="图片 1">
            <a:extLst>
              <a:ext uri="{FF2B5EF4-FFF2-40B4-BE49-F238E27FC236}">
                <a16:creationId xmlns:a16="http://schemas.microsoft.com/office/drawing/2014/main" id="{37E4F071-0F73-47B4-B19E-301B933D1B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0" y="1312863"/>
            <a:ext cx="6526213"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04192" y="2852936"/>
            <a:ext cx="8535615" cy="1362075"/>
          </a:xfrm>
        </p:spPr>
        <p:txBody>
          <a:bodyPr anchor="t"/>
          <a:lstStyle>
            <a:lvl1pPr algn="ctr" rtl="0" eaLnBrk="1" fontAlgn="base" hangingPunct="1">
              <a:spcBef>
                <a:spcPct val="0"/>
              </a:spcBef>
              <a:spcAft>
                <a:spcPct val="0"/>
              </a:spcAft>
              <a:buFontTx/>
              <a:buNone/>
              <a:defRPr lang="zh-CN" altLang="en-US" sz="54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noProof="1"/>
              <a:t>单击此处编辑母版标题样式</a:t>
            </a:r>
          </a:p>
        </p:txBody>
      </p:sp>
      <p:sp>
        <p:nvSpPr>
          <p:cNvPr id="4" name="Rectangle 4">
            <a:extLst>
              <a:ext uri="{FF2B5EF4-FFF2-40B4-BE49-F238E27FC236}">
                <a16:creationId xmlns:a16="http://schemas.microsoft.com/office/drawing/2014/main" id="{AB85EE1B-17C5-4806-83F6-3ACDF1096102}"/>
              </a:ext>
            </a:extLst>
          </p:cNvPr>
          <p:cNvSpPr>
            <a:spLocks noGrp="1" noChangeArrowheads="1"/>
          </p:cNvSpPr>
          <p:nvPr>
            <p:ph type="dt" sz="half" idx="10"/>
          </p:nvPr>
        </p:nvSpPr>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BA8583F4-1F81-4843-B289-D24944132207}"/>
              </a:ext>
            </a:extLst>
          </p:cNvPr>
          <p:cNvSpPr>
            <a:spLocks noGrp="1" noChangeArrowheads="1"/>
          </p:cNvSpPr>
          <p:nvPr>
            <p:ph type="ftr" sz="quarter" idx="11"/>
          </p:nvPr>
        </p:nvSpPr>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45240D3-1D97-437F-82C0-1EA099C59C45}"/>
              </a:ext>
            </a:extLst>
          </p:cNvPr>
          <p:cNvSpPr>
            <a:spLocks noGrp="1" noChangeArrowheads="1"/>
          </p:cNvSpPr>
          <p:nvPr>
            <p:ph type="sldNum" sz="quarter" idx="12"/>
          </p:nvPr>
        </p:nvSpPr>
        <p:spPr/>
        <p:txBody>
          <a:bodyPr/>
          <a:lstStyle>
            <a:lvl1pPr>
              <a:defRPr/>
            </a:lvl1pPr>
          </a:lstStyle>
          <a:p>
            <a:fld id="{EAB97840-760C-4748-BABC-7F6FADCBD141}" type="slidenum">
              <a:rPr lang="zh-CN" altLang="zh-CN"/>
              <a:pPr/>
              <a:t>‹#›</a:t>
            </a:fld>
            <a:endParaRPr lang="zh-CN" altLang="zh-CN"/>
          </a:p>
        </p:txBody>
      </p:sp>
    </p:spTree>
    <p:extLst>
      <p:ext uri="{BB962C8B-B14F-4D97-AF65-F5344CB8AC3E}">
        <p14:creationId xmlns:p14="http://schemas.microsoft.com/office/powerpoint/2010/main" val="272972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7">
            <a:extLst>
              <a:ext uri="{FF2B5EF4-FFF2-40B4-BE49-F238E27FC236}">
                <a16:creationId xmlns:a16="http://schemas.microsoft.com/office/drawing/2014/main" id="{4EB094A4-19FD-4297-954A-ED24A7ACC3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C39ACB16-2989-41D2-AA6B-2E134D9040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09E99147-8600-4341-809A-872D7B5C34D4}"/>
              </a:ext>
            </a:extLst>
          </p:cNvPr>
          <p:cNvSpPr>
            <a:spLocks noGrp="1" noChangeArrowheads="1"/>
          </p:cNvSpPr>
          <p:nvPr>
            <p:ph type="sldNum" sz="quarter" idx="12"/>
          </p:nvPr>
        </p:nvSpPr>
        <p:spPr>
          <a:ln/>
        </p:spPr>
        <p:txBody>
          <a:bodyPr/>
          <a:lstStyle>
            <a:lvl1pPr>
              <a:defRPr/>
            </a:lvl1pPr>
          </a:lstStyle>
          <a:p>
            <a:fld id="{1C3B41EE-8AF5-435D-A15F-549D9CFB5890}" type="slidenum">
              <a:rPr lang="en-US" altLang="zh-CN"/>
              <a:pPr/>
              <a:t>‹#›</a:t>
            </a:fld>
            <a:endParaRPr lang="en-US" altLang="zh-CN"/>
          </a:p>
        </p:txBody>
      </p:sp>
    </p:spTree>
    <p:extLst>
      <p:ext uri="{BB962C8B-B14F-4D97-AF65-F5344CB8AC3E}">
        <p14:creationId xmlns:p14="http://schemas.microsoft.com/office/powerpoint/2010/main" val="266590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7">
            <a:extLst>
              <a:ext uri="{FF2B5EF4-FFF2-40B4-BE49-F238E27FC236}">
                <a16:creationId xmlns:a16="http://schemas.microsoft.com/office/drawing/2014/main" id="{F7886A58-ED0C-491A-8D2F-356B638BAD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a:extLst>
              <a:ext uri="{FF2B5EF4-FFF2-40B4-BE49-F238E27FC236}">
                <a16:creationId xmlns:a16="http://schemas.microsoft.com/office/drawing/2014/main" id="{1F3DD18C-C69B-4E60-974E-CCFD766843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a:extLst>
              <a:ext uri="{FF2B5EF4-FFF2-40B4-BE49-F238E27FC236}">
                <a16:creationId xmlns:a16="http://schemas.microsoft.com/office/drawing/2014/main" id="{FEB4996E-1ED2-4DA3-AE00-3FD490DFA1C8}"/>
              </a:ext>
            </a:extLst>
          </p:cNvPr>
          <p:cNvSpPr>
            <a:spLocks noGrp="1" noChangeArrowheads="1"/>
          </p:cNvSpPr>
          <p:nvPr>
            <p:ph type="sldNum" sz="quarter" idx="12"/>
          </p:nvPr>
        </p:nvSpPr>
        <p:spPr>
          <a:ln/>
        </p:spPr>
        <p:txBody>
          <a:bodyPr/>
          <a:lstStyle>
            <a:lvl1pPr>
              <a:defRPr/>
            </a:lvl1pPr>
          </a:lstStyle>
          <a:p>
            <a:fld id="{7E9C5F96-E1F4-48C8-8B38-612EE45F60A6}" type="slidenum">
              <a:rPr lang="en-US" altLang="zh-CN"/>
              <a:pPr/>
              <a:t>‹#›</a:t>
            </a:fld>
            <a:endParaRPr lang="en-US" altLang="zh-CN"/>
          </a:p>
        </p:txBody>
      </p:sp>
    </p:spTree>
    <p:extLst>
      <p:ext uri="{BB962C8B-B14F-4D97-AF65-F5344CB8AC3E}">
        <p14:creationId xmlns:p14="http://schemas.microsoft.com/office/powerpoint/2010/main" val="62883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7">
            <a:extLst>
              <a:ext uri="{FF2B5EF4-FFF2-40B4-BE49-F238E27FC236}">
                <a16:creationId xmlns:a16="http://schemas.microsoft.com/office/drawing/2014/main" id="{80DDB0D2-C1BE-40F0-9383-4DC1439669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DB31BB47-CA54-4F91-AED1-1764ED10EC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1A918DB9-CD0E-4C6E-84CC-54ABE29A75EC}"/>
              </a:ext>
            </a:extLst>
          </p:cNvPr>
          <p:cNvSpPr>
            <a:spLocks noGrp="1" noChangeArrowheads="1"/>
          </p:cNvSpPr>
          <p:nvPr>
            <p:ph type="sldNum" sz="quarter" idx="12"/>
          </p:nvPr>
        </p:nvSpPr>
        <p:spPr>
          <a:ln/>
        </p:spPr>
        <p:txBody>
          <a:bodyPr/>
          <a:lstStyle>
            <a:lvl1pPr>
              <a:defRPr/>
            </a:lvl1pPr>
          </a:lstStyle>
          <a:p>
            <a:fld id="{4AC684A0-B305-4518-A6A0-933DC3CB5E9F}" type="slidenum">
              <a:rPr lang="en-US" altLang="zh-CN"/>
              <a:pPr/>
              <a:t>‹#›</a:t>
            </a:fld>
            <a:endParaRPr lang="en-US" altLang="zh-CN"/>
          </a:p>
        </p:txBody>
      </p:sp>
    </p:spTree>
    <p:extLst>
      <p:ext uri="{BB962C8B-B14F-4D97-AF65-F5344CB8AC3E}">
        <p14:creationId xmlns:p14="http://schemas.microsoft.com/office/powerpoint/2010/main" val="8069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7">
            <a:extLst>
              <a:ext uri="{FF2B5EF4-FFF2-40B4-BE49-F238E27FC236}">
                <a16:creationId xmlns:a16="http://schemas.microsoft.com/office/drawing/2014/main" id="{898751FE-9A28-44B0-92BC-0E7CE37B6C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a:extLst>
              <a:ext uri="{FF2B5EF4-FFF2-40B4-BE49-F238E27FC236}">
                <a16:creationId xmlns:a16="http://schemas.microsoft.com/office/drawing/2014/main" id="{F8802468-51CA-48B6-8451-BE115DCE85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a:extLst>
              <a:ext uri="{FF2B5EF4-FFF2-40B4-BE49-F238E27FC236}">
                <a16:creationId xmlns:a16="http://schemas.microsoft.com/office/drawing/2014/main" id="{C8112029-28C6-43BD-A39D-22CC0E868F0B}"/>
              </a:ext>
            </a:extLst>
          </p:cNvPr>
          <p:cNvSpPr>
            <a:spLocks noGrp="1" noChangeArrowheads="1"/>
          </p:cNvSpPr>
          <p:nvPr>
            <p:ph type="sldNum" sz="quarter" idx="12"/>
          </p:nvPr>
        </p:nvSpPr>
        <p:spPr>
          <a:ln/>
        </p:spPr>
        <p:txBody>
          <a:bodyPr/>
          <a:lstStyle>
            <a:lvl1pPr>
              <a:defRPr/>
            </a:lvl1pPr>
          </a:lstStyle>
          <a:p>
            <a:fld id="{D1C72DCD-654B-43E4-BB74-BA5B7BE31D28}" type="slidenum">
              <a:rPr lang="en-US" altLang="zh-CN"/>
              <a:pPr/>
              <a:t>‹#›</a:t>
            </a:fld>
            <a:endParaRPr lang="en-US" altLang="zh-CN"/>
          </a:p>
        </p:txBody>
      </p:sp>
    </p:spTree>
    <p:extLst>
      <p:ext uri="{BB962C8B-B14F-4D97-AF65-F5344CB8AC3E}">
        <p14:creationId xmlns:p14="http://schemas.microsoft.com/office/powerpoint/2010/main" val="22106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7">
            <a:extLst>
              <a:ext uri="{FF2B5EF4-FFF2-40B4-BE49-F238E27FC236}">
                <a16:creationId xmlns:a16="http://schemas.microsoft.com/office/drawing/2014/main" id="{955042B9-415C-4A11-9DFE-87F17193BA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a:extLst>
              <a:ext uri="{FF2B5EF4-FFF2-40B4-BE49-F238E27FC236}">
                <a16:creationId xmlns:a16="http://schemas.microsoft.com/office/drawing/2014/main" id="{08052B07-4914-488E-AF96-6B9E9EAAF7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a:extLst>
              <a:ext uri="{FF2B5EF4-FFF2-40B4-BE49-F238E27FC236}">
                <a16:creationId xmlns:a16="http://schemas.microsoft.com/office/drawing/2014/main" id="{98B364EC-9AC9-420E-9B5A-A6B00221E9EB}"/>
              </a:ext>
            </a:extLst>
          </p:cNvPr>
          <p:cNvSpPr>
            <a:spLocks noGrp="1" noChangeArrowheads="1"/>
          </p:cNvSpPr>
          <p:nvPr>
            <p:ph type="sldNum" sz="quarter" idx="12"/>
          </p:nvPr>
        </p:nvSpPr>
        <p:spPr>
          <a:ln/>
        </p:spPr>
        <p:txBody>
          <a:bodyPr/>
          <a:lstStyle>
            <a:lvl1pPr>
              <a:defRPr/>
            </a:lvl1pPr>
          </a:lstStyle>
          <a:p>
            <a:fld id="{D1633D97-5BA8-4E29-B06D-8845462A2151}" type="slidenum">
              <a:rPr lang="en-US" altLang="zh-CN"/>
              <a:pPr/>
              <a:t>‹#›</a:t>
            </a:fld>
            <a:endParaRPr lang="en-US" altLang="zh-CN"/>
          </a:p>
        </p:txBody>
      </p:sp>
    </p:spTree>
    <p:extLst>
      <p:ext uri="{BB962C8B-B14F-4D97-AF65-F5344CB8AC3E}">
        <p14:creationId xmlns:p14="http://schemas.microsoft.com/office/powerpoint/2010/main" val="213380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49E12378-1C43-40C7-AA0E-3B81C44363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a:extLst>
              <a:ext uri="{FF2B5EF4-FFF2-40B4-BE49-F238E27FC236}">
                <a16:creationId xmlns:a16="http://schemas.microsoft.com/office/drawing/2014/main" id="{E50BA86F-5AB9-420B-9707-9424784F63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a:extLst>
              <a:ext uri="{FF2B5EF4-FFF2-40B4-BE49-F238E27FC236}">
                <a16:creationId xmlns:a16="http://schemas.microsoft.com/office/drawing/2014/main" id="{60B689D2-6FF9-4DA3-8192-60BEB593893C}"/>
              </a:ext>
            </a:extLst>
          </p:cNvPr>
          <p:cNvSpPr>
            <a:spLocks noGrp="1" noChangeArrowheads="1"/>
          </p:cNvSpPr>
          <p:nvPr>
            <p:ph type="sldNum" sz="quarter" idx="12"/>
          </p:nvPr>
        </p:nvSpPr>
        <p:spPr>
          <a:ln/>
        </p:spPr>
        <p:txBody>
          <a:bodyPr/>
          <a:lstStyle>
            <a:lvl1pPr>
              <a:defRPr/>
            </a:lvl1pPr>
          </a:lstStyle>
          <a:p>
            <a:fld id="{403E932E-4C1F-4691-B556-32E034282A6C}" type="slidenum">
              <a:rPr lang="en-US" altLang="zh-CN"/>
              <a:pPr/>
              <a:t>‹#›</a:t>
            </a:fld>
            <a:endParaRPr lang="en-US" altLang="zh-CN"/>
          </a:p>
        </p:txBody>
      </p:sp>
    </p:spTree>
    <p:extLst>
      <p:ext uri="{BB962C8B-B14F-4D97-AF65-F5344CB8AC3E}">
        <p14:creationId xmlns:p14="http://schemas.microsoft.com/office/powerpoint/2010/main" val="280576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9B8FB161-8A3F-49BB-A8F0-58FAEF286F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DF348B5F-68F2-4010-99B0-8A34EF183A6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4FE847EE-0C62-424B-B56D-6D17B94CB623}"/>
              </a:ext>
            </a:extLst>
          </p:cNvPr>
          <p:cNvSpPr>
            <a:spLocks noGrp="1" noChangeArrowheads="1"/>
          </p:cNvSpPr>
          <p:nvPr>
            <p:ph type="sldNum" sz="quarter" idx="12"/>
          </p:nvPr>
        </p:nvSpPr>
        <p:spPr>
          <a:ln/>
        </p:spPr>
        <p:txBody>
          <a:bodyPr/>
          <a:lstStyle>
            <a:lvl1pPr>
              <a:defRPr/>
            </a:lvl1pPr>
          </a:lstStyle>
          <a:p>
            <a:fld id="{A2B46903-54E4-4B32-A4A9-670BC3DF7890}" type="slidenum">
              <a:rPr lang="en-US" altLang="zh-CN"/>
              <a:pPr/>
              <a:t>‹#›</a:t>
            </a:fld>
            <a:endParaRPr lang="en-US" altLang="zh-CN"/>
          </a:p>
        </p:txBody>
      </p:sp>
    </p:spTree>
    <p:extLst>
      <p:ext uri="{BB962C8B-B14F-4D97-AF65-F5344CB8AC3E}">
        <p14:creationId xmlns:p14="http://schemas.microsoft.com/office/powerpoint/2010/main" val="361911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7">
            <a:extLst>
              <a:ext uri="{FF2B5EF4-FFF2-40B4-BE49-F238E27FC236}">
                <a16:creationId xmlns:a16="http://schemas.microsoft.com/office/drawing/2014/main" id="{84003B54-0AFD-479F-A0FE-40975139EB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a:extLst>
              <a:ext uri="{FF2B5EF4-FFF2-40B4-BE49-F238E27FC236}">
                <a16:creationId xmlns:a16="http://schemas.microsoft.com/office/drawing/2014/main" id="{2CE82C86-61CF-408D-9C47-9CEAD03B44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a:extLst>
              <a:ext uri="{FF2B5EF4-FFF2-40B4-BE49-F238E27FC236}">
                <a16:creationId xmlns:a16="http://schemas.microsoft.com/office/drawing/2014/main" id="{39D80BA2-418D-43A3-9188-31185F255246}"/>
              </a:ext>
            </a:extLst>
          </p:cNvPr>
          <p:cNvSpPr>
            <a:spLocks noGrp="1" noChangeArrowheads="1"/>
          </p:cNvSpPr>
          <p:nvPr>
            <p:ph type="sldNum" sz="quarter" idx="12"/>
          </p:nvPr>
        </p:nvSpPr>
        <p:spPr>
          <a:ln/>
        </p:spPr>
        <p:txBody>
          <a:bodyPr/>
          <a:lstStyle>
            <a:lvl1pPr>
              <a:defRPr/>
            </a:lvl1pPr>
          </a:lstStyle>
          <a:p>
            <a:fld id="{C6B025DD-B7D9-4411-A119-3BD6DBDC012B}" type="slidenum">
              <a:rPr lang="en-US" altLang="zh-CN"/>
              <a:pPr/>
              <a:t>‹#›</a:t>
            </a:fld>
            <a:endParaRPr lang="en-US" altLang="zh-CN"/>
          </a:p>
        </p:txBody>
      </p:sp>
    </p:spTree>
    <p:extLst>
      <p:ext uri="{BB962C8B-B14F-4D97-AF65-F5344CB8AC3E}">
        <p14:creationId xmlns:p14="http://schemas.microsoft.com/office/powerpoint/2010/main" val="25444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C56CC2A-CC5E-4BC5-B574-07F9534F3431}"/>
              </a:ext>
            </a:extLst>
          </p:cNvPr>
          <p:cNvGrpSpPr>
            <a:grpSpLocks/>
          </p:cNvGrpSpPr>
          <p:nvPr/>
        </p:nvGrpSpPr>
        <p:grpSpPr bwMode="auto">
          <a:xfrm>
            <a:off x="-7938" y="0"/>
            <a:ext cx="2833688" cy="6856413"/>
            <a:chOff x="-5" y="0"/>
            <a:chExt cx="1785" cy="4319"/>
          </a:xfrm>
        </p:grpSpPr>
        <p:sp>
          <p:nvSpPr>
            <p:cNvPr id="1027" name="Freeform 3">
              <a:extLst>
                <a:ext uri="{FF2B5EF4-FFF2-40B4-BE49-F238E27FC236}">
                  <a16:creationId xmlns:a16="http://schemas.microsoft.com/office/drawing/2014/main" id="{73698DA4-CD62-44EA-96A3-D91E58F0B11C}"/>
                </a:ext>
              </a:extLst>
            </p:cNvPr>
            <p:cNvSpPr>
              <a:spLocks noChangeArrowheads="1"/>
            </p:cNvSpPr>
            <p:nvPr/>
          </p:nvSpPr>
          <p:spPr bwMode="auto">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28" name="Group 4">
              <a:extLst>
                <a:ext uri="{FF2B5EF4-FFF2-40B4-BE49-F238E27FC236}">
                  <a16:creationId xmlns:a16="http://schemas.microsoft.com/office/drawing/2014/main" id="{06FFDA64-D46C-4A8E-9201-FF2CE9C997C4}"/>
                </a:ext>
              </a:extLst>
            </p:cNvPr>
            <p:cNvGrpSpPr>
              <a:grpSpLocks/>
            </p:cNvGrpSpPr>
            <p:nvPr/>
          </p:nvGrpSpPr>
          <p:grpSpPr bwMode="auto">
            <a:xfrm rot="14964908" flipH="1">
              <a:off x="104" y="2441"/>
              <a:ext cx="452" cy="444"/>
              <a:chOff x="1727" y="866"/>
              <a:chExt cx="129" cy="157"/>
            </a:xfrm>
          </p:grpSpPr>
          <p:sp>
            <p:nvSpPr>
              <p:cNvPr id="1029" name="Freeform 5">
                <a:extLst>
                  <a:ext uri="{FF2B5EF4-FFF2-40B4-BE49-F238E27FC236}">
                    <a16:creationId xmlns:a16="http://schemas.microsoft.com/office/drawing/2014/main" id="{D938A667-CD77-4463-B98C-7EA8DDF27398}"/>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EA534FB-C6DE-4033-A305-043EBAF76FE8}"/>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16AB3DFF-F3D4-44AA-85A5-2E5F6B3E779E}"/>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2" name="Freeform 8">
              <a:extLst>
                <a:ext uri="{FF2B5EF4-FFF2-40B4-BE49-F238E27FC236}">
                  <a16:creationId xmlns:a16="http://schemas.microsoft.com/office/drawing/2014/main" id="{FDCB07F6-73EF-4460-8537-EC221D8CB1E5}"/>
                </a:ext>
              </a:extLst>
            </p:cNvPr>
            <p:cNvSpPr>
              <a:spLocks noChangeArrowheads="1"/>
            </p:cNvSpPr>
            <p:nvPr/>
          </p:nvSpPr>
          <p:spPr bwMode="auto">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9">
              <a:extLst>
                <a:ext uri="{FF2B5EF4-FFF2-40B4-BE49-F238E27FC236}">
                  <a16:creationId xmlns:a16="http://schemas.microsoft.com/office/drawing/2014/main" id="{92C9226F-8DD6-4B6F-B891-6D7DB3EC753B}"/>
                </a:ext>
              </a:extLst>
            </p:cNvPr>
            <p:cNvGrpSpPr>
              <a:grpSpLocks/>
            </p:cNvGrpSpPr>
            <p:nvPr/>
          </p:nvGrpSpPr>
          <p:grpSpPr bwMode="auto">
            <a:xfrm rot="416244">
              <a:off x="9" y="1746"/>
              <a:ext cx="1771" cy="1741"/>
              <a:chOff x="41" y="2787"/>
              <a:chExt cx="902" cy="833"/>
            </a:xfrm>
          </p:grpSpPr>
          <p:sp>
            <p:nvSpPr>
              <p:cNvPr id="1034" name="Freeform 10">
                <a:extLst>
                  <a:ext uri="{FF2B5EF4-FFF2-40B4-BE49-F238E27FC236}">
                    <a16:creationId xmlns:a16="http://schemas.microsoft.com/office/drawing/2014/main" id="{20671775-DF42-4A9C-8EAF-28DB04202FC0}"/>
                  </a:ext>
                </a:extLst>
              </p:cNvPr>
              <p:cNvSpPr>
                <a:spLocks noChangeArrowheads="1"/>
              </p:cNvSpPr>
              <p:nvPr userDrawn="1"/>
            </p:nvSpPr>
            <p:spPr bwMode="auto">
              <a:xfrm rot="373331" flipH="1">
                <a:off x="125" y="2787"/>
                <a:ext cx="313" cy="303"/>
              </a:xfrm>
              <a:custGeom>
                <a:avLst/>
                <a:gdLst>
                  <a:gd name="T0" fmla="*/ 46 w 217"/>
                  <a:gd name="T1" fmla="*/ 210 h 210"/>
                  <a:gd name="T2" fmla="*/ 37 w 217"/>
                  <a:gd name="T3" fmla="*/ 198 h 210"/>
                  <a:gd name="T4" fmla="*/ 26 w 217"/>
                  <a:gd name="T5" fmla="*/ 181 h 210"/>
                  <a:gd name="T6" fmla="*/ 15 w 217"/>
                  <a:gd name="T7" fmla="*/ 159 h 210"/>
                  <a:gd name="T8" fmla="*/ 5 w 217"/>
                  <a:gd name="T9" fmla="*/ 135 h 210"/>
                  <a:gd name="T10" fmla="*/ 0 w 217"/>
                  <a:gd name="T11" fmla="*/ 109 h 210"/>
                  <a:gd name="T12" fmla="*/ 1 w 217"/>
                  <a:gd name="T13" fmla="*/ 82 h 210"/>
                  <a:gd name="T14" fmla="*/ 9 w 217"/>
                  <a:gd name="T15" fmla="*/ 57 h 210"/>
                  <a:gd name="T16" fmla="*/ 27 w 217"/>
                  <a:gd name="T17" fmla="*/ 35 h 210"/>
                  <a:gd name="T18" fmla="*/ 45 w 217"/>
                  <a:gd name="T19" fmla="*/ 22 h 210"/>
                  <a:gd name="T20" fmla="*/ 60 w 217"/>
                  <a:gd name="T21" fmla="*/ 12 h 210"/>
                  <a:gd name="T22" fmla="*/ 72 w 217"/>
                  <a:gd name="T23" fmla="*/ 7 h 210"/>
                  <a:gd name="T24" fmla="*/ 81 w 217"/>
                  <a:gd name="T25" fmla="*/ 5 h 210"/>
                  <a:gd name="T26" fmla="*/ 88 w 217"/>
                  <a:gd name="T27" fmla="*/ 5 h 210"/>
                  <a:gd name="T28" fmla="*/ 104 w 217"/>
                  <a:gd name="T29" fmla="*/ 0 h 210"/>
                  <a:gd name="T30" fmla="*/ 148 w 217"/>
                  <a:gd name="T31" fmla="*/ 8 h 210"/>
                  <a:gd name="T32" fmla="*/ 160 w 217"/>
                  <a:gd name="T33" fmla="*/ 12 h 210"/>
                  <a:gd name="T34" fmla="*/ 172 w 217"/>
                  <a:gd name="T35" fmla="*/ 15 h 210"/>
                  <a:gd name="T36" fmla="*/ 182 w 217"/>
                  <a:gd name="T37" fmla="*/ 19 h 210"/>
                  <a:gd name="T38" fmla="*/ 190 w 217"/>
                  <a:gd name="T39" fmla="*/ 23 h 210"/>
                  <a:gd name="T40" fmla="*/ 198 w 217"/>
                  <a:gd name="T41" fmla="*/ 27 h 210"/>
                  <a:gd name="T42" fmla="*/ 205 w 217"/>
                  <a:gd name="T43" fmla="*/ 32 h 210"/>
                  <a:gd name="T44" fmla="*/ 211 w 217"/>
                  <a:gd name="T45" fmla="*/ 38 h 210"/>
                  <a:gd name="T46" fmla="*/ 217 w 217"/>
                  <a:gd name="T47" fmla="*/ 45 h 210"/>
                  <a:gd name="T48" fmla="*/ 205 w 217"/>
                  <a:gd name="T49" fmla="*/ 40 h 210"/>
                  <a:gd name="T50" fmla="*/ 194 w 217"/>
                  <a:gd name="T51" fmla="*/ 36 h 210"/>
                  <a:gd name="T52" fmla="*/ 183 w 217"/>
                  <a:gd name="T53" fmla="*/ 33 h 210"/>
                  <a:gd name="T54" fmla="*/ 172 w 217"/>
                  <a:gd name="T55" fmla="*/ 30 h 210"/>
                  <a:gd name="T56" fmla="*/ 163 w 217"/>
                  <a:gd name="T57" fmla="*/ 27 h 210"/>
                  <a:gd name="T58" fmla="*/ 153 w 217"/>
                  <a:gd name="T59" fmla="*/ 26 h 210"/>
                  <a:gd name="T60" fmla="*/ 143 w 217"/>
                  <a:gd name="T61" fmla="*/ 24 h 210"/>
                  <a:gd name="T62" fmla="*/ 134 w 217"/>
                  <a:gd name="T63" fmla="*/ 24 h 210"/>
                  <a:gd name="T64" fmla="*/ 125 w 217"/>
                  <a:gd name="T65" fmla="*/ 24 h 210"/>
                  <a:gd name="T66" fmla="*/ 116 w 217"/>
                  <a:gd name="T67" fmla="*/ 25 h 210"/>
                  <a:gd name="T68" fmla="*/ 107 w 217"/>
                  <a:gd name="T69" fmla="*/ 27 h 210"/>
                  <a:gd name="T70" fmla="*/ 99 w 217"/>
                  <a:gd name="T71" fmla="*/ 29 h 210"/>
                  <a:gd name="T72" fmla="*/ 91 w 217"/>
                  <a:gd name="T73" fmla="*/ 33 h 210"/>
                  <a:gd name="T74" fmla="*/ 82 w 217"/>
                  <a:gd name="T75" fmla="*/ 36 h 210"/>
                  <a:gd name="T76" fmla="*/ 74 w 217"/>
                  <a:gd name="T77" fmla="*/ 41 h 210"/>
                  <a:gd name="T78" fmla="*/ 66 w 217"/>
                  <a:gd name="T79" fmla="*/ 46 h 210"/>
                  <a:gd name="T80" fmla="*/ 52 w 217"/>
                  <a:gd name="T81" fmla="*/ 61 h 210"/>
                  <a:gd name="T82" fmla="*/ 42 w 217"/>
                  <a:gd name="T83" fmla="*/ 80 h 210"/>
                  <a:gd name="T84" fmla="*/ 37 w 217"/>
                  <a:gd name="T85" fmla="*/ 103 h 210"/>
                  <a:gd name="T86" fmla="*/ 35 w 217"/>
                  <a:gd name="T87" fmla="*/ 126 h 210"/>
                  <a:gd name="T88" fmla="*/ 35 w 217"/>
                  <a:gd name="T89" fmla="*/ 151 h 210"/>
                  <a:gd name="T90" fmla="*/ 38 w 217"/>
                  <a:gd name="T91" fmla="*/ 174 h 210"/>
                  <a:gd name="T92" fmla="*/ 41 w 217"/>
                  <a:gd name="T93" fmla="*/ 194 h 210"/>
                  <a:gd name="T94" fmla="*/ 46 w 217"/>
                  <a:gd name="T9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2D25BEF2-2F85-4CD9-94D1-A3EBC404AA35}"/>
                  </a:ext>
                </a:extLst>
              </p:cNvPr>
              <p:cNvSpPr>
                <a:spLocks noChangeArrowheads="1"/>
              </p:cNvSpPr>
              <p:nvPr userDrawn="1"/>
            </p:nvSpPr>
            <p:spPr bwMode="auto">
              <a:xfrm rot="373331" flipH="1">
                <a:off x="41" y="2843"/>
                <a:ext cx="262" cy="308"/>
              </a:xfrm>
              <a:custGeom>
                <a:avLst/>
                <a:gdLst>
                  <a:gd name="T0" fmla="*/ 109 w 182"/>
                  <a:gd name="T1" fmla="*/ 0 h 213"/>
                  <a:gd name="T2" fmla="*/ 112 w 182"/>
                  <a:gd name="T3" fmla="*/ 2 h 213"/>
                  <a:gd name="T4" fmla="*/ 118 w 182"/>
                  <a:gd name="T5" fmla="*/ 8 h 213"/>
                  <a:gd name="T6" fmla="*/ 127 w 182"/>
                  <a:gd name="T7" fmla="*/ 18 h 213"/>
                  <a:gd name="T8" fmla="*/ 137 w 182"/>
                  <a:gd name="T9" fmla="*/ 33 h 213"/>
                  <a:gd name="T10" fmla="*/ 145 w 182"/>
                  <a:gd name="T11" fmla="*/ 52 h 213"/>
                  <a:gd name="T12" fmla="*/ 150 w 182"/>
                  <a:gd name="T13" fmla="*/ 76 h 213"/>
                  <a:gd name="T14" fmla="*/ 150 w 182"/>
                  <a:gd name="T15" fmla="*/ 105 h 213"/>
                  <a:gd name="T16" fmla="*/ 144 w 182"/>
                  <a:gd name="T17" fmla="*/ 139 h 213"/>
                  <a:gd name="T18" fmla="*/ 140 w 182"/>
                  <a:gd name="T19" fmla="*/ 149 h 213"/>
                  <a:gd name="T20" fmla="*/ 136 w 182"/>
                  <a:gd name="T21" fmla="*/ 157 h 213"/>
                  <a:gd name="T22" fmla="*/ 131 w 182"/>
                  <a:gd name="T23" fmla="*/ 165 h 213"/>
                  <a:gd name="T24" fmla="*/ 125 w 182"/>
                  <a:gd name="T25" fmla="*/ 173 h 213"/>
                  <a:gd name="T26" fmla="*/ 117 w 182"/>
                  <a:gd name="T27" fmla="*/ 180 h 213"/>
                  <a:gd name="T28" fmla="*/ 110 w 182"/>
                  <a:gd name="T29" fmla="*/ 185 h 213"/>
                  <a:gd name="T30" fmla="*/ 102 w 182"/>
                  <a:gd name="T31" fmla="*/ 191 h 213"/>
                  <a:gd name="T32" fmla="*/ 92 w 182"/>
                  <a:gd name="T33" fmla="*/ 195 h 213"/>
                  <a:gd name="T34" fmla="*/ 82 w 182"/>
                  <a:gd name="T35" fmla="*/ 197 h 213"/>
                  <a:gd name="T36" fmla="*/ 72 w 182"/>
                  <a:gd name="T37" fmla="*/ 200 h 213"/>
                  <a:gd name="T38" fmla="*/ 61 w 182"/>
                  <a:gd name="T39" fmla="*/ 201 h 213"/>
                  <a:gd name="T40" fmla="*/ 49 w 182"/>
                  <a:gd name="T41" fmla="*/ 201 h 213"/>
                  <a:gd name="T42" fmla="*/ 37 w 182"/>
                  <a:gd name="T43" fmla="*/ 200 h 213"/>
                  <a:gd name="T44" fmla="*/ 25 w 182"/>
                  <a:gd name="T45" fmla="*/ 197 h 213"/>
                  <a:gd name="T46" fmla="*/ 12 w 182"/>
                  <a:gd name="T47" fmla="*/ 193 h 213"/>
                  <a:gd name="T48" fmla="*/ 0 w 182"/>
                  <a:gd name="T49" fmla="*/ 188 h 213"/>
                  <a:gd name="T50" fmla="*/ 11 w 182"/>
                  <a:gd name="T51" fmla="*/ 195 h 213"/>
                  <a:gd name="T52" fmla="*/ 22 w 182"/>
                  <a:gd name="T53" fmla="*/ 200 h 213"/>
                  <a:gd name="T54" fmla="*/ 33 w 182"/>
                  <a:gd name="T55" fmla="*/ 205 h 213"/>
                  <a:gd name="T56" fmla="*/ 43 w 182"/>
                  <a:gd name="T57" fmla="*/ 208 h 213"/>
                  <a:gd name="T58" fmla="*/ 53 w 182"/>
                  <a:gd name="T59" fmla="*/ 211 h 213"/>
                  <a:gd name="T60" fmla="*/ 63 w 182"/>
                  <a:gd name="T61" fmla="*/ 212 h 213"/>
                  <a:gd name="T62" fmla="*/ 73 w 182"/>
                  <a:gd name="T63" fmla="*/ 213 h 213"/>
                  <a:gd name="T64" fmla="*/ 83 w 182"/>
                  <a:gd name="T65" fmla="*/ 213 h 213"/>
                  <a:gd name="T66" fmla="*/ 91 w 182"/>
                  <a:gd name="T67" fmla="*/ 212 h 213"/>
                  <a:gd name="T68" fmla="*/ 100 w 182"/>
                  <a:gd name="T69" fmla="*/ 210 h 213"/>
                  <a:gd name="T70" fmla="*/ 108 w 182"/>
                  <a:gd name="T71" fmla="*/ 208 h 213"/>
                  <a:gd name="T72" fmla="*/ 116 w 182"/>
                  <a:gd name="T73" fmla="*/ 206 h 213"/>
                  <a:gd name="T74" fmla="*/ 123 w 182"/>
                  <a:gd name="T75" fmla="*/ 203 h 213"/>
                  <a:gd name="T76" fmla="*/ 130 w 182"/>
                  <a:gd name="T77" fmla="*/ 199 h 213"/>
                  <a:gd name="T78" fmla="*/ 136 w 182"/>
                  <a:gd name="T79" fmla="*/ 195 h 213"/>
                  <a:gd name="T80" fmla="*/ 142 w 182"/>
                  <a:gd name="T81" fmla="*/ 191 h 213"/>
                  <a:gd name="T82" fmla="*/ 158 w 182"/>
                  <a:gd name="T83" fmla="*/ 176 h 213"/>
                  <a:gd name="T84" fmla="*/ 169 w 182"/>
                  <a:gd name="T85" fmla="*/ 161 h 213"/>
                  <a:gd name="T86" fmla="*/ 176 w 182"/>
                  <a:gd name="T87" fmla="*/ 144 h 213"/>
                  <a:gd name="T88" fmla="*/ 179 w 182"/>
                  <a:gd name="T89" fmla="*/ 128 h 213"/>
                  <a:gd name="T90" fmla="*/ 181 w 182"/>
                  <a:gd name="T91" fmla="*/ 111 h 213"/>
                  <a:gd name="T92" fmla="*/ 181 w 182"/>
                  <a:gd name="T93" fmla="*/ 95 h 213"/>
                  <a:gd name="T94" fmla="*/ 182 w 182"/>
                  <a:gd name="T95" fmla="*/ 79 h 213"/>
                  <a:gd name="T96" fmla="*/ 173 w 182"/>
                  <a:gd name="T97" fmla="*/ 46 h 213"/>
                  <a:gd name="T98" fmla="*/ 156 w 182"/>
                  <a:gd name="T99" fmla="*/ 21 h 213"/>
                  <a:gd name="T100" fmla="*/ 151 w 182"/>
                  <a:gd name="T101" fmla="*/ 18 h 213"/>
                  <a:gd name="T102" fmla="*/ 147 w 182"/>
                  <a:gd name="T103" fmla="*/ 15 h 213"/>
                  <a:gd name="T104" fmla="*/ 142 w 182"/>
                  <a:gd name="T105" fmla="*/ 13 h 213"/>
                  <a:gd name="T106" fmla="*/ 138 w 182"/>
                  <a:gd name="T107" fmla="*/ 11 h 213"/>
                  <a:gd name="T108" fmla="*/ 132 w 182"/>
                  <a:gd name="T109" fmla="*/ 9 h 213"/>
                  <a:gd name="T110" fmla="*/ 126 w 182"/>
                  <a:gd name="T111" fmla="*/ 6 h 213"/>
                  <a:gd name="T112" fmla="*/ 119 w 182"/>
                  <a:gd name="T113" fmla="*/ 3 h 213"/>
                  <a:gd name="T114" fmla="*/ 109 w 182"/>
                  <a:gd name="T115"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12">
                <a:extLst>
                  <a:ext uri="{FF2B5EF4-FFF2-40B4-BE49-F238E27FC236}">
                    <a16:creationId xmlns:a16="http://schemas.microsoft.com/office/drawing/2014/main" id="{1CE12A40-5B23-4450-864B-002FDED96726}"/>
                  </a:ext>
                </a:extLst>
              </p:cNvPr>
              <p:cNvSpPr>
                <a:spLocks noChangeArrowheads="1"/>
              </p:cNvSpPr>
              <p:nvPr userDrawn="1"/>
            </p:nvSpPr>
            <p:spPr bwMode="auto">
              <a:xfrm rot="373331" flipH="1">
                <a:off x="121" y="2907"/>
                <a:ext cx="93" cy="156"/>
              </a:xfrm>
              <a:custGeom>
                <a:avLst/>
                <a:gdLst>
                  <a:gd name="T0" fmla="*/ 94 w 128"/>
                  <a:gd name="T1" fmla="*/ 0 h 217"/>
                  <a:gd name="T2" fmla="*/ 105 w 128"/>
                  <a:gd name="T3" fmla="*/ 9 h 217"/>
                  <a:gd name="T4" fmla="*/ 115 w 128"/>
                  <a:gd name="T5" fmla="*/ 27 h 217"/>
                  <a:gd name="T6" fmla="*/ 123 w 128"/>
                  <a:gd name="T7" fmla="*/ 50 h 217"/>
                  <a:gd name="T8" fmla="*/ 128 w 128"/>
                  <a:gd name="T9" fmla="*/ 78 h 217"/>
                  <a:gd name="T10" fmla="*/ 127 w 128"/>
                  <a:gd name="T11" fmla="*/ 111 h 217"/>
                  <a:gd name="T12" fmla="*/ 116 w 128"/>
                  <a:gd name="T13" fmla="*/ 145 h 217"/>
                  <a:gd name="T14" fmla="*/ 94 w 128"/>
                  <a:gd name="T15" fmla="*/ 181 h 217"/>
                  <a:gd name="T16" fmla="*/ 60 w 128"/>
                  <a:gd name="T17" fmla="*/ 217 h 217"/>
                  <a:gd name="T18" fmla="*/ 49 w 128"/>
                  <a:gd name="T19" fmla="*/ 213 h 217"/>
                  <a:gd name="T20" fmla="*/ 38 w 128"/>
                  <a:gd name="T21" fmla="*/ 210 h 217"/>
                  <a:gd name="T22" fmla="*/ 26 w 128"/>
                  <a:gd name="T23" fmla="*/ 205 h 217"/>
                  <a:gd name="T24" fmla="*/ 16 w 128"/>
                  <a:gd name="T25" fmla="*/ 201 h 217"/>
                  <a:gd name="T26" fmla="*/ 8 w 128"/>
                  <a:gd name="T27" fmla="*/ 196 h 217"/>
                  <a:gd name="T28" fmla="*/ 2 w 128"/>
                  <a:gd name="T29" fmla="*/ 190 h 217"/>
                  <a:gd name="T30" fmla="*/ 0 w 128"/>
                  <a:gd name="T31" fmla="*/ 183 h 217"/>
                  <a:gd name="T32" fmla="*/ 1 w 128"/>
                  <a:gd name="T33" fmla="*/ 178 h 217"/>
                  <a:gd name="T34" fmla="*/ 13 w 128"/>
                  <a:gd name="T35" fmla="*/ 171 h 217"/>
                  <a:gd name="T36" fmla="*/ 29 w 128"/>
                  <a:gd name="T37" fmla="*/ 161 h 217"/>
                  <a:gd name="T38" fmla="*/ 46 w 128"/>
                  <a:gd name="T39" fmla="*/ 150 h 217"/>
                  <a:gd name="T40" fmla="*/ 63 w 128"/>
                  <a:gd name="T41" fmla="*/ 134 h 217"/>
                  <a:gd name="T42" fmla="*/ 79 w 128"/>
                  <a:gd name="T43" fmla="*/ 112 h 217"/>
                  <a:gd name="T44" fmla="*/ 91 w 128"/>
                  <a:gd name="T45" fmla="*/ 83 h 217"/>
                  <a:gd name="T46" fmla="*/ 97 w 128"/>
                  <a:gd name="T47" fmla="*/ 46 h 217"/>
                  <a:gd name="T48" fmla="*/ 94 w 128"/>
                  <a:gd name="T49"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13">
                <a:extLst>
                  <a:ext uri="{FF2B5EF4-FFF2-40B4-BE49-F238E27FC236}">
                    <a16:creationId xmlns:a16="http://schemas.microsoft.com/office/drawing/2014/main" id="{8F334100-551F-4255-B85B-C11788614DD3}"/>
                  </a:ext>
                </a:extLst>
              </p:cNvPr>
              <p:cNvSpPr>
                <a:spLocks noChangeArrowheads="1"/>
              </p:cNvSpPr>
              <p:nvPr userDrawn="1"/>
            </p:nvSpPr>
            <p:spPr bwMode="auto">
              <a:xfrm rot="373331" flipH="1">
                <a:off x="313" y="3110"/>
                <a:ext cx="85" cy="93"/>
              </a:xfrm>
              <a:custGeom>
                <a:avLst/>
                <a:gdLst>
                  <a:gd name="T0" fmla="*/ 75 w 117"/>
                  <a:gd name="T1" fmla="*/ 0 h 132"/>
                  <a:gd name="T2" fmla="*/ 0 w 117"/>
                  <a:gd name="T3" fmla="*/ 25 h 132"/>
                  <a:gd name="T4" fmla="*/ 3 w 117"/>
                  <a:gd name="T5" fmla="*/ 26 h 132"/>
                  <a:gd name="T6" fmla="*/ 14 w 117"/>
                  <a:gd name="T7" fmla="*/ 29 h 132"/>
                  <a:gd name="T8" fmla="*/ 29 w 117"/>
                  <a:gd name="T9" fmla="*/ 36 h 132"/>
                  <a:gd name="T10" fmla="*/ 46 w 117"/>
                  <a:gd name="T11" fmla="*/ 47 h 132"/>
                  <a:gd name="T12" fmla="*/ 66 w 117"/>
                  <a:gd name="T13" fmla="*/ 62 h 132"/>
                  <a:gd name="T14" fmla="*/ 84 w 117"/>
                  <a:gd name="T15" fmla="*/ 80 h 132"/>
                  <a:gd name="T16" fmla="*/ 102 w 117"/>
                  <a:gd name="T17" fmla="*/ 103 h 132"/>
                  <a:gd name="T18" fmla="*/ 116 w 117"/>
                  <a:gd name="T19" fmla="*/ 132 h 132"/>
                  <a:gd name="T20" fmla="*/ 117 w 117"/>
                  <a:gd name="T21" fmla="*/ 120 h 132"/>
                  <a:gd name="T22" fmla="*/ 115 w 117"/>
                  <a:gd name="T23" fmla="*/ 107 h 132"/>
                  <a:gd name="T24" fmla="*/ 108 w 117"/>
                  <a:gd name="T25" fmla="*/ 90 h 132"/>
                  <a:gd name="T26" fmla="*/ 99 w 117"/>
                  <a:gd name="T27" fmla="*/ 74 h 132"/>
                  <a:gd name="T28" fmla="*/ 89 w 117"/>
                  <a:gd name="T29" fmla="*/ 58 h 132"/>
                  <a:gd name="T30" fmla="*/ 78 w 117"/>
                  <a:gd name="T31" fmla="*/ 45 h 132"/>
                  <a:gd name="T32" fmla="*/ 67 w 117"/>
                  <a:gd name="T33" fmla="*/ 36 h 132"/>
                  <a:gd name="T34" fmla="*/ 58 w 117"/>
                  <a:gd name="T35" fmla="*/ 32 h 132"/>
                  <a:gd name="T36" fmla="*/ 69 w 117"/>
                  <a:gd name="T37" fmla="*/ 29 h 132"/>
                  <a:gd name="T38" fmla="*/ 79 w 117"/>
                  <a:gd name="T39" fmla="*/ 28 h 132"/>
                  <a:gd name="T40" fmla="*/ 89 w 117"/>
                  <a:gd name="T41" fmla="*/ 26 h 132"/>
                  <a:gd name="T42" fmla="*/ 98 w 117"/>
                  <a:gd name="T43" fmla="*/ 25 h 132"/>
                  <a:gd name="T44" fmla="*/ 105 w 117"/>
                  <a:gd name="T45" fmla="*/ 24 h 132"/>
                  <a:gd name="T46" fmla="*/ 109 w 117"/>
                  <a:gd name="T47" fmla="*/ 22 h 132"/>
                  <a:gd name="T48" fmla="*/ 113 w 117"/>
                  <a:gd name="T49" fmla="*/ 21 h 132"/>
                  <a:gd name="T50" fmla="*/ 114 w 117"/>
                  <a:gd name="T51" fmla="*/ 21 h 132"/>
                  <a:gd name="T52" fmla="*/ 75 w 117"/>
                  <a:gd name="T5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AF5F71B-4F26-4C70-8140-ADE1B5F91C08}"/>
                  </a:ext>
                </a:extLst>
              </p:cNvPr>
              <p:cNvSpPr>
                <a:spLocks noChangeArrowheads="1"/>
              </p:cNvSpPr>
              <p:nvPr userDrawn="1"/>
            </p:nvSpPr>
            <p:spPr bwMode="auto">
              <a:xfrm rot="373331" flipH="1">
                <a:off x="289" y="3134"/>
                <a:ext cx="21" cy="55"/>
              </a:xfrm>
              <a:custGeom>
                <a:avLst/>
                <a:gdLst>
                  <a:gd name="T0" fmla="*/ 29 w 29"/>
                  <a:gd name="T1" fmla="*/ 0 h 77"/>
                  <a:gd name="T2" fmla="*/ 23 w 29"/>
                  <a:gd name="T3" fmla="*/ 0 h 77"/>
                  <a:gd name="T4" fmla="*/ 16 w 29"/>
                  <a:gd name="T5" fmla="*/ 4 h 77"/>
                  <a:gd name="T6" fmla="*/ 9 w 29"/>
                  <a:gd name="T7" fmla="*/ 9 h 77"/>
                  <a:gd name="T8" fmla="*/ 4 w 29"/>
                  <a:gd name="T9" fmla="*/ 19 h 77"/>
                  <a:gd name="T10" fmla="*/ 1 w 29"/>
                  <a:gd name="T11" fmla="*/ 30 h 77"/>
                  <a:gd name="T12" fmla="*/ 0 w 29"/>
                  <a:gd name="T13" fmla="*/ 44 h 77"/>
                  <a:gd name="T14" fmla="*/ 3 w 29"/>
                  <a:gd name="T15" fmla="*/ 60 h 77"/>
                  <a:gd name="T16" fmla="*/ 11 w 29"/>
                  <a:gd name="T17" fmla="*/ 77 h 77"/>
                  <a:gd name="T18" fmla="*/ 15 w 29"/>
                  <a:gd name="T19" fmla="*/ 53 h 77"/>
                  <a:gd name="T20" fmla="*/ 19 w 29"/>
                  <a:gd name="T21" fmla="*/ 37 h 77"/>
                  <a:gd name="T22" fmla="*/ 23 w 29"/>
                  <a:gd name="T23" fmla="*/ 22 h 77"/>
                  <a:gd name="T24" fmla="*/ 29 w 29"/>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9" name="Group 15">
                <a:extLst>
                  <a:ext uri="{FF2B5EF4-FFF2-40B4-BE49-F238E27FC236}">
                    <a16:creationId xmlns:a16="http://schemas.microsoft.com/office/drawing/2014/main" id="{BF7CF19A-0CEF-481F-824D-37754E506730}"/>
                  </a:ext>
                </a:extLst>
              </p:cNvPr>
              <p:cNvGrpSpPr>
                <a:grpSpLocks/>
              </p:cNvGrpSpPr>
              <p:nvPr userDrawn="1"/>
            </p:nvGrpSpPr>
            <p:grpSpPr bwMode="auto">
              <a:xfrm rot="10886446" flipH="1">
                <a:off x="335" y="3251"/>
                <a:ext cx="608" cy="369"/>
                <a:chOff x="-366" y="1704"/>
                <a:chExt cx="608" cy="369"/>
              </a:xfrm>
            </p:grpSpPr>
            <p:sp>
              <p:nvSpPr>
                <p:cNvPr id="1040" name="Freeform 16">
                  <a:extLst>
                    <a:ext uri="{FF2B5EF4-FFF2-40B4-BE49-F238E27FC236}">
                      <a16:creationId xmlns:a16="http://schemas.microsoft.com/office/drawing/2014/main" id="{6F9EE393-E483-4219-9216-A135F2E4FA48}"/>
                    </a:ext>
                  </a:extLst>
                </p:cNvPr>
                <p:cNvSpPr>
                  <a:spLocks noChangeArrowheads="1"/>
                </p:cNvSpPr>
                <p:nvPr userDrawn="1"/>
              </p:nvSpPr>
              <p:spPr bwMode="auto">
                <a:xfrm rot="4200091">
                  <a:off x="-243" y="1805"/>
                  <a:ext cx="143" cy="390"/>
                </a:xfrm>
                <a:custGeom>
                  <a:avLst/>
                  <a:gdLst>
                    <a:gd name="T0" fmla="*/ 12 w 207"/>
                    <a:gd name="T1" fmla="*/ 44 h 564"/>
                    <a:gd name="T2" fmla="*/ 6 w 207"/>
                    <a:gd name="T3" fmla="*/ 72 h 564"/>
                    <a:gd name="T4" fmla="*/ 3 w 207"/>
                    <a:gd name="T5" fmla="*/ 99 h 564"/>
                    <a:gd name="T6" fmla="*/ 0 w 207"/>
                    <a:gd name="T7" fmla="*/ 125 h 564"/>
                    <a:gd name="T8" fmla="*/ 0 w 207"/>
                    <a:gd name="T9" fmla="*/ 151 h 564"/>
                    <a:gd name="T10" fmla="*/ 3 w 207"/>
                    <a:gd name="T11" fmla="*/ 180 h 564"/>
                    <a:gd name="T12" fmla="*/ 7 w 207"/>
                    <a:gd name="T13" fmla="*/ 211 h 564"/>
                    <a:gd name="T14" fmla="*/ 16 w 207"/>
                    <a:gd name="T15" fmla="*/ 247 h 564"/>
                    <a:gd name="T16" fmla="*/ 29 w 207"/>
                    <a:gd name="T17" fmla="*/ 287 h 564"/>
                    <a:gd name="T18" fmla="*/ 43 w 207"/>
                    <a:gd name="T19" fmla="*/ 325 h 564"/>
                    <a:gd name="T20" fmla="*/ 61 w 207"/>
                    <a:gd name="T21" fmla="*/ 364 h 564"/>
                    <a:gd name="T22" fmla="*/ 83 w 207"/>
                    <a:gd name="T23" fmla="*/ 406 h 564"/>
                    <a:gd name="T24" fmla="*/ 106 w 207"/>
                    <a:gd name="T25" fmla="*/ 446 h 564"/>
                    <a:gd name="T26" fmla="*/ 132 w 207"/>
                    <a:gd name="T27" fmla="*/ 483 h 564"/>
                    <a:gd name="T28" fmla="*/ 157 w 207"/>
                    <a:gd name="T29" fmla="*/ 516 h 564"/>
                    <a:gd name="T30" fmla="*/ 182 w 207"/>
                    <a:gd name="T31" fmla="*/ 544 h 564"/>
                    <a:gd name="T32" fmla="*/ 207 w 207"/>
                    <a:gd name="T33" fmla="*/ 564 h 564"/>
                    <a:gd name="T34" fmla="*/ 160 w 207"/>
                    <a:gd name="T35" fmla="*/ 501 h 564"/>
                    <a:gd name="T36" fmla="*/ 127 w 207"/>
                    <a:gd name="T37" fmla="*/ 448 h 564"/>
                    <a:gd name="T38" fmla="*/ 103 w 207"/>
                    <a:gd name="T39" fmla="*/ 405 h 564"/>
                    <a:gd name="T40" fmla="*/ 87 w 207"/>
                    <a:gd name="T41" fmla="*/ 368 h 564"/>
                    <a:gd name="T42" fmla="*/ 75 w 207"/>
                    <a:gd name="T43" fmla="*/ 337 h 564"/>
                    <a:gd name="T44" fmla="*/ 68 w 207"/>
                    <a:gd name="T45" fmla="*/ 309 h 564"/>
                    <a:gd name="T46" fmla="*/ 63 w 207"/>
                    <a:gd name="T47" fmla="*/ 285 h 564"/>
                    <a:gd name="T48" fmla="*/ 56 w 207"/>
                    <a:gd name="T49" fmla="*/ 261 h 564"/>
                    <a:gd name="T50" fmla="*/ 44 w 207"/>
                    <a:gd name="T51" fmla="*/ 205 h 564"/>
                    <a:gd name="T52" fmla="*/ 41 w 207"/>
                    <a:gd name="T53" fmla="*/ 140 h 564"/>
                    <a:gd name="T54" fmla="*/ 43 w 207"/>
                    <a:gd name="T55" fmla="*/ 68 h 564"/>
                    <a:gd name="T56" fmla="*/ 50 w 207"/>
                    <a:gd name="T57" fmla="*/ 0 h 564"/>
                    <a:gd name="T58" fmla="*/ 12 w 207"/>
                    <a:gd name="T59" fmla="*/ 4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E46B4184-F52C-4405-923A-74DC737C5753}"/>
                    </a:ext>
                  </a:extLst>
                </p:cNvPr>
                <p:cNvSpPr>
                  <a:spLocks noChangeArrowheads="1"/>
                </p:cNvSpPr>
                <p:nvPr userDrawn="1"/>
              </p:nvSpPr>
              <p:spPr bwMode="auto">
                <a:xfrm rot="4200091">
                  <a:off x="122" y="1759"/>
                  <a:ext cx="33" cy="160"/>
                </a:xfrm>
                <a:custGeom>
                  <a:avLst/>
                  <a:gdLst>
                    <a:gd name="T0" fmla="*/ 0 w 47"/>
                    <a:gd name="T1" fmla="*/ 19 h 232"/>
                    <a:gd name="T2" fmla="*/ 14 w 47"/>
                    <a:gd name="T3" fmla="*/ 55 h 232"/>
                    <a:gd name="T4" fmla="*/ 22 w 47"/>
                    <a:gd name="T5" fmla="*/ 101 h 232"/>
                    <a:gd name="T6" fmla="*/ 24 w 47"/>
                    <a:gd name="T7" fmla="*/ 159 h 232"/>
                    <a:gd name="T8" fmla="*/ 19 w 47"/>
                    <a:gd name="T9" fmla="*/ 232 h 232"/>
                    <a:gd name="T10" fmla="*/ 45 w 47"/>
                    <a:gd name="T11" fmla="*/ 217 h 232"/>
                    <a:gd name="T12" fmla="*/ 47 w 47"/>
                    <a:gd name="T13" fmla="*/ 178 h 232"/>
                    <a:gd name="T14" fmla="*/ 47 w 47"/>
                    <a:gd name="T15" fmla="*/ 140 h 232"/>
                    <a:gd name="T16" fmla="*/ 45 w 47"/>
                    <a:gd name="T17" fmla="*/ 103 h 232"/>
                    <a:gd name="T18" fmla="*/ 41 w 47"/>
                    <a:gd name="T19" fmla="*/ 71 h 232"/>
                    <a:gd name="T20" fmla="*/ 36 w 47"/>
                    <a:gd name="T21" fmla="*/ 52 h 232"/>
                    <a:gd name="T22" fmla="*/ 29 w 47"/>
                    <a:gd name="T23" fmla="*/ 34 h 232"/>
                    <a:gd name="T24" fmla="*/ 22 w 47"/>
                    <a:gd name="T25" fmla="*/ 17 h 232"/>
                    <a:gd name="T26" fmla="*/ 13 w 47"/>
                    <a:gd name="T27" fmla="*/ 0 h 232"/>
                    <a:gd name="T28" fmla="*/ 0 w 47"/>
                    <a:gd name="T29" fmla="*/ 1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AAA7E20D-62F2-4392-92EE-7EB7249D81FA}"/>
                    </a:ext>
                  </a:extLst>
                </p:cNvPr>
                <p:cNvSpPr>
                  <a:spLocks noChangeArrowheads="1"/>
                </p:cNvSpPr>
                <p:nvPr userDrawn="1"/>
              </p:nvSpPr>
              <p:spPr bwMode="auto">
                <a:xfrm rot="4200091">
                  <a:off x="195" y="1719"/>
                  <a:ext cx="60" cy="27"/>
                </a:xfrm>
                <a:custGeom>
                  <a:avLst/>
                  <a:gdLst>
                    <a:gd name="T0" fmla="*/ 87 w 87"/>
                    <a:gd name="T1" fmla="*/ 22 h 40"/>
                    <a:gd name="T2" fmla="*/ 77 w 87"/>
                    <a:gd name="T3" fmla="*/ 17 h 40"/>
                    <a:gd name="T4" fmla="*/ 68 w 87"/>
                    <a:gd name="T5" fmla="*/ 12 h 40"/>
                    <a:gd name="T6" fmla="*/ 58 w 87"/>
                    <a:gd name="T7" fmla="*/ 7 h 40"/>
                    <a:gd name="T8" fmla="*/ 47 w 87"/>
                    <a:gd name="T9" fmla="*/ 5 h 40"/>
                    <a:gd name="T10" fmla="*/ 37 w 87"/>
                    <a:gd name="T11" fmla="*/ 3 h 40"/>
                    <a:gd name="T12" fmla="*/ 26 w 87"/>
                    <a:gd name="T13" fmla="*/ 2 h 40"/>
                    <a:gd name="T14" fmla="*/ 13 w 87"/>
                    <a:gd name="T15" fmla="*/ 0 h 40"/>
                    <a:gd name="T16" fmla="*/ 0 w 87"/>
                    <a:gd name="T17" fmla="*/ 2 h 40"/>
                    <a:gd name="T18" fmla="*/ 6 w 87"/>
                    <a:gd name="T19" fmla="*/ 6 h 40"/>
                    <a:gd name="T20" fmla="*/ 14 w 87"/>
                    <a:gd name="T21" fmla="*/ 10 h 40"/>
                    <a:gd name="T22" fmla="*/ 22 w 87"/>
                    <a:gd name="T23" fmla="*/ 14 h 40"/>
                    <a:gd name="T24" fmla="*/ 33 w 87"/>
                    <a:gd name="T25" fmla="*/ 18 h 40"/>
                    <a:gd name="T26" fmla="*/ 42 w 87"/>
                    <a:gd name="T27" fmla="*/ 22 h 40"/>
                    <a:gd name="T28" fmla="*/ 52 w 87"/>
                    <a:gd name="T29" fmla="*/ 27 h 40"/>
                    <a:gd name="T30" fmla="*/ 64 w 87"/>
                    <a:gd name="T31" fmla="*/ 33 h 40"/>
                    <a:gd name="T32" fmla="*/ 74 w 87"/>
                    <a:gd name="T33" fmla="*/ 40 h 40"/>
                    <a:gd name="T34" fmla="*/ 87 w 87"/>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43" name="Group 19">
              <a:extLst>
                <a:ext uri="{FF2B5EF4-FFF2-40B4-BE49-F238E27FC236}">
                  <a16:creationId xmlns:a16="http://schemas.microsoft.com/office/drawing/2014/main" id="{264407BC-CC20-4643-A3D2-62FE03F047AD}"/>
                </a:ext>
              </a:extLst>
            </p:cNvPr>
            <p:cNvGrpSpPr>
              <a:grpSpLocks/>
            </p:cNvGrpSpPr>
            <p:nvPr/>
          </p:nvGrpSpPr>
          <p:grpSpPr bwMode="auto">
            <a:xfrm rot="6248562">
              <a:off x="343" y="3854"/>
              <a:ext cx="392" cy="424"/>
              <a:chOff x="1727" y="866"/>
              <a:chExt cx="129" cy="157"/>
            </a:xfrm>
          </p:grpSpPr>
          <p:sp>
            <p:nvSpPr>
              <p:cNvPr id="1044" name="Freeform 20">
                <a:extLst>
                  <a:ext uri="{FF2B5EF4-FFF2-40B4-BE49-F238E27FC236}">
                    <a16:creationId xmlns:a16="http://schemas.microsoft.com/office/drawing/2014/main" id="{4215EDE3-E532-4BF9-B061-082B4026A075}"/>
                  </a:ext>
                </a:extLst>
              </p:cNvPr>
              <p:cNvSpPr>
                <a:spLocks noChangeArrowheads="1"/>
              </p:cNvSpPr>
              <p:nvPr userDrawn="1"/>
            </p:nvSpPr>
            <p:spPr bwMode="auto">
              <a:xfrm>
                <a:off x="1727" y="867"/>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21">
                <a:extLst>
                  <a:ext uri="{FF2B5EF4-FFF2-40B4-BE49-F238E27FC236}">
                    <a16:creationId xmlns:a16="http://schemas.microsoft.com/office/drawing/2014/main" id="{CD8C7D99-158C-49FC-A251-D30172A64CA0}"/>
                  </a:ext>
                </a:extLst>
              </p:cNvPr>
              <p:cNvSpPr>
                <a:spLocks noChangeArrowheads="1"/>
              </p:cNvSpPr>
              <p:nvPr userDrawn="1"/>
            </p:nvSpPr>
            <p:spPr bwMode="auto">
              <a:xfrm>
                <a:off x="1786" y="895"/>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22">
                <a:extLst>
                  <a:ext uri="{FF2B5EF4-FFF2-40B4-BE49-F238E27FC236}">
                    <a16:creationId xmlns:a16="http://schemas.microsoft.com/office/drawing/2014/main" id="{2EB217C6-D07B-4839-8DDA-3BB31C4543C1}"/>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47" name="Group 23">
              <a:extLst>
                <a:ext uri="{FF2B5EF4-FFF2-40B4-BE49-F238E27FC236}">
                  <a16:creationId xmlns:a16="http://schemas.microsoft.com/office/drawing/2014/main" id="{D7FF8476-69E5-40DE-B65A-ADCE4D43BA2A}"/>
                </a:ext>
              </a:extLst>
            </p:cNvPr>
            <p:cNvGrpSpPr>
              <a:grpSpLocks/>
            </p:cNvGrpSpPr>
            <p:nvPr/>
          </p:nvGrpSpPr>
          <p:grpSpPr bwMode="auto">
            <a:xfrm rot="5003157">
              <a:off x="249" y="1102"/>
              <a:ext cx="412" cy="500"/>
              <a:chOff x="1727" y="866"/>
              <a:chExt cx="129" cy="157"/>
            </a:xfrm>
          </p:grpSpPr>
          <p:sp>
            <p:nvSpPr>
              <p:cNvPr id="1048" name="Freeform 24">
                <a:extLst>
                  <a:ext uri="{FF2B5EF4-FFF2-40B4-BE49-F238E27FC236}">
                    <a16:creationId xmlns:a16="http://schemas.microsoft.com/office/drawing/2014/main" id="{F2E3846B-5E7B-4588-B944-B0CA8B629083}"/>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25">
                <a:extLst>
                  <a:ext uri="{FF2B5EF4-FFF2-40B4-BE49-F238E27FC236}">
                    <a16:creationId xmlns:a16="http://schemas.microsoft.com/office/drawing/2014/main" id="{1A1AA452-75FF-44F7-B53B-B0E335A8D19A}"/>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26">
                <a:extLst>
                  <a:ext uri="{FF2B5EF4-FFF2-40B4-BE49-F238E27FC236}">
                    <a16:creationId xmlns:a16="http://schemas.microsoft.com/office/drawing/2014/main" id="{4108F1DF-3C87-41F3-80BD-BC7CE0A36920}"/>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51" name="Group 27">
              <a:extLst>
                <a:ext uri="{FF2B5EF4-FFF2-40B4-BE49-F238E27FC236}">
                  <a16:creationId xmlns:a16="http://schemas.microsoft.com/office/drawing/2014/main" id="{182CE482-6DA5-4E15-950F-8F0668C96C63}"/>
                </a:ext>
              </a:extLst>
            </p:cNvPr>
            <p:cNvGrpSpPr>
              <a:grpSpLocks/>
            </p:cNvGrpSpPr>
            <p:nvPr/>
          </p:nvGrpSpPr>
          <p:grpSpPr bwMode="auto">
            <a:xfrm>
              <a:off x="815" y="0"/>
              <a:ext cx="345" cy="367"/>
              <a:chOff x="1727" y="866"/>
              <a:chExt cx="129" cy="157"/>
            </a:xfrm>
          </p:grpSpPr>
          <p:sp>
            <p:nvSpPr>
              <p:cNvPr id="1052" name="Freeform 28">
                <a:extLst>
                  <a:ext uri="{FF2B5EF4-FFF2-40B4-BE49-F238E27FC236}">
                    <a16:creationId xmlns:a16="http://schemas.microsoft.com/office/drawing/2014/main" id="{349C839A-0109-421E-9AF8-CEF9583F5B83}"/>
                  </a:ext>
                </a:extLst>
              </p:cNvPr>
              <p:cNvSpPr>
                <a:spLocks noChangeArrowheads="1"/>
              </p:cNvSpPr>
              <p:nvPr userDrawn="1"/>
            </p:nvSpPr>
            <p:spPr bwMode="auto">
              <a:xfrm>
                <a:off x="1727" y="866"/>
                <a:ext cx="41" cy="59"/>
              </a:xfrm>
              <a:custGeom>
                <a:avLst/>
                <a:gdLst>
                  <a:gd name="T0" fmla="*/ 83 w 83"/>
                  <a:gd name="T1" fmla="*/ 28 h 117"/>
                  <a:gd name="T2" fmla="*/ 27 w 83"/>
                  <a:gd name="T3" fmla="*/ 0 h 117"/>
                  <a:gd name="T4" fmla="*/ 0 w 83"/>
                  <a:gd name="T5" fmla="*/ 117 h 117"/>
                  <a:gd name="T6" fmla="*/ 83 w 83"/>
                  <a:gd name="T7" fmla="*/ 28 h 117"/>
                </a:gdLst>
                <a:ahLst/>
                <a:cxnLst>
                  <a:cxn ang="0">
                    <a:pos x="T0" y="T1"/>
                  </a:cxn>
                  <a:cxn ang="0">
                    <a:pos x="T2" y="T3"/>
                  </a:cxn>
                  <a:cxn ang="0">
                    <a:pos x="T4" y="T5"/>
                  </a:cxn>
                  <a:cxn ang="0">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29">
                <a:extLst>
                  <a:ext uri="{FF2B5EF4-FFF2-40B4-BE49-F238E27FC236}">
                    <a16:creationId xmlns:a16="http://schemas.microsoft.com/office/drawing/2014/main" id="{3047E65C-055E-4444-A0D4-BD9C9D1D7973}"/>
                  </a:ext>
                </a:extLst>
              </p:cNvPr>
              <p:cNvSpPr>
                <a:spLocks noChangeArrowheads="1"/>
              </p:cNvSpPr>
              <p:nvPr userDrawn="1"/>
            </p:nvSpPr>
            <p:spPr bwMode="auto">
              <a:xfrm>
                <a:off x="1786" y="894"/>
                <a:ext cx="70" cy="49"/>
              </a:xfrm>
              <a:custGeom>
                <a:avLst/>
                <a:gdLst>
                  <a:gd name="T0" fmla="*/ 0 w 140"/>
                  <a:gd name="T1" fmla="*/ 98 h 98"/>
                  <a:gd name="T2" fmla="*/ 118 w 140"/>
                  <a:gd name="T3" fmla="*/ 0 h 98"/>
                  <a:gd name="T4" fmla="*/ 140 w 140"/>
                  <a:gd name="T5" fmla="*/ 49 h 98"/>
                  <a:gd name="T6" fmla="*/ 0 w 140"/>
                  <a:gd name="T7" fmla="*/ 98 h 98"/>
                </a:gdLst>
                <a:ahLst/>
                <a:cxnLst>
                  <a:cxn ang="0">
                    <a:pos x="T0" y="T1"/>
                  </a:cxn>
                  <a:cxn ang="0">
                    <a:pos x="T2" y="T3"/>
                  </a:cxn>
                  <a:cxn ang="0">
                    <a:pos x="T4" y="T5"/>
                  </a:cxn>
                  <a:cxn ang="0">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30">
                <a:extLst>
                  <a:ext uri="{FF2B5EF4-FFF2-40B4-BE49-F238E27FC236}">
                    <a16:creationId xmlns:a16="http://schemas.microsoft.com/office/drawing/2014/main" id="{4ECC3899-22A4-4058-A133-69B7582230FD}"/>
                  </a:ext>
                </a:extLst>
              </p:cNvPr>
              <p:cNvSpPr>
                <a:spLocks noChangeArrowheads="1"/>
              </p:cNvSpPr>
              <p:nvPr userDrawn="1"/>
            </p:nvSpPr>
            <p:spPr bwMode="auto">
              <a:xfrm>
                <a:off x="1772" y="998"/>
                <a:ext cx="73" cy="25"/>
              </a:xfrm>
              <a:custGeom>
                <a:avLst/>
                <a:gdLst>
                  <a:gd name="T0" fmla="*/ 0 w 145"/>
                  <a:gd name="T1" fmla="*/ 7 h 49"/>
                  <a:gd name="T2" fmla="*/ 145 w 145"/>
                  <a:gd name="T3" fmla="*/ 0 h 49"/>
                  <a:gd name="T4" fmla="*/ 131 w 145"/>
                  <a:gd name="T5" fmla="*/ 49 h 49"/>
                  <a:gd name="T6" fmla="*/ 0 w 145"/>
                  <a:gd name="T7" fmla="*/ 7 h 49"/>
                </a:gdLst>
                <a:ahLst/>
                <a:cxnLst>
                  <a:cxn ang="0">
                    <a:pos x="T0" y="T1"/>
                  </a:cxn>
                  <a:cxn ang="0">
                    <a:pos x="T2" y="T3"/>
                  </a:cxn>
                  <a:cxn ang="0">
                    <a:pos x="T4" y="T5"/>
                  </a:cxn>
                  <a:cxn ang="0">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55" name="Freeform 31">
              <a:extLst>
                <a:ext uri="{FF2B5EF4-FFF2-40B4-BE49-F238E27FC236}">
                  <a16:creationId xmlns:a16="http://schemas.microsoft.com/office/drawing/2014/main" id="{FD08AA3D-842D-4C7B-B7B2-084268AA110A}"/>
                </a:ext>
              </a:extLst>
            </p:cNvPr>
            <p:cNvSpPr>
              <a:spLocks noChangeArrowheads="1"/>
            </p:cNvSpPr>
            <p:nvPr/>
          </p:nvSpPr>
          <p:spPr bwMode="auto">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32">
              <a:extLst>
                <a:ext uri="{FF2B5EF4-FFF2-40B4-BE49-F238E27FC236}">
                  <a16:creationId xmlns:a16="http://schemas.microsoft.com/office/drawing/2014/main" id="{3490D334-C86B-4C8C-B134-B28B79CDD1F5}"/>
                </a:ext>
              </a:extLst>
            </p:cNvPr>
            <p:cNvSpPr>
              <a:spLocks noChangeArrowheads="1"/>
            </p:cNvSpPr>
            <p:nvPr/>
          </p:nvSpPr>
          <p:spPr bwMode="auto">
            <a:xfrm rot="828663">
              <a:off x="242" y="3404"/>
              <a:ext cx="132" cy="167"/>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33">
              <a:extLst>
                <a:ext uri="{FF2B5EF4-FFF2-40B4-BE49-F238E27FC236}">
                  <a16:creationId xmlns:a16="http://schemas.microsoft.com/office/drawing/2014/main" id="{889DB275-AD62-442F-B449-9F71AC141B10}"/>
                </a:ext>
              </a:extLst>
            </p:cNvPr>
            <p:cNvSpPr>
              <a:spLocks noChangeArrowheads="1"/>
            </p:cNvSpPr>
            <p:nvPr/>
          </p:nvSpPr>
          <p:spPr bwMode="auto">
            <a:xfrm rot="828663">
              <a:off x="266" y="3592"/>
              <a:ext cx="66" cy="43"/>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34">
              <a:extLst>
                <a:ext uri="{FF2B5EF4-FFF2-40B4-BE49-F238E27FC236}">
                  <a16:creationId xmlns:a16="http://schemas.microsoft.com/office/drawing/2014/main" id="{48029700-BBEB-405C-B812-D66EA4AEE093}"/>
                </a:ext>
              </a:extLst>
            </p:cNvPr>
            <p:cNvSpPr>
              <a:spLocks noChangeArrowheads="1"/>
            </p:cNvSpPr>
            <p:nvPr/>
          </p:nvSpPr>
          <p:spPr bwMode="auto">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35">
              <a:extLst>
                <a:ext uri="{FF2B5EF4-FFF2-40B4-BE49-F238E27FC236}">
                  <a16:creationId xmlns:a16="http://schemas.microsoft.com/office/drawing/2014/main" id="{2F4FF04D-E1DF-4B37-8956-96CF122FE280}"/>
                </a:ext>
              </a:extLst>
            </p:cNvPr>
            <p:cNvSpPr>
              <a:spLocks noChangeArrowheads="1"/>
            </p:cNvSpPr>
            <p:nvPr/>
          </p:nvSpPr>
          <p:spPr bwMode="auto">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36">
              <a:extLst>
                <a:ext uri="{FF2B5EF4-FFF2-40B4-BE49-F238E27FC236}">
                  <a16:creationId xmlns:a16="http://schemas.microsoft.com/office/drawing/2014/main" id="{1DDB8988-B230-4E68-80A9-C8948737AF69}"/>
                </a:ext>
              </a:extLst>
            </p:cNvPr>
            <p:cNvSpPr>
              <a:spLocks noChangeArrowheads="1"/>
            </p:cNvSpPr>
            <p:nvPr/>
          </p:nvSpPr>
          <p:spPr bwMode="auto">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37">
              <a:extLst>
                <a:ext uri="{FF2B5EF4-FFF2-40B4-BE49-F238E27FC236}">
                  <a16:creationId xmlns:a16="http://schemas.microsoft.com/office/drawing/2014/main" id="{67DB9961-DA0A-417C-8210-393AA4CF5238}"/>
                </a:ext>
              </a:extLst>
            </p:cNvPr>
            <p:cNvSpPr>
              <a:spLocks noChangeArrowheads="1"/>
            </p:cNvSpPr>
            <p:nvPr/>
          </p:nvSpPr>
          <p:spPr bwMode="auto">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2" name="Freeform 38">
              <a:extLst>
                <a:ext uri="{FF2B5EF4-FFF2-40B4-BE49-F238E27FC236}">
                  <a16:creationId xmlns:a16="http://schemas.microsoft.com/office/drawing/2014/main" id="{3D719E67-F706-4F1B-8B1E-2DBDFC1B5411}"/>
                </a:ext>
              </a:extLst>
            </p:cNvPr>
            <p:cNvSpPr>
              <a:spLocks noChangeArrowheads="1"/>
            </p:cNvSpPr>
            <p:nvPr/>
          </p:nvSpPr>
          <p:spPr bwMode="auto">
            <a:xfrm rot="1584153">
              <a:off x="20" y="410"/>
              <a:ext cx="344" cy="245"/>
            </a:xfrm>
            <a:custGeom>
              <a:avLst/>
              <a:gdLst>
                <a:gd name="T0" fmla="*/ 0 w 257"/>
                <a:gd name="T1" fmla="*/ 0 h 237"/>
                <a:gd name="T2" fmla="*/ 0 w 257"/>
                <a:gd name="T3" fmla="*/ 25 h 237"/>
                <a:gd name="T4" fmla="*/ 3 w 257"/>
                <a:gd name="T5" fmla="*/ 50 h 237"/>
                <a:gd name="T6" fmla="*/ 6 w 257"/>
                <a:gd name="T7" fmla="*/ 75 h 237"/>
                <a:gd name="T8" fmla="*/ 11 w 257"/>
                <a:gd name="T9" fmla="*/ 98 h 237"/>
                <a:gd name="T10" fmla="*/ 18 w 257"/>
                <a:gd name="T11" fmla="*/ 119 h 237"/>
                <a:gd name="T12" fmla="*/ 27 w 257"/>
                <a:gd name="T13" fmla="*/ 141 h 237"/>
                <a:gd name="T14" fmla="*/ 38 w 257"/>
                <a:gd name="T15" fmla="*/ 161 h 237"/>
                <a:gd name="T16" fmla="*/ 51 w 257"/>
                <a:gd name="T17" fmla="*/ 178 h 237"/>
                <a:gd name="T18" fmla="*/ 67 w 257"/>
                <a:gd name="T19" fmla="*/ 194 h 237"/>
                <a:gd name="T20" fmla="*/ 86 w 257"/>
                <a:gd name="T21" fmla="*/ 208 h 237"/>
                <a:gd name="T22" fmla="*/ 106 w 257"/>
                <a:gd name="T23" fmla="*/ 219 h 237"/>
                <a:gd name="T24" fmla="*/ 131 w 257"/>
                <a:gd name="T25" fmla="*/ 228 h 237"/>
                <a:gd name="T26" fmla="*/ 158 w 257"/>
                <a:gd name="T27" fmla="*/ 234 h 237"/>
                <a:gd name="T28" fmla="*/ 188 w 257"/>
                <a:gd name="T29" fmla="*/ 237 h 237"/>
                <a:gd name="T30" fmla="*/ 220 w 257"/>
                <a:gd name="T31" fmla="*/ 236 h 237"/>
                <a:gd name="T32" fmla="*/ 257 w 257"/>
                <a:gd name="T33" fmla="*/ 232 h 237"/>
                <a:gd name="T34" fmla="*/ 224 w 257"/>
                <a:gd name="T35" fmla="*/ 227 h 237"/>
                <a:gd name="T36" fmla="*/ 195 w 257"/>
                <a:gd name="T37" fmla="*/ 220 h 237"/>
                <a:gd name="T38" fmla="*/ 170 w 257"/>
                <a:gd name="T39" fmla="*/ 212 h 237"/>
                <a:gd name="T40" fmla="*/ 148 w 257"/>
                <a:gd name="T41" fmla="*/ 204 h 237"/>
                <a:gd name="T42" fmla="*/ 128 w 257"/>
                <a:gd name="T43" fmla="*/ 193 h 237"/>
                <a:gd name="T44" fmla="*/ 112 w 257"/>
                <a:gd name="T45" fmla="*/ 182 h 237"/>
                <a:gd name="T46" fmla="*/ 97 w 257"/>
                <a:gd name="T47" fmla="*/ 169 h 237"/>
                <a:gd name="T48" fmla="*/ 84 w 257"/>
                <a:gd name="T49" fmla="*/ 155 h 237"/>
                <a:gd name="T50" fmla="*/ 72 w 257"/>
                <a:gd name="T51" fmla="*/ 141 h 237"/>
                <a:gd name="T52" fmla="*/ 61 w 257"/>
                <a:gd name="T53" fmla="*/ 125 h 237"/>
                <a:gd name="T54" fmla="*/ 52 w 257"/>
                <a:gd name="T55" fmla="*/ 107 h 237"/>
                <a:gd name="T56" fmla="*/ 43 w 257"/>
                <a:gd name="T57" fmla="*/ 88 h 237"/>
                <a:gd name="T58" fmla="*/ 33 w 257"/>
                <a:gd name="T59" fmla="*/ 69 h 237"/>
                <a:gd name="T60" fmla="*/ 23 w 257"/>
                <a:gd name="T61" fmla="*/ 47 h 237"/>
                <a:gd name="T62" fmla="*/ 12 w 257"/>
                <a:gd name="T63" fmla="*/ 24 h 237"/>
                <a:gd name="T64" fmla="*/ 0 w 257"/>
                <a:gd name="T65"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39">
              <a:extLst>
                <a:ext uri="{FF2B5EF4-FFF2-40B4-BE49-F238E27FC236}">
                  <a16:creationId xmlns:a16="http://schemas.microsoft.com/office/drawing/2014/main" id="{3A0D68E7-49C9-4BDF-BAC9-C85A90665BA6}"/>
                </a:ext>
              </a:extLst>
            </p:cNvPr>
            <p:cNvSpPr>
              <a:spLocks noChangeArrowheads="1"/>
            </p:cNvSpPr>
            <p:nvPr/>
          </p:nvSpPr>
          <p:spPr bwMode="auto">
            <a:xfrm rot="1584153">
              <a:off x="242" y="756"/>
              <a:ext cx="167" cy="115"/>
            </a:xfrm>
            <a:custGeom>
              <a:avLst/>
              <a:gdLst>
                <a:gd name="T0" fmla="*/ 77 w 124"/>
                <a:gd name="T1" fmla="*/ 0 h 110"/>
                <a:gd name="T2" fmla="*/ 124 w 124"/>
                <a:gd name="T3" fmla="*/ 108 h 110"/>
                <a:gd name="T4" fmla="*/ 120 w 124"/>
                <a:gd name="T5" fmla="*/ 107 h 110"/>
                <a:gd name="T6" fmla="*/ 107 w 124"/>
                <a:gd name="T7" fmla="*/ 105 h 110"/>
                <a:gd name="T8" fmla="*/ 89 w 124"/>
                <a:gd name="T9" fmla="*/ 101 h 110"/>
                <a:gd name="T10" fmla="*/ 68 w 124"/>
                <a:gd name="T11" fmla="*/ 99 h 110"/>
                <a:gd name="T12" fmla="*/ 45 w 124"/>
                <a:gd name="T13" fmla="*/ 97 h 110"/>
                <a:gd name="T14" fmla="*/ 25 w 124"/>
                <a:gd name="T15" fmla="*/ 98 h 110"/>
                <a:gd name="T16" fmla="*/ 9 w 124"/>
                <a:gd name="T17" fmla="*/ 102 h 110"/>
                <a:gd name="T18" fmla="*/ 0 w 124"/>
                <a:gd name="T19" fmla="*/ 110 h 110"/>
                <a:gd name="T20" fmla="*/ 4 w 124"/>
                <a:gd name="T21" fmla="*/ 98 h 110"/>
                <a:gd name="T22" fmla="*/ 8 w 124"/>
                <a:gd name="T23" fmla="*/ 89 h 110"/>
                <a:gd name="T24" fmla="*/ 16 w 124"/>
                <a:gd name="T25" fmla="*/ 82 h 110"/>
                <a:gd name="T26" fmla="*/ 25 w 124"/>
                <a:gd name="T27" fmla="*/ 76 h 110"/>
                <a:gd name="T28" fmla="*/ 36 w 124"/>
                <a:gd name="T29" fmla="*/ 72 h 110"/>
                <a:gd name="T30" fmla="*/ 47 w 124"/>
                <a:gd name="T31" fmla="*/ 71 h 110"/>
                <a:gd name="T32" fmla="*/ 59 w 124"/>
                <a:gd name="T33" fmla="*/ 71 h 110"/>
                <a:gd name="T34" fmla="*/ 72 w 124"/>
                <a:gd name="T35" fmla="*/ 74 h 110"/>
                <a:gd name="T36" fmla="*/ 73 w 124"/>
                <a:gd name="T37" fmla="*/ 71 h 110"/>
                <a:gd name="T38" fmla="*/ 70 w 124"/>
                <a:gd name="T39" fmla="*/ 56 h 110"/>
                <a:gd name="T40" fmla="*/ 67 w 124"/>
                <a:gd name="T41" fmla="*/ 38 h 110"/>
                <a:gd name="T42" fmla="*/ 65 w 124"/>
                <a:gd name="T43" fmla="*/ 30 h 110"/>
                <a:gd name="T44" fmla="*/ 63 w 124"/>
                <a:gd name="T45" fmla="*/ 30 h 110"/>
                <a:gd name="T46" fmla="*/ 61 w 124"/>
                <a:gd name="T47" fmla="*/ 29 h 110"/>
                <a:gd name="T48" fmla="*/ 59 w 124"/>
                <a:gd name="T49" fmla="*/ 26 h 110"/>
                <a:gd name="T50" fmla="*/ 57 w 124"/>
                <a:gd name="T51" fmla="*/ 23 h 110"/>
                <a:gd name="T52" fmla="*/ 57 w 124"/>
                <a:gd name="T53" fmla="*/ 19 h 110"/>
                <a:gd name="T54" fmla="*/ 59 w 124"/>
                <a:gd name="T55" fmla="*/ 14 h 110"/>
                <a:gd name="T56" fmla="*/ 66 w 124"/>
                <a:gd name="T57" fmla="*/ 8 h 110"/>
                <a:gd name="T58" fmla="*/ 77 w 124"/>
                <a:gd name="T5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40">
              <a:extLst>
                <a:ext uri="{FF2B5EF4-FFF2-40B4-BE49-F238E27FC236}">
                  <a16:creationId xmlns:a16="http://schemas.microsoft.com/office/drawing/2014/main" id="{317E5494-D389-43CF-BC04-5B8B92E8249E}"/>
                </a:ext>
              </a:extLst>
            </p:cNvPr>
            <p:cNvSpPr>
              <a:spLocks noChangeArrowheads="1"/>
            </p:cNvSpPr>
            <p:nvPr/>
          </p:nvSpPr>
          <p:spPr bwMode="auto">
            <a:xfrm rot="1584153">
              <a:off x="574" y="286"/>
              <a:ext cx="147" cy="160"/>
            </a:xfrm>
            <a:custGeom>
              <a:avLst/>
              <a:gdLst>
                <a:gd name="T0" fmla="*/ 0 w 109"/>
                <a:gd name="T1" fmla="*/ 0 h 156"/>
                <a:gd name="T2" fmla="*/ 5 w 109"/>
                <a:gd name="T3" fmla="*/ 1 h 156"/>
                <a:gd name="T4" fmla="*/ 18 w 109"/>
                <a:gd name="T5" fmla="*/ 5 h 156"/>
                <a:gd name="T6" fmla="*/ 37 w 109"/>
                <a:gd name="T7" fmla="*/ 12 h 156"/>
                <a:gd name="T8" fmla="*/ 58 w 109"/>
                <a:gd name="T9" fmla="*/ 24 h 156"/>
                <a:gd name="T10" fmla="*/ 78 w 109"/>
                <a:gd name="T11" fmla="*/ 44 h 156"/>
                <a:gd name="T12" fmla="*/ 96 w 109"/>
                <a:gd name="T13" fmla="*/ 71 h 156"/>
                <a:gd name="T14" fmla="*/ 107 w 109"/>
                <a:gd name="T15" fmla="*/ 108 h 156"/>
                <a:gd name="T16" fmla="*/ 109 w 109"/>
                <a:gd name="T17" fmla="*/ 156 h 156"/>
                <a:gd name="T18" fmla="*/ 105 w 109"/>
                <a:gd name="T19" fmla="*/ 156 h 156"/>
                <a:gd name="T20" fmla="*/ 99 w 109"/>
                <a:gd name="T21" fmla="*/ 156 h 156"/>
                <a:gd name="T22" fmla="*/ 93 w 109"/>
                <a:gd name="T23" fmla="*/ 156 h 156"/>
                <a:gd name="T24" fmla="*/ 87 w 109"/>
                <a:gd name="T25" fmla="*/ 154 h 156"/>
                <a:gd name="T26" fmla="*/ 81 w 109"/>
                <a:gd name="T27" fmla="*/ 153 h 156"/>
                <a:gd name="T28" fmla="*/ 74 w 109"/>
                <a:gd name="T29" fmla="*/ 150 h 156"/>
                <a:gd name="T30" fmla="*/ 66 w 109"/>
                <a:gd name="T31" fmla="*/ 145 h 156"/>
                <a:gd name="T32" fmla="*/ 58 w 109"/>
                <a:gd name="T33" fmla="*/ 139 h 156"/>
                <a:gd name="T34" fmla="*/ 53 w 109"/>
                <a:gd name="T35" fmla="*/ 126 h 156"/>
                <a:gd name="T36" fmla="*/ 53 w 109"/>
                <a:gd name="T37" fmla="*/ 111 h 156"/>
                <a:gd name="T38" fmla="*/ 56 w 109"/>
                <a:gd name="T39" fmla="*/ 96 h 156"/>
                <a:gd name="T40" fmla="*/ 59 w 109"/>
                <a:gd name="T41" fmla="*/ 80 h 156"/>
                <a:gd name="T42" fmla="*/ 56 w 109"/>
                <a:gd name="T43" fmla="*/ 62 h 156"/>
                <a:gd name="T44" fmla="*/ 48 w 109"/>
                <a:gd name="T45" fmla="*/ 43 h 156"/>
                <a:gd name="T46" fmla="*/ 31 w 109"/>
                <a:gd name="T47" fmla="*/ 23 h 156"/>
                <a:gd name="T48" fmla="*/ 0 w 109"/>
                <a:gd name="T4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41">
              <a:extLst>
                <a:ext uri="{FF2B5EF4-FFF2-40B4-BE49-F238E27FC236}">
                  <a16:creationId xmlns:a16="http://schemas.microsoft.com/office/drawing/2014/main" id="{3387B5D6-5D62-409D-A15C-785731A88C9A}"/>
                </a:ext>
              </a:extLst>
            </p:cNvPr>
            <p:cNvSpPr>
              <a:spLocks noChangeArrowheads="1"/>
            </p:cNvSpPr>
            <p:nvPr/>
          </p:nvSpPr>
          <p:spPr bwMode="auto">
            <a:xfrm rot="1584153">
              <a:off x="236" y="721"/>
              <a:ext cx="62" cy="97"/>
            </a:xfrm>
            <a:custGeom>
              <a:avLst/>
              <a:gdLst>
                <a:gd name="T0" fmla="*/ 31 w 46"/>
                <a:gd name="T1" fmla="*/ 0 h 94"/>
                <a:gd name="T2" fmla="*/ 20 w 46"/>
                <a:gd name="T3" fmla="*/ 38 h 94"/>
                <a:gd name="T4" fmla="*/ 15 w 46"/>
                <a:gd name="T5" fmla="*/ 62 h 94"/>
                <a:gd name="T6" fmla="*/ 11 w 46"/>
                <a:gd name="T7" fmla="*/ 79 h 94"/>
                <a:gd name="T8" fmla="*/ 0 w 46"/>
                <a:gd name="T9" fmla="*/ 94 h 94"/>
                <a:gd name="T10" fmla="*/ 12 w 46"/>
                <a:gd name="T11" fmla="*/ 88 h 94"/>
                <a:gd name="T12" fmla="*/ 23 w 46"/>
                <a:gd name="T13" fmla="*/ 80 h 94"/>
                <a:gd name="T14" fmla="*/ 32 w 46"/>
                <a:gd name="T15" fmla="*/ 69 h 94"/>
                <a:gd name="T16" fmla="*/ 40 w 46"/>
                <a:gd name="T17" fmla="*/ 57 h 94"/>
                <a:gd name="T18" fmla="*/ 45 w 46"/>
                <a:gd name="T19" fmla="*/ 44 h 94"/>
                <a:gd name="T20" fmla="*/ 46 w 46"/>
                <a:gd name="T21" fmla="*/ 30 h 94"/>
                <a:gd name="T22" fmla="*/ 42 w 46"/>
                <a:gd name="T23" fmla="*/ 15 h 94"/>
                <a:gd name="T24" fmla="*/ 31 w 46"/>
                <a:gd name="T2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42">
              <a:extLst>
                <a:ext uri="{FF2B5EF4-FFF2-40B4-BE49-F238E27FC236}">
                  <a16:creationId xmlns:a16="http://schemas.microsoft.com/office/drawing/2014/main" id="{EA7A03AC-2166-4145-BC59-A679F6600363}"/>
                </a:ext>
              </a:extLst>
            </p:cNvPr>
            <p:cNvSpPr>
              <a:spLocks noChangeArrowheads="1"/>
            </p:cNvSpPr>
            <p:nvPr/>
          </p:nvSpPr>
          <p:spPr bwMode="auto">
            <a:xfrm rot="1584153">
              <a:off x="585" y="466"/>
              <a:ext cx="72" cy="41"/>
            </a:xfrm>
            <a:custGeom>
              <a:avLst/>
              <a:gdLst>
                <a:gd name="T0" fmla="*/ 0 w 54"/>
                <a:gd name="T1" fmla="*/ 0 h 40"/>
                <a:gd name="T2" fmla="*/ 1 w 54"/>
                <a:gd name="T3" fmla="*/ 1 h 40"/>
                <a:gd name="T4" fmla="*/ 6 w 54"/>
                <a:gd name="T5" fmla="*/ 3 h 40"/>
                <a:gd name="T6" fmla="*/ 13 w 54"/>
                <a:gd name="T7" fmla="*/ 8 h 40"/>
                <a:gd name="T8" fmla="*/ 21 w 54"/>
                <a:gd name="T9" fmla="*/ 12 h 40"/>
                <a:gd name="T10" fmla="*/ 29 w 54"/>
                <a:gd name="T11" fmla="*/ 15 h 40"/>
                <a:gd name="T12" fmla="*/ 38 w 54"/>
                <a:gd name="T13" fmla="*/ 17 h 40"/>
                <a:gd name="T14" fmla="*/ 46 w 54"/>
                <a:gd name="T15" fmla="*/ 18 h 40"/>
                <a:gd name="T16" fmla="*/ 54 w 54"/>
                <a:gd name="T17" fmla="*/ 16 h 40"/>
                <a:gd name="T18" fmla="*/ 53 w 54"/>
                <a:gd name="T19" fmla="*/ 25 h 40"/>
                <a:gd name="T20" fmla="*/ 50 w 54"/>
                <a:gd name="T21" fmla="*/ 33 h 40"/>
                <a:gd name="T22" fmla="*/ 44 w 54"/>
                <a:gd name="T23" fmla="*/ 38 h 40"/>
                <a:gd name="T24" fmla="*/ 37 w 54"/>
                <a:gd name="T25" fmla="*/ 40 h 40"/>
                <a:gd name="T26" fmla="*/ 28 w 54"/>
                <a:gd name="T27" fmla="*/ 39 h 40"/>
                <a:gd name="T28" fmla="*/ 19 w 54"/>
                <a:gd name="T29" fmla="*/ 32 h 40"/>
                <a:gd name="T30" fmla="*/ 10 w 54"/>
                <a:gd name="T31" fmla="*/ 20 h 40"/>
                <a:gd name="T32" fmla="*/ 0 w 54"/>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43">
              <a:extLst>
                <a:ext uri="{FF2B5EF4-FFF2-40B4-BE49-F238E27FC236}">
                  <a16:creationId xmlns:a16="http://schemas.microsoft.com/office/drawing/2014/main" id="{E1BCDCBD-5657-4C2D-A5AC-8C91C91827CF}"/>
                </a:ext>
              </a:extLst>
            </p:cNvPr>
            <p:cNvSpPr>
              <a:spLocks noChangeArrowheads="1"/>
            </p:cNvSpPr>
            <p:nvPr/>
          </p:nvSpPr>
          <p:spPr bwMode="auto">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44">
              <a:extLst>
                <a:ext uri="{FF2B5EF4-FFF2-40B4-BE49-F238E27FC236}">
                  <a16:creationId xmlns:a16="http://schemas.microsoft.com/office/drawing/2014/main" id="{E8413317-546D-46A3-8ECA-F6201D4AC8E0}"/>
                </a:ext>
              </a:extLst>
            </p:cNvPr>
            <p:cNvSpPr>
              <a:spLocks noChangeArrowheads="1"/>
            </p:cNvSpPr>
            <p:nvPr/>
          </p:nvSpPr>
          <p:spPr bwMode="auto">
            <a:xfrm rot="1584153">
              <a:off x="56" y="84"/>
              <a:ext cx="804" cy="686"/>
            </a:xfrm>
            <a:custGeom>
              <a:avLst/>
              <a:gdLst>
                <a:gd name="T0" fmla="*/ 16 w 596"/>
                <a:gd name="T1" fmla="*/ 370 h 666"/>
                <a:gd name="T2" fmla="*/ 6 w 596"/>
                <a:gd name="T3" fmla="*/ 341 h 666"/>
                <a:gd name="T4" fmla="*/ 0 w 596"/>
                <a:gd name="T5" fmla="*/ 289 h 666"/>
                <a:gd name="T6" fmla="*/ 4 w 596"/>
                <a:gd name="T7" fmla="*/ 222 h 666"/>
                <a:gd name="T8" fmla="*/ 25 w 596"/>
                <a:gd name="T9" fmla="*/ 151 h 666"/>
                <a:gd name="T10" fmla="*/ 69 w 596"/>
                <a:gd name="T11" fmla="*/ 84 h 666"/>
                <a:gd name="T12" fmla="*/ 142 w 596"/>
                <a:gd name="T13" fmla="*/ 31 h 666"/>
                <a:gd name="T14" fmla="*/ 247 w 596"/>
                <a:gd name="T15" fmla="*/ 2 h 666"/>
                <a:gd name="T16" fmla="*/ 380 w 596"/>
                <a:gd name="T17" fmla="*/ 9 h 666"/>
                <a:gd name="T18" fmla="*/ 484 w 596"/>
                <a:gd name="T19" fmla="*/ 68 h 666"/>
                <a:gd name="T20" fmla="*/ 554 w 596"/>
                <a:gd name="T21" fmla="*/ 165 h 666"/>
                <a:gd name="T22" fmla="*/ 591 w 596"/>
                <a:gd name="T23" fmla="*/ 284 h 666"/>
                <a:gd name="T24" fmla="*/ 595 w 596"/>
                <a:gd name="T25" fmla="*/ 409 h 666"/>
                <a:gd name="T26" fmla="*/ 566 w 596"/>
                <a:gd name="T27" fmla="*/ 525 h 666"/>
                <a:gd name="T28" fmla="*/ 507 w 596"/>
                <a:gd name="T29" fmla="*/ 615 h 666"/>
                <a:gd name="T30" fmla="*/ 417 w 596"/>
                <a:gd name="T31" fmla="*/ 663 h 666"/>
                <a:gd name="T32" fmla="*/ 389 w 596"/>
                <a:gd name="T33" fmla="*/ 659 h 666"/>
                <a:gd name="T34" fmla="*/ 441 w 596"/>
                <a:gd name="T35" fmla="*/ 617 h 666"/>
                <a:gd name="T36" fmla="*/ 482 w 596"/>
                <a:gd name="T37" fmla="*/ 544 h 666"/>
                <a:gd name="T38" fmla="*/ 509 w 596"/>
                <a:gd name="T39" fmla="*/ 454 h 666"/>
                <a:gd name="T40" fmla="*/ 520 w 596"/>
                <a:gd name="T41" fmla="*/ 355 h 666"/>
                <a:gd name="T42" fmla="*/ 514 w 596"/>
                <a:gd name="T43" fmla="*/ 258 h 666"/>
                <a:gd name="T44" fmla="*/ 485 w 596"/>
                <a:gd name="T45" fmla="*/ 174 h 666"/>
                <a:gd name="T46" fmla="*/ 433 w 596"/>
                <a:gd name="T47" fmla="*/ 112 h 666"/>
                <a:gd name="T48" fmla="*/ 341 w 596"/>
                <a:gd name="T49" fmla="*/ 75 h 666"/>
                <a:gd name="T50" fmla="*/ 246 w 596"/>
                <a:gd name="T51" fmla="*/ 61 h 666"/>
                <a:gd name="T52" fmla="*/ 174 w 596"/>
                <a:gd name="T53" fmla="*/ 71 h 666"/>
                <a:gd name="T54" fmla="*/ 121 w 596"/>
                <a:gd name="T55" fmla="*/ 101 h 666"/>
                <a:gd name="T56" fmla="*/ 84 w 596"/>
                <a:gd name="T57" fmla="*/ 149 h 666"/>
                <a:gd name="T58" fmla="*/ 57 w 596"/>
                <a:gd name="T59" fmla="*/ 206 h 666"/>
                <a:gd name="T60" fmla="*/ 40 w 596"/>
                <a:gd name="T61" fmla="*/ 272 h 666"/>
                <a:gd name="T62" fmla="*/ 28 w 596"/>
                <a:gd name="T63" fmla="*/ 339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333" name="Rectangle 45">
            <a:extLst>
              <a:ext uri="{FF2B5EF4-FFF2-40B4-BE49-F238E27FC236}">
                <a16:creationId xmlns:a16="http://schemas.microsoft.com/office/drawing/2014/main" id="{FFB974CC-98C5-4602-B105-FBF669F413A4}"/>
              </a:ext>
            </a:extLst>
          </p:cNvPr>
          <p:cNvSpPr>
            <a:spLocks noGrp="1" noChangeArrowheads="1"/>
          </p:cNvSpPr>
          <p:nvPr>
            <p:ph type="title"/>
          </p:nvPr>
        </p:nvSpPr>
        <p:spPr bwMode="auto">
          <a:xfrm>
            <a:off x="442913" y="103188"/>
            <a:ext cx="8243887" cy="1314450"/>
          </a:xfrm>
          <a:prstGeom prst="rect">
            <a:avLst/>
          </a:prstGeom>
          <a:noFill/>
          <a:ln w="9525">
            <a:noFill/>
            <a:miter lim="800000"/>
          </a:ln>
        </p:spPr>
        <p:txBody>
          <a:bodyPr vert="horz" wrap="square" lIns="91440" tIns="45720" rIns="91440" bIns="45720" numCol="1" anchor="b" anchorCtr="0" compatLnSpc="1"/>
          <a:lstStyle/>
          <a:p>
            <a:pPr lvl="0"/>
            <a:r>
              <a:rPr lang="zh-CN" altLang="en-US" noProof="1"/>
              <a:t>单击此处编辑母版标题样式</a:t>
            </a:r>
          </a:p>
        </p:txBody>
      </p:sp>
      <p:sp>
        <p:nvSpPr>
          <p:cNvPr id="1070" name="Rectangle 46">
            <a:extLst>
              <a:ext uri="{FF2B5EF4-FFF2-40B4-BE49-F238E27FC236}">
                <a16:creationId xmlns:a16="http://schemas.microsoft.com/office/drawing/2014/main" id="{07E87818-0039-490A-80ED-E6AE9C113EF8}"/>
              </a:ext>
            </a:extLst>
          </p:cNvPr>
          <p:cNvSpPr>
            <a:spLocks noGrp="1" noChangeArrowheads="1"/>
          </p:cNvSpPr>
          <p:nvPr>
            <p:ph type="body" idx="4294967295"/>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335" name="Rectangle 47">
            <a:extLst>
              <a:ext uri="{FF2B5EF4-FFF2-40B4-BE49-F238E27FC236}">
                <a16:creationId xmlns:a16="http://schemas.microsoft.com/office/drawing/2014/main" id="{E579491B-4323-44CE-90A1-AA4649D537D8}"/>
              </a:ext>
            </a:extLst>
          </p:cNvPr>
          <p:cNvSpPr>
            <a:spLocks noGrp="1" noChangeArrowheads="1"/>
          </p:cNvSpPr>
          <p:nvPr>
            <p:ph type="dt" sz="half" idx="2"/>
          </p:nvPr>
        </p:nvSpPr>
        <p:spPr bwMode="auto">
          <a:xfrm>
            <a:off x="457200" y="6243638"/>
            <a:ext cx="2133600" cy="457200"/>
          </a:xfrm>
          <a:prstGeom prst="rect">
            <a:avLst/>
          </a:prstGeom>
          <a:noFill/>
          <a:ln w="9525">
            <a:noFill/>
            <a:miter lim="800000"/>
          </a:ln>
        </p:spPr>
        <p:txBody>
          <a:bodyPr vert="horz" wrap="square" lIns="91440" tIns="45720" rIns="91440" bIns="45720" numCol="1" anchor="t" anchorCtr="0" compatLnSpc="1"/>
          <a:lstStyle>
            <a:lvl1pPr eaLnBrk="1" hangingPunct="1">
              <a:defRPr sz="1400">
                <a:ea typeface="宋体" panose="02010600030101010101" pitchFamily="2" charset="-122"/>
              </a:defRPr>
            </a:lvl1pPr>
          </a:lstStyle>
          <a:p>
            <a:pPr>
              <a:defRPr/>
            </a:pPr>
            <a:endParaRPr lang="en-US" altLang="zh-CN"/>
          </a:p>
        </p:txBody>
      </p:sp>
      <p:sp>
        <p:nvSpPr>
          <p:cNvPr id="12336" name="Rectangle 48">
            <a:extLst>
              <a:ext uri="{FF2B5EF4-FFF2-40B4-BE49-F238E27FC236}">
                <a16:creationId xmlns:a16="http://schemas.microsoft.com/office/drawing/2014/main" id="{6A1755E0-199A-40D7-A073-6D3A469EBF68}"/>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400">
                <a:ea typeface="宋体" panose="02010600030101010101" pitchFamily="2" charset="-122"/>
              </a:defRPr>
            </a:lvl1pPr>
          </a:lstStyle>
          <a:p>
            <a:pPr>
              <a:defRPr/>
            </a:pPr>
            <a:endParaRPr lang="en-US" altLang="zh-CN"/>
          </a:p>
        </p:txBody>
      </p:sp>
      <p:sp>
        <p:nvSpPr>
          <p:cNvPr id="12337" name="Rectangle 49">
            <a:extLst>
              <a:ext uri="{FF2B5EF4-FFF2-40B4-BE49-F238E27FC236}">
                <a16:creationId xmlns:a16="http://schemas.microsoft.com/office/drawing/2014/main" id="{2BDC0B71-15E6-4D9E-BE29-115C1D8F45FB}"/>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400"/>
            </a:lvl1pPr>
          </a:lstStyle>
          <a:p>
            <a:fld id="{228CF679-92D1-44FF-B038-D94028C2A4E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 id="2147483681" r:id="rId12"/>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cipy.org/scipylib/download.html" TargetMode="External"/><Relationship Id="rId2" Type="http://schemas.openxmlformats.org/officeDocument/2006/relationships/hyperlink" Target="http://www.numpy.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lfd.uci.edu/~gohlke/pythonlib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8EBD23B-EC1C-41C2-B573-2EAB067B9C5C}"/>
              </a:ext>
            </a:extLst>
          </p:cNvPr>
          <p:cNvSpPr txBox="1"/>
          <p:nvPr/>
        </p:nvSpPr>
        <p:spPr>
          <a:xfrm>
            <a:off x="107504" y="2276872"/>
            <a:ext cx="8534400" cy="1362075"/>
          </a:xfrm>
          <a:prstGeom prst="rect">
            <a:avLst/>
          </a:prstGeom>
        </p:spPr>
        <p:txBody>
          <a:bodyPr/>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a:defRPr/>
            </a:pPr>
            <a:r>
              <a:rPr lang="en-US" altLang="zh-CN" kern="0" dirty="0"/>
              <a:t>Python </a:t>
            </a:r>
            <a:r>
              <a:rPr lang="zh-CN" altLang="en-US" kern="0" dirty="0"/>
              <a:t>第三方库的安装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99C71151-DD45-4DCB-9791-D9BA69B98B32}"/>
              </a:ext>
            </a:extLst>
          </p:cNvPr>
          <p:cNvSpPr>
            <a:spLocks noGrp="1"/>
          </p:cNvSpPr>
          <p:nvPr>
            <p:ph type="title"/>
          </p:nvPr>
        </p:nvSpPr>
        <p:spPr/>
        <p:txBody>
          <a:bodyPr/>
          <a:lstStyle/>
          <a:p>
            <a:pPr>
              <a:defRPr/>
            </a:pPr>
            <a:r>
              <a:rPr lang="en-US" altLang="en-US"/>
              <a:t>pip </a:t>
            </a:r>
            <a:r>
              <a:rPr altLang="en-US"/>
              <a:t>使用</a:t>
            </a:r>
          </a:p>
        </p:txBody>
      </p:sp>
      <p:sp>
        <p:nvSpPr>
          <p:cNvPr id="3" name="内容占位符 2">
            <a:extLst>
              <a:ext uri="{FF2B5EF4-FFF2-40B4-BE49-F238E27FC236}">
                <a16:creationId xmlns:a16="http://schemas.microsoft.com/office/drawing/2014/main" id="{8605BC64-2A11-494F-92B9-1C901E63D92F}"/>
              </a:ext>
            </a:extLst>
          </p:cNvPr>
          <p:cNvSpPr>
            <a:spLocks noGrp="1"/>
          </p:cNvSpPr>
          <p:nvPr>
            <p:ph idx="1"/>
          </p:nvPr>
        </p:nvSpPr>
        <p:spPr/>
        <p:txBody>
          <a:bodyPr/>
          <a:lstStyle/>
          <a:p>
            <a:pPr indent="-457200">
              <a:defRPr/>
            </a:pPr>
            <a:r>
              <a:rPr altLang="en-US" dirty="0" err="1"/>
              <a:t>卸载一个库的命令格式如下，例如</a:t>
            </a:r>
            <a:r>
              <a:rPr altLang="en-US" dirty="0"/>
              <a:t>：</a:t>
            </a:r>
          </a:p>
          <a:p>
            <a:pPr marL="0" indent="0" algn="ctr">
              <a:buFont typeface="Wingdings" panose="05000000000000000000" pitchFamily="2" charset="2"/>
              <a:buNone/>
              <a:defRPr/>
            </a:pPr>
            <a:r>
              <a:rPr lang="en-US" dirty="0"/>
              <a:t>pip uninstall &lt;</a:t>
            </a:r>
            <a:r>
              <a:rPr altLang="en-US" dirty="0" err="1"/>
              <a:t>拟卸载库名</a:t>
            </a:r>
            <a:r>
              <a:rPr lang="en-US" dirty="0"/>
              <a:t>&gt;</a:t>
            </a:r>
          </a:p>
          <a:p>
            <a:pPr>
              <a:defRPr/>
            </a:pPr>
            <a:r>
              <a:rPr lang="zh-CN" altLang="en-US" dirty="0"/>
              <a:t>可以通过</a:t>
            </a:r>
            <a:r>
              <a:rPr lang="en-US" altLang="zh-CN" dirty="0"/>
              <a:t>list </a:t>
            </a:r>
            <a:r>
              <a:rPr lang="zh-CN" altLang="en-US" dirty="0"/>
              <a:t>子命令列出当前系统中已经安装的第三方库，例如：</a:t>
            </a:r>
          </a:p>
          <a:p>
            <a:pPr marL="0" indent="0">
              <a:buFontTx/>
              <a:buNone/>
              <a:defRPr/>
            </a:pPr>
            <a:r>
              <a:rPr lang="en-US" altLang="zh-CN" dirty="0"/>
              <a:t>           pip list</a:t>
            </a:r>
            <a:endParaRPr lang="zh-CN" altLang="en-US" dirty="0"/>
          </a:p>
          <a:p>
            <a:pPr marL="0" indent="0" algn="ctr">
              <a:buFont typeface="Wingdings" panose="05000000000000000000" pitchFamily="2" charset="2"/>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EDA3ABC6-7A61-4F12-B34F-894CD500AEC2}"/>
              </a:ext>
            </a:extLst>
          </p:cNvPr>
          <p:cNvSpPr>
            <a:spLocks noGrp="1"/>
          </p:cNvSpPr>
          <p:nvPr>
            <p:ph type="title"/>
          </p:nvPr>
        </p:nvSpPr>
        <p:spPr/>
        <p:txBody>
          <a:bodyPr/>
          <a:lstStyle/>
          <a:p>
            <a:pPr>
              <a:defRPr/>
            </a:pPr>
            <a:r>
              <a:rPr lang="en-US" altLang="en-US"/>
              <a:t>pip </a:t>
            </a:r>
            <a:r>
              <a:rPr altLang="en-US"/>
              <a:t>使用</a:t>
            </a:r>
          </a:p>
        </p:txBody>
      </p:sp>
      <p:sp>
        <p:nvSpPr>
          <p:cNvPr id="15362" name="内容占位符 2">
            <a:extLst>
              <a:ext uri="{FF2B5EF4-FFF2-40B4-BE49-F238E27FC236}">
                <a16:creationId xmlns:a16="http://schemas.microsoft.com/office/drawing/2014/main" id="{FF8485BC-7B69-463F-ACBF-DD14D59BBDEA}"/>
              </a:ext>
            </a:extLst>
          </p:cNvPr>
          <p:cNvSpPr>
            <a:spLocks noGrp="1" noChangeArrowheads="1"/>
          </p:cNvSpPr>
          <p:nvPr>
            <p:ph idx="1"/>
          </p:nvPr>
        </p:nvSpPr>
        <p:spPr/>
        <p:txBody>
          <a:bodyPr/>
          <a:lstStyle/>
          <a:p>
            <a:r>
              <a:rPr lang="en-US" altLang="zh-CN"/>
              <a:t>pip </a:t>
            </a:r>
            <a:r>
              <a:rPr lang="zh-CN" altLang="en-US"/>
              <a:t>的</a:t>
            </a:r>
            <a:r>
              <a:rPr lang="en-US" altLang="zh-CN"/>
              <a:t>download </a:t>
            </a:r>
            <a:r>
              <a:rPr lang="zh-CN" altLang="en-US"/>
              <a:t>子命令可以下载第三方库的安装包，但并不安装，例如： </a:t>
            </a:r>
            <a:r>
              <a:rPr lang="en-US" altLang="zh-CN"/>
              <a:t>pip download &lt;</a:t>
            </a:r>
            <a:r>
              <a:rPr lang="zh-CN" altLang="en-US"/>
              <a:t>拟下载库名</a:t>
            </a:r>
            <a:r>
              <a:rPr lang="en-US" altLang="zh-CN"/>
              <a:t>&gt;</a:t>
            </a:r>
            <a:endParaRPr lang="zh-CN" altLang="en-US"/>
          </a:p>
        </p:txBody>
      </p:sp>
      <p:pic>
        <p:nvPicPr>
          <p:cNvPr id="15363" name="图片 3">
            <a:extLst>
              <a:ext uri="{FF2B5EF4-FFF2-40B4-BE49-F238E27FC236}">
                <a16:creationId xmlns:a16="http://schemas.microsoft.com/office/drawing/2014/main" id="{86A0C413-1F7B-4FF0-B81B-377B0A7F9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889375"/>
            <a:ext cx="75628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44BF61F3-6E40-4FA0-891D-CC5BAF30FF93}"/>
              </a:ext>
            </a:extLst>
          </p:cNvPr>
          <p:cNvSpPr>
            <a:spLocks noGrp="1"/>
          </p:cNvSpPr>
          <p:nvPr>
            <p:ph type="title"/>
          </p:nvPr>
        </p:nvSpPr>
        <p:spPr/>
        <p:txBody>
          <a:bodyPr/>
          <a:lstStyle/>
          <a:p>
            <a:pPr>
              <a:defRPr/>
            </a:pPr>
            <a:r>
              <a:rPr lang="en-US" altLang="en-US"/>
              <a:t>pip </a:t>
            </a:r>
            <a:r>
              <a:rPr altLang="en-US"/>
              <a:t>使用</a:t>
            </a:r>
          </a:p>
        </p:txBody>
      </p:sp>
      <p:sp>
        <p:nvSpPr>
          <p:cNvPr id="16386" name="内容占位符 2">
            <a:extLst>
              <a:ext uri="{FF2B5EF4-FFF2-40B4-BE49-F238E27FC236}">
                <a16:creationId xmlns:a16="http://schemas.microsoft.com/office/drawing/2014/main" id="{A99D03AB-E7AC-41AE-B327-E1D15E20DE46}"/>
              </a:ext>
            </a:extLst>
          </p:cNvPr>
          <p:cNvSpPr>
            <a:spLocks noGrp="1" noChangeArrowheads="1"/>
          </p:cNvSpPr>
          <p:nvPr>
            <p:ph idx="1"/>
          </p:nvPr>
        </p:nvSpPr>
        <p:spPr/>
        <p:txBody>
          <a:bodyPr/>
          <a:lstStyle/>
          <a:p>
            <a:r>
              <a:rPr lang="en-US" altLang="zh-CN"/>
              <a:t>pip </a:t>
            </a:r>
            <a:r>
              <a:rPr lang="zh-CN" altLang="en-US"/>
              <a:t>的</a:t>
            </a:r>
            <a:r>
              <a:rPr lang="en-US" altLang="zh-CN"/>
              <a:t>search </a:t>
            </a:r>
            <a:r>
              <a:rPr lang="zh-CN" altLang="en-US"/>
              <a:t>子命令可以链接搜索库名或摘要中关键字，例如：</a:t>
            </a:r>
          </a:p>
          <a:p>
            <a:r>
              <a:rPr lang="en-US" altLang="zh-CN"/>
              <a:t>pip search &lt;</a:t>
            </a:r>
            <a:r>
              <a:rPr lang="zh-CN" altLang="en-US"/>
              <a:t>拟查询关键字</a:t>
            </a:r>
            <a:r>
              <a:rPr lang="en-US" altLang="zh-CN"/>
              <a:t>&gt;</a:t>
            </a:r>
            <a:endParaRPr lang="zh-CN" altLang="en-US"/>
          </a:p>
        </p:txBody>
      </p:sp>
      <p:pic>
        <p:nvPicPr>
          <p:cNvPr id="16387" name="图片 3">
            <a:extLst>
              <a:ext uri="{FF2B5EF4-FFF2-40B4-BE49-F238E27FC236}">
                <a16:creationId xmlns:a16="http://schemas.microsoft.com/office/drawing/2014/main" id="{13DC9BED-5185-472E-B9E0-0EB06D90C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3879850"/>
            <a:ext cx="7553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FAD984B6-9E31-4658-A0D8-EFE0B1ADC706}"/>
              </a:ext>
            </a:extLst>
          </p:cNvPr>
          <p:cNvSpPr>
            <a:spLocks noGrp="1"/>
          </p:cNvSpPr>
          <p:nvPr>
            <p:ph type="title"/>
          </p:nvPr>
        </p:nvSpPr>
        <p:spPr/>
        <p:txBody>
          <a:bodyPr/>
          <a:lstStyle/>
          <a:p>
            <a:pPr>
              <a:defRPr/>
            </a:pPr>
            <a:r>
              <a:rPr lang="en-US" altLang="en-US"/>
              <a:t>pip </a:t>
            </a:r>
            <a:r>
              <a:rPr altLang="en-US"/>
              <a:t>使用</a:t>
            </a:r>
          </a:p>
        </p:txBody>
      </p:sp>
      <p:sp>
        <p:nvSpPr>
          <p:cNvPr id="24579" name="内容占位符 2">
            <a:extLst>
              <a:ext uri="{FF2B5EF4-FFF2-40B4-BE49-F238E27FC236}">
                <a16:creationId xmlns:a16="http://schemas.microsoft.com/office/drawing/2014/main" id="{6A4A86F9-03D2-420B-B163-6C3559BFEEDF}"/>
              </a:ext>
            </a:extLst>
          </p:cNvPr>
          <p:cNvSpPr>
            <a:spLocks noGrp="1"/>
          </p:cNvSpPr>
          <p:nvPr>
            <p:ph idx="1"/>
          </p:nvPr>
        </p:nvSpPr>
        <p:spPr/>
        <p:txBody>
          <a:bodyPr/>
          <a:lstStyle/>
          <a:p>
            <a:pPr lvl="1">
              <a:lnSpc>
                <a:spcPct val="150000"/>
              </a:lnSpc>
              <a:defRPr/>
            </a:pPr>
            <a:r>
              <a:rPr lang="en-US" altLang="zh-CN" sz="2400" dirty="0">
                <a:cs typeface="+mn-ea"/>
              </a:rPr>
              <a:t>pip </a:t>
            </a:r>
            <a:r>
              <a:rPr lang="zh-CN" altLang="en-US" sz="2400" dirty="0">
                <a:cs typeface="+mn-ea"/>
              </a:rPr>
              <a:t>是</a:t>
            </a:r>
            <a:r>
              <a:rPr lang="en-US" altLang="zh-CN" sz="2400" dirty="0">
                <a:cs typeface="+mn-ea"/>
              </a:rPr>
              <a:t>Python </a:t>
            </a:r>
            <a:r>
              <a:rPr lang="zh-CN" altLang="en-US" sz="2400" dirty="0">
                <a:cs typeface="+mn-ea"/>
              </a:rPr>
              <a:t>第三方库最主要的安装方式，可以安装超过</a:t>
            </a:r>
            <a:r>
              <a:rPr lang="en-US" altLang="zh-CN" sz="2400" dirty="0">
                <a:cs typeface="+mn-ea"/>
              </a:rPr>
              <a:t>90%</a:t>
            </a:r>
            <a:r>
              <a:rPr lang="zh-CN" altLang="en-US" sz="2400" dirty="0">
                <a:cs typeface="+mn-ea"/>
              </a:rPr>
              <a:t>以上的第三方库。然而，由于一些历史、技术和政策等原因，还有一些第三方库无法暂时用</a:t>
            </a:r>
            <a:r>
              <a:rPr lang="en-US" altLang="zh-CN" sz="2400" dirty="0">
                <a:cs typeface="+mn-ea"/>
              </a:rPr>
              <a:t>pip </a:t>
            </a:r>
            <a:r>
              <a:rPr lang="zh-CN" altLang="en-US" sz="2400" dirty="0">
                <a:cs typeface="+mn-ea"/>
              </a:rPr>
              <a:t>安装，此时，需要其他的安装方法。</a:t>
            </a:r>
            <a:endParaRPr lang="en-US" altLang="zh-CN" sz="2400" dirty="0">
              <a:cs typeface="+mn-ea"/>
            </a:endParaRPr>
          </a:p>
          <a:p>
            <a:pPr lvl="1">
              <a:lnSpc>
                <a:spcPct val="150000"/>
              </a:lnSpc>
              <a:defRPr/>
            </a:pPr>
            <a:r>
              <a:rPr lang="en-US" altLang="zh-CN" sz="2400" dirty="0">
                <a:cs typeface="+mn-ea"/>
              </a:rPr>
              <a:t>pip </a:t>
            </a:r>
            <a:r>
              <a:rPr lang="zh-CN" altLang="en-US" sz="2400" dirty="0">
                <a:cs typeface="+mn-ea"/>
              </a:rPr>
              <a:t>工具与操作系统也有关系，在</a:t>
            </a:r>
            <a:r>
              <a:rPr lang="en-US" altLang="zh-CN" sz="2400" dirty="0">
                <a:cs typeface="+mn-ea"/>
              </a:rPr>
              <a:t>Mac OS X </a:t>
            </a:r>
            <a:r>
              <a:rPr lang="zh-CN" altLang="en-US" sz="2400" dirty="0">
                <a:cs typeface="+mn-ea"/>
              </a:rPr>
              <a:t>和</a:t>
            </a:r>
            <a:r>
              <a:rPr lang="en-US" altLang="zh-CN" sz="2400" dirty="0">
                <a:cs typeface="+mn-ea"/>
              </a:rPr>
              <a:t>Linux </a:t>
            </a:r>
            <a:r>
              <a:rPr lang="zh-CN" altLang="en-US" sz="2400" dirty="0">
                <a:cs typeface="+mn-ea"/>
              </a:rPr>
              <a:t>等操作系统中，</a:t>
            </a:r>
            <a:r>
              <a:rPr lang="en-US" altLang="zh-CN" sz="2400" dirty="0">
                <a:cs typeface="+mn-ea"/>
              </a:rPr>
              <a:t>pip </a:t>
            </a:r>
            <a:r>
              <a:rPr lang="zh-CN" altLang="en-US" sz="2400" dirty="0">
                <a:cs typeface="+mn-ea"/>
              </a:rPr>
              <a:t>工具几乎可以安装任何</a:t>
            </a:r>
            <a:r>
              <a:rPr lang="en-US" altLang="zh-CN" sz="2400" dirty="0">
                <a:cs typeface="+mn-ea"/>
              </a:rPr>
              <a:t>Python </a:t>
            </a:r>
            <a:r>
              <a:rPr lang="zh-CN" altLang="en-US" sz="2400" dirty="0">
                <a:cs typeface="+mn-ea"/>
              </a:rPr>
              <a:t>第三方库，在</a:t>
            </a:r>
            <a:r>
              <a:rPr lang="en-US" altLang="zh-CN" sz="2400" dirty="0">
                <a:cs typeface="+mn-ea"/>
              </a:rPr>
              <a:t>Windows </a:t>
            </a:r>
            <a:r>
              <a:rPr lang="zh-CN" altLang="en-US" sz="2400" dirty="0">
                <a:cs typeface="+mn-ea"/>
              </a:rPr>
              <a:t>操作系统中，有一些第三方库仍然需要用其他方式尝试安装。</a:t>
            </a:r>
          </a:p>
          <a:p>
            <a:pPr marL="457200" lvl="1" indent="0">
              <a:lnSpc>
                <a:spcPct val="150000"/>
              </a:lnSpc>
              <a:buFontTx/>
              <a:buNone/>
              <a:defRPr/>
            </a:pPr>
            <a:endParaRPr lang="zh-CN" altLang="en-US" sz="2400" dirty="0">
              <a:cs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C23A0560-59E6-4AFB-B0FC-181F30D868A1}"/>
              </a:ext>
            </a:extLst>
          </p:cNvPr>
          <p:cNvSpPr>
            <a:spLocks noGrp="1"/>
          </p:cNvSpPr>
          <p:nvPr>
            <p:ph type="title"/>
          </p:nvPr>
        </p:nvSpPr>
        <p:spPr/>
        <p:txBody>
          <a:bodyPr/>
          <a:lstStyle/>
          <a:p>
            <a:pPr>
              <a:defRPr/>
            </a:pPr>
            <a:r>
              <a:rPr altLang="en-US"/>
              <a:t>自定义安装</a:t>
            </a:r>
          </a:p>
        </p:txBody>
      </p:sp>
      <p:sp>
        <p:nvSpPr>
          <p:cNvPr id="3" name="内容占位符 2">
            <a:extLst>
              <a:ext uri="{FF2B5EF4-FFF2-40B4-BE49-F238E27FC236}">
                <a16:creationId xmlns:a16="http://schemas.microsoft.com/office/drawing/2014/main" id="{C85ABB09-3015-4734-A3FA-A34777818F47}"/>
              </a:ext>
            </a:extLst>
          </p:cNvPr>
          <p:cNvSpPr>
            <a:spLocks noGrp="1"/>
          </p:cNvSpPr>
          <p:nvPr>
            <p:ph idx="1"/>
          </p:nvPr>
        </p:nvSpPr>
        <p:spPr>
          <a:xfrm>
            <a:off x="1476375" y="1557338"/>
            <a:ext cx="6681788" cy="4456112"/>
          </a:xfrm>
        </p:spPr>
        <p:txBody>
          <a:bodyPr/>
          <a:lstStyle/>
          <a:p>
            <a:pPr indent="-457200">
              <a:defRPr/>
            </a:pPr>
            <a:r>
              <a:rPr altLang="en-US" sz="2400" dirty="0" err="1"/>
              <a:t>自定义安装指按照第三方库提供的步骤和方式安装。第三方库都有主页用于维护库的代码和文档。以科学计算用的</a:t>
            </a:r>
            <a:r>
              <a:rPr lang="en-US" sz="2400" dirty="0" err="1"/>
              <a:t>numpy</a:t>
            </a:r>
            <a:r>
              <a:rPr lang="en-US" sz="2400" dirty="0"/>
              <a:t> </a:t>
            </a:r>
            <a:r>
              <a:rPr altLang="en-US" sz="2400" dirty="0" err="1"/>
              <a:t>为例，开发者维护的官方主页是</a:t>
            </a:r>
            <a:r>
              <a:rPr altLang="en-US" sz="2400" dirty="0"/>
              <a:t>： </a:t>
            </a:r>
            <a:r>
              <a:rPr lang="en-US" sz="2400" dirty="0">
                <a:hlinkClick r:id="rId2"/>
              </a:rPr>
              <a:t>http://www.numpy.org/</a:t>
            </a:r>
            <a:endParaRPr lang="en-US" sz="2400" dirty="0"/>
          </a:p>
          <a:p>
            <a:pPr indent="-457200">
              <a:defRPr/>
            </a:pPr>
            <a:r>
              <a:rPr altLang="en-US" sz="2400" dirty="0" err="1"/>
              <a:t>浏览该网页找到下载链接，如下</a:t>
            </a:r>
            <a:r>
              <a:rPr altLang="en-US" sz="2400" dirty="0"/>
              <a:t>：</a:t>
            </a:r>
          </a:p>
          <a:p>
            <a:pPr marL="0" indent="0">
              <a:buFont typeface="Wingdings" panose="05000000000000000000" pitchFamily="2" charset="2"/>
              <a:buNone/>
              <a:defRPr/>
            </a:pPr>
            <a:r>
              <a:rPr lang="en-US" sz="2400" dirty="0">
                <a:hlinkClick r:id="rId3"/>
              </a:rPr>
              <a:t>http://www.scipy.org/scipylib/download.html</a:t>
            </a:r>
            <a:endParaRPr lang="en-US" sz="2400" dirty="0"/>
          </a:p>
          <a:p>
            <a:pPr indent="-457200">
              <a:defRPr/>
            </a:pPr>
            <a:r>
              <a:rPr altLang="en-US" sz="2400" dirty="0" err="1"/>
              <a:t>进而根据指示步骤安装。自定义安装一般适合在</a:t>
            </a:r>
            <a:r>
              <a:rPr lang="en-US" sz="2400" dirty="0" err="1"/>
              <a:t>pip</a:t>
            </a:r>
            <a:r>
              <a:rPr lang="en-US" sz="2400" dirty="0"/>
              <a:t> </a:t>
            </a:r>
            <a:r>
              <a:rPr altLang="en-US" sz="2400" dirty="0" err="1"/>
              <a:t>中尚无登记或安装失败的</a:t>
            </a:r>
            <a:r>
              <a:rPr altLang="en-US"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548217B9-EF70-469E-8EF5-CAEBA527CAAE}"/>
              </a:ext>
            </a:extLst>
          </p:cNvPr>
          <p:cNvSpPr>
            <a:spLocks noGrp="1"/>
          </p:cNvSpPr>
          <p:nvPr>
            <p:ph type="title"/>
          </p:nvPr>
        </p:nvSpPr>
        <p:spPr/>
        <p:txBody>
          <a:bodyPr/>
          <a:lstStyle/>
          <a:p>
            <a:pPr>
              <a:defRPr/>
            </a:pPr>
            <a:r>
              <a:rPr altLang="en-US"/>
              <a:t>文件安装</a:t>
            </a:r>
          </a:p>
        </p:txBody>
      </p:sp>
      <p:sp>
        <p:nvSpPr>
          <p:cNvPr id="19458" name="内容占位符 2">
            <a:extLst>
              <a:ext uri="{FF2B5EF4-FFF2-40B4-BE49-F238E27FC236}">
                <a16:creationId xmlns:a16="http://schemas.microsoft.com/office/drawing/2014/main" id="{7AB7D1A2-AC60-43A8-8403-9D2394876CD2}"/>
              </a:ext>
            </a:extLst>
          </p:cNvPr>
          <p:cNvSpPr>
            <a:spLocks noGrp="1" noChangeArrowheads="1"/>
          </p:cNvSpPr>
          <p:nvPr>
            <p:ph idx="1"/>
          </p:nvPr>
        </p:nvSpPr>
        <p:spPr>
          <a:xfrm>
            <a:off x="1763713" y="1600200"/>
            <a:ext cx="6923087" cy="4456113"/>
          </a:xfrm>
        </p:spPr>
        <p:txBody>
          <a:bodyPr/>
          <a:lstStyle/>
          <a:p>
            <a:r>
              <a:rPr lang="zh-CN" altLang="en-US"/>
              <a:t>由于</a:t>
            </a:r>
            <a:r>
              <a:rPr lang="en-US" altLang="zh-CN"/>
              <a:t>Python </a:t>
            </a:r>
            <a:r>
              <a:rPr lang="zh-CN" altLang="en-US"/>
              <a:t>某些第三方库仅提供源代码，通过</a:t>
            </a:r>
            <a:r>
              <a:rPr lang="en-US" altLang="zh-CN"/>
              <a:t>pip </a:t>
            </a:r>
            <a:r>
              <a:rPr lang="zh-CN" altLang="en-US"/>
              <a:t>下载文件后无法在</a:t>
            </a:r>
            <a:r>
              <a:rPr lang="en-US" altLang="zh-CN"/>
              <a:t>Windows</a:t>
            </a:r>
            <a:r>
              <a:rPr lang="zh-CN" altLang="en-US"/>
              <a:t>系统编译安装，会导致第三方库安装失败。在</a:t>
            </a:r>
            <a:r>
              <a:rPr lang="en-US" altLang="zh-CN"/>
              <a:t>Windows </a:t>
            </a:r>
            <a:r>
              <a:rPr lang="zh-CN" altLang="en-US"/>
              <a:t>平台下遇到的无法安装第三方库的问题大多属于这类。</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842CA999-9D33-49D9-95E1-F37FAB9C2BDE}"/>
              </a:ext>
            </a:extLst>
          </p:cNvPr>
          <p:cNvSpPr>
            <a:spLocks noGrp="1"/>
          </p:cNvSpPr>
          <p:nvPr>
            <p:ph type="title"/>
          </p:nvPr>
        </p:nvSpPr>
        <p:spPr/>
        <p:txBody>
          <a:bodyPr/>
          <a:lstStyle/>
          <a:p>
            <a:pPr>
              <a:defRPr/>
            </a:pPr>
            <a:r>
              <a:rPr altLang="en-US"/>
              <a:t>文件安装</a:t>
            </a:r>
          </a:p>
        </p:txBody>
      </p:sp>
      <p:sp>
        <p:nvSpPr>
          <p:cNvPr id="3" name="内容占位符 2">
            <a:extLst>
              <a:ext uri="{FF2B5EF4-FFF2-40B4-BE49-F238E27FC236}">
                <a16:creationId xmlns:a16="http://schemas.microsoft.com/office/drawing/2014/main" id="{C66C6B71-8417-4E67-A877-4E18FEAC344A}"/>
              </a:ext>
            </a:extLst>
          </p:cNvPr>
          <p:cNvSpPr>
            <a:spLocks noGrp="1"/>
          </p:cNvSpPr>
          <p:nvPr>
            <p:ph idx="1"/>
          </p:nvPr>
        </p:nvSpPr>
        <p:spPr>
          <a:xfrm>
            <a:off x="1835150" y="1600200"/>
            <a:ext cx="6851650" cy="4456113"/>
          </a:xfrm>
        </p:spPr>
        <p:txBody>
          <a:bodyPr/>
          <a:lstStyle/>
          <a:p>
            <a:pPr indent="-457200">
              <a:defRPr/>
            </a:pPr>
            <a:r>
              <a:rPr altLang="en-US" dirty="0" err="1"/>
              <a:t>为了解决这类第三方库安装问题，美国加州大学尔湾分校提供了一个页面，帮助</a:t>
            </a:r>
            <a:r>
              <a:rPr lang="en-US" dirty="0" err="1"/>
              <a:t>Python</a:t>
            </a:r>
            <a:r>
              <a:rPr lang="en-US" dirty="0"/>
              <a:t> </a:t>
            </a:r>
            <a:r>
              <a:rPr altLang="en-US" dirty="0" err="1"/>
              <a:t>用户获得</a:t>
            </a:r>
            <a:r>
              <a:rPr lang="en-US" dirty="0" err="1"/>
              <a:t>Windows</a:t>
            </a:r>
            <a:r>
              <a:rPr lang="en-US" dirty="0"/>
              <a:t> </a:t>
            </a:r>
            <a:r>
              <a:rPr altLang="en-US" dirty="0" err="1"/>
              <a:t>可直接安装的第三方库文件，链接地址如下</a:t>
            </a:r>
            <a:r>
              <a:rPr altLang="en-US" dirty="0"/>
              <a:t>：</a:t>
            </a:r>
          </a:p>
          <a:p>
            <a:pPr indent="-457200">
              <a:defRPr/>
            </a:pPr>
            <a:r>
              <a:rPr lang="en-US" dirty="0">
                <a:hlinkClick r:id="rId2"/>
              </a:rPr>
              <a:t>http://www.lfd.uci.edu/~gohlke/pythonlibs/</a:t>
            </a:r>
            <a:endParaRPr lang="en-US" dirty="0"/>
          </a:p>
          <a:p>
            <a:pPr marL="0" indent="0">
              <a:buFont typeface="Wingdings" panose="05000000000000000000" pitchFamily="2" charset="2"/>
              <a:buNone/>
              <a:defRPr/>
            </a:pPr>
            <a:endParaRP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AEDA4F92-026F-4FC7-9090-958118D11E01}"/>
              </a:ext>
            </a:extLst>
          </p:cNvPr>
          <p:cNvSpPr>
            <a:spLocks noGrp="1"/>
          </p:cNvSpPr>
          <p:nvPr>
            <p:ph type="title"/>
          </p:nvPr>
        </p:nvSpPr>
        <p:spPr/>
        <p:txBody>
          <a:bodyPr/>
          <a:lstStyle/>
          <a:p>
            <a:pPr>
              <a:defRPr/>
            </a:pPr>
            <a:r>
              <a:rPr altLang="en-US"/>
              <a:t>文件安装</a:t>
            </a:r>
          </a:p>
        </p:txBody>
      </p:sp>
      <p:sp>
        <p:nvSpPr>
          <p:cNvPr id="21506" name="内容占位符 2">
            <a:extLst>
              <a:ext uri="{FF2B5EF4-FFF2-40B4-BE49-F238E27FC236}">
                <a16:creationId xmlns:a16="http://schemas.microsoft.com/office/drawing/2014/main" id="{DBCF91ED-2DA4-4F07-A80D-98B864C1A6AF}"/>
              </a:ext>
            </a:extLst>
          </p:cNvPr>
          <p:cNvSpPr>
            <a:spLocks noGrp="1" noChangeArrowheads="1"/>
          </p:cNvSpPr>
          <p:nvPr>
            <p:ph idx="1"/>
          </p:nvPr>
        </p:nvSpPr>
        <p:spPr>
          <a:xfrm>
            <a:off x="1835150" y="1600200"/>
            <a:ext cx="6851650" cy="4456113"/>
          </a:xfrm>
        </p:spPr>
        <p:txBody>
          <a:bodyPr/>
          <a:lstStyle/>
          <a:p>
            <a:r>
              <a:rPr lang="zh-CN" altLang="en-US"/>
              <a:t>该地址列出了一批在</a:t>
            </a:r>
            <a:r>
              <a:rPr lang="en-US" altLang="zh-CN"/>
              <a:t>pip </a:t>
            </a:r>
            <a:r>
              <a:rPr lang="zh-CN" altLang="en-US"/>
              <a:t>安装中可能出现问题的第三方库。</a:t>
            </a:r>
            <a:endParaRPr lang="en-US" altLang="en-US"/>
          </a:p>
          <a:p>
            <a:r>
              <a:rPr lang="zh-CN" altLang="en-US"/>
              <a:t>这里以</a:t>
            </a:r>
            <a:r>
              <a:rPr lang="en-US" altLang="zh-CN"/>
              <a:t>scipy </a:t>
            </a:r>
            <a:r>
              <a:rPr lang="zh-CN" altLang="en-US"/>
              <a:t>为例说明，首先在上述页面中找到</a:t>
            </a:r>
            <a:r>
              <a:rPr lang="en-US" altLang="zh-CN"/>
              <a:t>scipy </a:t>
            </a:r>
            <a:r>
              <a:rPr lang="zh-CN" altLang="en-US"/>
              <a:t>库对应的内容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323254EB-B480-42F9-8642-0A20D621A770}"/>
              </a:ext>
            </a:extLst>
          </p:cNvPr>
          <p:cNvSpPr>
            <a:spLocks noGrp="1"/>
          </p:cNvSpPr>
          <p:nvPr>
            <p:ph type="title"/>
          </p:nvPr>
        </p:nvSpPr>
        <p:spPr/>
        <p:txBody>
          <a:bodyPr/>
          <a:lstStyle/>
          <a:p>
            <a:pPr>
              <a:defRPr/>
            </a:pPr>
            <a:r>
              <a:rPr altLang="en-US"/>
              <a:t>文件安装</a:t>
            </a:r>
          </a:p>
        </p:txBody>
      </p:sp>
      <p:sp>
        <p:nvSpPr>
          <p:cNvPr id="22530" name="内容占位符 2">
            <a:extLst>
              <a:ext uri="{FF2B5EF4-FFF2-40B4-BE49-F238E27FC236}">
                <a16:creationId xmlns:a16="http://schemas.microsoft.com/office/drawing/2014/main" id="{EBC67F3A-E873-4224-A9B5-0842BD4B8FAF}"/>
              </a:ext>
            </a:extLst>
          </p:cNvPr>
          <p:cNvSpPr>
            <a:spLocks noGrp="1" noChangeArrowheads="1"/>
          </p:cNvSpPr>
          <p:nvPr>
            <p:ph idx="1"/>
          </p:nvPr>
        </p:nvSpPr>
        <p:spPr/>
        <p:txBody>
          <a:bodyPr/>
          <a:lstStyle/>
          <a:p>
            <a:r>
              <a:rPr lang="zh-CN" altLang="en-US"/>
              <a:t>选择其中的</a:t>
            </a:r>
            <a:r>
              <a:rPr lang="en-US" altLang="zh-CN"/>
              <a:t>.whl </a:t>
            </a:r>
            <a:r>
              <a:rPr lang="zh-CN" altLang="en-US"/>
              <a:t>文件下载，这里选择适用于</a:t>
            </a:r>
            <a:r>
              <a:rPr lang="en-US" altLang="zh-CN"/>
              <a:t>Python 3.5 </a:t>
            </a:r>
            <a:r>
              <a:rPr lang="zh-CN" altLang="en-US"/>
              <a:t>版本解释器和</a:t>
            </a:r>
            <a:r>
              <a:rPr lang="en-US" altLang="zh-CN"/>
              <a:t>32 </a:t>
            </a:r>
            <a:r>
              <a:rPr lang="zh-CN" altLang="en-US"/>
              <a:t>位系统的对应文件：</a:t>
            </a:r>
            <a:r>
              <a:rPr lang="en-US" altLang="zh-CN"/>
              <a:t>scipy-0.18.1-cp35-cp35m-win32.whl</a:t>
            </a:r>
            <a:r>
              <a:rPr lang="zh-CN" altLang="en-US"/>
              <a:t>，下载该文件到</a:t>
            </a:r>
            <a:r>
              <a:rPr lang="en-US" altLang="zh-CN"/>
              <a:t>D:\pycodes</a:t>
            </a:r>
            <a:r>
              <a:rPr lang="zh-CN" altLang="en-US"/>
              <a:t>目录。</a:t>
            </a:r>
          </a:p>
        </p:txBody>
      </p:sp>
      <p:pic>
        <p:nvPicPr>
          <p:cNvPr id="22531" name="图片 4">
            <a:extLst>
              <a:ext uri="{FF2B5EF4-FFF2-40B4-BE49-F238E27FC236}">
                <a16:creationId xmlns:a16="http://schemas.microsoft.com/office/drawing/2014/main" id="{BAF543D0-C007-4B5E-9830-F05766C2D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4025900"/>
            <a:ext cx="47879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7BE1E7BE-FE12-423D-A52E-A7AFD7B6C804}"/>
              </a:ext>
            </a:extLst>
          </p:cNvPr>
          <p:cNvSpPr>
            <a:spLocks noGrp="1"/>
          </p:cNvSpPr>
          <p:nvPr>
            <p:ph type="title"/>
          </p:nvPr>
        </p:nvSpPr>
        <p:spPr/>
        <p:txBody>
          <a:bodyPr/>
          <a:lstStyle/>
          <a:p>
            <a:pPr>
              <a:defRPr/>
            </a:pPr>
            <a:r>
              <a:rPr altLang="en-US"/>
              <a:t>文件安装</a:t>
            </a:r>
          </a:p>
        </p:txBody>
      </p:sp>
      <p:sp>
        <p:nvSpPr>
          <p:cNvPr id="23554" name="内容占位符 2">
            <a:extLst>
              <a:ext uri="{FF2B5EF4-FFF2-40B4-BE49-F238E27FC236}">
                <a16:creationId xmlns:a16="http://schemas.microsoft.com/office/drawing/2014/main" id="{0A21A8C2-E08B-40B2-872D-FD2E643C6D2E}"/>
              </a:ext>
            </a:extLst>
          </p:cNvPr>
          <p:cNvSpPr>
            <a:spLocks noGrp="1" noChangeArrowheads="1"/>
          </p:cNvSpPr>
          <p:nvPr>
            <p:ph idx="1"/>
          </p:nvPr>
        </p:nvSpPr>
        <p:spPr/>
        <p:txBody>
          <a:bodyPr/>
          <a:lstStyle/>
          <a:p>
            <a:r>
              <a:rPr lang="zh-CN" altLang="en-US"/>
              <a:t>然后，采用</a:t>
            </a:r>
            <a:r>
              <a:rPr lang="en-US" altLang="zh-CN"/>
              <a:t>pip </a:t>
            </a:r>
            <a:r>
              <a:rPr lang="zh-CN" altLang="en-US"/>
              <a:t>命令安装该文件</a:t>
            </a:r>
            <a:endParaRPr lang="en-US" altLang="zh-CN"/>
          </a:p>
          <a:p>
            <a:endParaRPr lang="zh-CN" altLang="en-US"/>
          </a:p>
        </p:txBody>
      </p:sp>
      <p:pic>
        <p:nvPicPr>
          <p:cNvPr id="23555" name="图片 1">
            <a:extLst>
              <a:ext uri="{FF2B5EF4-FFF2-40B4-BE49-F238E27FC236}">
                <a16:creationId xmlns:a16="http://schemas.microsoft.com/office/drawing/2014/main" id="{42B173C5-07EB-4AE9-A683-5E57253F9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4175"/>
            <a:ext cx="91916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9156CD8E-41BA-4574-A5E0-D8AEDC4CCA31}"/>
              </a:ext>
            </a:extLst>
          </p:cNvPr>
          <p:cNvSpPr>
            <a:spLocks noGrp="1"/>
          </p:cNvSpPr>
          <p:nvPr>
            <p:ph type="title"/>
          </p:nvPr>
        </p:nvSpPr>
        <p:spPr>
          <a:xfrm>
            <a:off x="442913" y="103188"/>
            <a:ext cx="8243887" cy="1022350"/>
          </a:xfrm>
        </p:spPr>
        <p:txBody>
          <a:bodyPr/>
          <a:lstStyle/>
          <a:p>
            <a:pPr>
              <a:defRPr/>
            </a:pPr>
            <a:r>
              <a:rPr altLang="en-US" dirty="0" err="1"/>
              <a:t>第三方库</a:t>
            </a:r>
            <a:endParaRPr altLang="en-US" dirty="0"/>
          </a:p>
        </p:txBody>
      </p:sp>
      <p:sp>
        <p:nvSpPr>
          <p:cNvPr id="6146" name="内容占位符 2">
            <a:extLst>
              <a:ext uri="{FF2B5EF4-FFF2-40B4-BE49-F238E27FC236}">
                <a16:creationId xmlns:a16="http://schemas.microsoft.com/office/drawing/2014/main" id="{C5EAD2A0-1B3F-40A8-829F-5EBA2EAB5D80}"/>
              </a:ext>
            </a:extLst>
          </p:cNvPr>
          <p:cNvSpPr>
            <a:spLocks noGrp="1" noChangeArrowheads="1"/>
          </p:cNvSpPr>
          <p:nvPr>
            <p:ph idx="1"/>
          </p:nvPr>
        </p:nvSpPr>
        <p:spPr>
          <a:xfrm>
            <a:off x="755650" y="1600200"/>
            <a:ext cx="7931150" cy="4456113"/>
          </a:xfrm>
        </p:spPr>
        <p:txBody>
          <a:bodyPr/>
          <a:lstStyle/>
          <a:p>
            <a:r>
              <a:rPr lang="en-US" altLang="zh-CN" sz="2800"/>
              <a:t>Python</a:t>
            </a:r>
            <a:r>
              <a:rPr lang="zh-CN" altLang="en-US" sz="2800"/>
              <a:t>第三方程序包括库（</a:t>
            </a:r>
            <a:r>
              <a:rPr lang="en-US" altLang="zh-CN" sz="2800"/>
              <a:t>library</a:t>
            </a:r>
            <a:r>
              <a:rPr lang="zh-CN" altLang="en-US" sz="2800"/>
              <a:t>）、模块（</a:t>
            </a:r>
            <a:r>
              <a:rPr lang="en-US" altLang="zh-CN" sz="2800"/>
              <a:t>module</a:t>
            </a:r>
            <a:r>
              <a:rPr lang="zh-CN" altLang="en-US" sz="2800"/>
              <a:t>）、类（</a:t>
            </a:r>
            <a:r>
              <a:rPr lang="en-US" altLang="zh-CN" sz="2800"/>
              <a:t>class</a:t>
            </a:r>
            <a:r>
              <a:rPr lang="zh-CN" altLang="en-US" sz="2800"/>
              <a:t>）和程序包（</a:t>
            </a:r>
            <a:r>
              <a:rPr lang="en-US" altLang="zh-CN" sz="2800"/>
              <a:t>Package</a:t>
            </a:r>
            <a:r>
              <a:rPr lang="zh-CN" altLang="en-US" sz="2800"/>
              <a:t>）等多种命名</a:t>
            </a:r>
            <a:endParaRPr lang="en-US" altLang="zh-CN" sz="2800"/>
          </a:p>
          <a:p>
            <a:r>
              <a:rPr lang="zh-CN" altLang="en-US" sz="2800"/>
              <a:t>统一将这些可重用代码统称为“库”。</a:t>
            </a:r>
            <a:endParaRPr lang="en-US" altLang="zh-CN" sz="2800"/>
          </a:p>
          <a:p>
            <a:r>
              <a:rPr lang="en-US" altLang="zh-CN" sz="2800"/>
              <a:t>Python </a:t>
            </a:r>
            <a:r>
              <a:rPr lang="zh-CN" altLang="en-US" sz="2800"/>
              <a:t>内置的库称为标准库，其他库称为第三方库</a:t>
            </a:r>
            <a:endParaRPr lang="en-US" altLang="zh-CN" sz="2800"/>
          </a:p>
          <a:p>
            <a:r>
              <a:rPr lang="zh-CN" altLang="en-US" sz="2800"/>
              <a:t>在计算生态思想指导下，编写程序的起点不再是探究每个具体算法的逻辑功能和设计，而是尽可能利用第三方库进行代码复用，探究运用库的系统方法。</a:t>
            </a:r>
          </a:p>
          <a:p>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3DE175E9-5BDA-46F7-93A8-51D48BE5172E}"/>
              </a:ext>
            </a:extLst>
          </p:cNvPr>
          <p:cNvSpPr>
            <a:spLocks noGrp="1"/>
          </p:cNvSpPr>
          <p:nvPr>
            <p:ph type="title"/>
          </p:nvPr>
        </p:nvSpPr>
        <p:spPr/>
        <p:txBody>
          <a:bodyPr/>
          <a:lstStyle/>
          <a:p>
            <a:pPr>
              <a:defRPr/>
            </a:pPr>
            <a:r>
              <a:rPr altLang="en-US"/>
              <a:t>第三方库安装</a:t>
            </a:r>
          </a:p>
        </p:txBody>
      </p:sp>
      <p:sp>
        <p:nvSpPr>
          <p:cNvPr id="24578" name="内容占位符 2">
            <a:extLst>
              <a:ext uri="{FF2B5EF4-FFF2-40B4-BE49-F238E27FC236}">
                <a16:creationId xmlns:a16="http://schemas.microsoft.com/office/drawing/2014/main" id="{533DEC29-B61A-404B-A4E5-DFEDA9B9663C}"/>
              </a:ext>
            </a:extLst>
          </p:cNvPr>
          <p:cNvSpPr>
            <a:spLocks noGrp="1" noChangeArrowheads="1"/>
          </p:cNvSpPr>
          <p:nvPr>
            <p:ph idx="1"/>
          </p:nvPr>
        </p:nvSpPr>
        <p:spPr/>
        <p:txBody>
          <a:bodyPr/>
          <a:lstStyle/>
          <a:p>
            <a:r>
              <a:rPr lang="zh-CN" altLang="en-US"/>
              <a:t>对于上述三种安装方式，一般优先选择采用</a:t>
            </a:r>
            <a:r>
              <a:rPr lang="en-US" altLang="zh-CN"/>
              <a:t>pip </a:t>
            </a:r>
            <a:r>
              <a:rPr lang="zh-CN" altLang="en-US"/>
              <a:t>工具安装，如果安装失败，则选择自定义安装或者文件安装（</a:t>
            </a:r>
            <a:r>
              <a:rPr lang="en-US" altLang="zh-CN"/>
              <a:t>Windows </a:t>
            </a:r>
            <a:r>
              <a:rPr lang="zh-CN" altLang="en-US"/>
              <a:t>平台）。另外，如果需要在没有网络条件下安装</a:t>
            </a:r>
            <a:r>
              <a:rPr lang="en-US" altLang="zh-CN"/>
              <a:t>Python </a:t>
            </a:r>
            <a:r>
              <a:rPr lang="zh-CN" altLang="en-US"/>
              <a:t>第三方库，请直接采用文件安装方式。其中，</a:t>
            </a:r>
            <a:r>
              <a:rPr lang="en-US" altLang="zh-CN"/>
              <a:t>.whl </a:t>
            </a:r>
            <a:r>
              <a:rPr lang="zh-CN" altLang="en-US"/>
              <a:t>文件可以通过</a:t>
            </a:r>
            <a:r>
              <a:rPr lang="en-US" altLang="zh-CN"/>
              <a:t>pip download </a:t>
            </a:r>
            <a:r>
              <a:rPr lang="zh-CN" altLang="en-US"/>
              <a:t>指令在有网络条件的情况下获得。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BD426F78-E30C-4C44-B0BE-5A4E3639FEE3}"/>
              </a:ext>
            </a:extLst>
          </p:cNvPr>
          <p:cNvSpPr>
            <a:spLocks noGrp="1"/>
          </p:cNvSpPr>
          <p:nvPr>
            <p:ph type="title"/>
          </p:nvPr>
        </p:nvSpPr>
        <p:spPr/>
        <p:txBody>
          <a:bodyPr/>
          <a:lstStyle/>
          <a:p>
            <a:pPr>
              <a:defRPr/>
            </a:pPr>
            <a:r>
              <a:rPr altLang="en-US"/>
              <a:t>拓展：</a:t>
            </a:r>
            <a:r>
              <a:rPr lang="en-US"/>
              <a:t>whl </a:t>
            </a:r>
            <a:r>
              <a:rPr altLang="en-US"/>
              <a:t>格式</a:t>
            </a:r>
          </a:p>
        </p:txBody>
      </p:sp>
      <p:sp>
        <p:nvSpPr>
          <p:cNvPr id="25602" name="内容占位符 2">
            <a:extLst>
              <a:ext uri="{FF2B5EF4-FFF2-40B4-BE49-F238E27FC236}">
                <a16:creationId xmlns:a16="http://schemas.microsoft.com/office/drawing/2014/main" id="{BF4FB845-E115-46C8-A029-895F1795D1FE}"/>
              </a:ext>
            </a:extLst>
          </p:cNvPr>
          <p:cNvSpPr>
            <a:spLocks noGrp="1" noChangeArrowheads="1"/>
          </p:cNvSpPr>
          <p:nvPr>
            <p:ph idx="1"/>
          </p:nvPr>
        </p:nvSpPr>
        <p:spPr>
          <a:xfrm>
            <a:off x="1476375" y="1600200"/>
            <a:ext cx="7210425" cy="4456113"/>
          </a:xfrm>
        </p:spPr>
        <p:txBody>
          <a:bodyPr/>
          <a:lstStyle/>
          <a:p>
            <a:r>
              <a:rPr lang="en-US" altLang="zh-CN"/>
              <a:t>.whl </a:t>
            </a:r>
            <a:r>
              <a:rPr lang="zh-CN" altLang="en-US"/>
              <a:t>是</a:t>
            </a:r>
            <a:r>
              <a:rPr lang="en-US" altLang="zh-CN"/>
              <a:t>Python </a:t>
            </a:r>
            <a:r>
              <a:rPr lang="zh-CN" altLang="en-US"/>
              <a:t>库的一种打包格式，用于通过</a:t>
            </a:r>
            <a:r>
              <a:rPr lang="en-US" altLang="zh-CN"/>
              <a:t>pip </a:t>
            </a:r>
            <a:r>
              <a:rPr lang="zh-CN" altLang="en-US"/>
              <a:t>进行安装，相当于</a:t>
            </a:r>
            <a:r>
              <a:rPr lang="en-US" altLang="zh-CN"/>
              <a:t>Python </a:t>
            </a:r>
            <a:r>
              <a:rPr lang="zh-CN" altLang="en-US"/>
              <a:t>库的安装包文件。</a:t>
            </a:r>
            <a:r>
              <a:rPr lang="en-US" altLang="zh-CN"/>
              <a:t>.whl </a:t>
            </a:r>
            <a:r>
              <a:rPr lang="zh-CN" altLang="en-US"/>
              <a:t>文件本质上是一个压缩格式文件，可以通过变化扩展名为</a:t>
            </a:r>
            <a:r>
              <a:rPr lang="en-US" altLang="zh-CN"/>
              <a:t>.zip</a:t>
            </a:r>
            <a:r>
              <a:rPr lang="zh-CN" altLang="en-US"/>
              <a:t>查看其中内容。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2">
            <a:extLst>
              <a:ext uri="{FF2B5EF4-FFF2-40B4-BE49-F238E27FC236}">
                <a16:creationId xmlns:a16="http://schemas.microsoft.com/office/drawing/2014/main" id="{19B30ADA-DBB8-4A5B-B770-08233F39CB71}"/>
              </a:ext>
            </a:extLst>
          </p:cNvPr>
          <p:cNvSpPr>
            <a:spLocks noGrp="1"/>
          </p:cNvSpPr>
          <p:nvPr>
            <p:ph type="title"/>
          </p:nvPr>
        </p:nvSpPr>
        <p:spPr>
          <a:xfrm>
            <a:off x="442913" y="103188"/>
            <a:ext cx="8243887" cy="949325"/>
          </a:xfrm>
        </p:spPr>
        <p:txBody>
          <a:bodyPr/>
          <a:lstStyle/>
          <a:p>
            <a:pPr>
              <a:defRPr/>
            </a:pPr>
            <a:r>
              <a:rPr lang="en-US" altLang="zh-CN" dirty="0"/>
              <a:t>pip </a:t>
            </a:r>
            <a:r>
              <a:rPr lang="zh-CN" altLang="en-US" dirty="0"/>
              <a:t>安装</a:t>
            </a:r>
            <a:endParaRPr altLang="en-US" dirty="0"/>
          </a:p>
        </p:txBody>
      </p:sp>
      <p:sp>
        <p:nvSpPr>
          <p:cNvPr id="26626" name="内容占位符 3">
            <a:extLst>
              <a:ext uri="{FF2B5EF4-FFF2-40B4-BE49-F238E27FC236}">
                <a16:creationId xmlns:a16="http://schemas.microsoft.com/office/drawing/2014/main" id="{A5D50BCE-6B4B-4EA1-B3FF-1CDBFA6A2FFB}"/>
              </a:ext>
            </a:extLst>
          </p:cNvPr>
          <p:cNvSpPr>
            <a:spLocks noGrp="1" noChangeArrowheads="1"/>
          </p:cNvSpPr>
          <p:nvPr>
            <p:ph idx="1"/>
          </p:nvPr>
        </p:nvSpPr>
        <p:spPr>
          <a:xfrm>
            <a:off x="1619250" y="1600200"/>
            <a:ext cx="7067550" cy="4456113"/>
          </a:xfrm>
        </p:spPr>
        <p:txBody>
          <a:bodyPr/>
          <a:lstStyle/>
          <a:p>
            <a:r>
              <a:rPr lang="zh-CN" altLang="en-US"/>
              <a:t>用</a:t>
            </a:r>
            <a:r>
              <a:rPr lang="en-US" altLang="zh-CN"/>
              <a:t>pip</a:t>
            </a:r>
            <a:r>
              <a:rPr lang="zh-CN" altLang="en-US"/>
              <a:t>安装第三方库的例子</a:t>
            </a:r>
            <a:endParaRPr lang="en-US" altLang="zh-CN"/>
          </a:p>
          <a:p>
            <a:r>
              <a:rPr lang="zh-CN" altLang="en-US"/>
              <a:t>安装多个第三方</a:t>
            </a:r>
            <a:r>
              <a:rPr lang="en-US" altLang="zh-CN"/>
              <a:t>Python </a:t>
            </a:r>
            <a:r>
              <a:rPr lang="zh-CN" altLang="en-US"/>
              <a:t>库</a:t>
            </a:r>
            <a:endParaRPr lang="en-US" altLang="zh-CN"/>
          </a:p>
          <a:p>
            <a:r>
              <a:rPr lang="zh-CN" altLang="en-US"/>
              <a:t>需要注意，库名是第三方库常用的名字，</a:t>
            </a:r>
            <a:r>
              <a:rPr lang="en-US" altLang="zh-CN"/>
              <a:t>pip </a:t>
            </a:r>
            <a:r>
              <a:rPr lang="zh-CN" altLang="en-US"/>
              <a:t>安装用的名字和库名不一定完全相同，建议采用小写字符。</a:t>
            </a: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2">
            <a:extLst>
              <a:ext uri="{FF2B5EF4-FFF2-40B4-BE49-F238E27FC236}">
                <a16:creationId xmlns:a16="http://schemas.microsoft.com/office/drawing/2014/main" id="{DAC72771-3E28-4CD0-8D14-AAF9717D585B}"/>
              </a:ext>
            </a:extLst>
          </p:cNvPr>
          <p:cNvSpPr>
            <a:spLocks noGrp="1"/>
          </p:cNvSpPr>
          <p:nvPr>
            <p:ph type="title"/>
          </p:nvPr>
        </p:nvSpPr>
        <p:spPr/>
        <p:txBody>
          <a:bodyPr/>
          <a:lstStyle/>
          <a:p>
            <a:pPr>
              <a:defRPr/>
            </a:pPr>
            <a:r>
              <a:rPr lang="en-US"/>
              <a:t>pip </a:t>
            </a:r>
            <a:r>
              <a:rPr altLang="en-US"/>
              <a:t>安装脚本</a:t>
            </a:r>
          </a:p>
        </p:txBody>
      </p:sp>
      <p:pic>
        <p:nvPicPr>
          <p:cNvPr id="27650" name="图片 2">
            <a:extLst>
              <a:ext uri="{FF2B5EF4-FFF2-40B4-BE49-F238E27FC236}">
                <a16:creationId xmlns:a16="http://schemas.microsoft.com/office/drawing/2014/main" id="{55778138-C424-4934-9386-CDBB61454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773238"/>
            <a:ext cx="8863012" cy="40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内容占位符 1">
            <a:extLst>
              <a:ext uri="{FF2B5EF4-FFF2-40B4-BE49-F238E27FC236}">
                <a16:creationId xmlns:a16="http://schemas.microsoft.com/office/drawing/2014/main" id="{20BE035E-6CDB-4A66-BC23-B4C6A77B1E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260350"/>
            <a:ext cx="7667625" cy="3457575"/>
          </a:xfrm>
        </p:spPr>
      </p:pic>
      <p:pic>
        <p:nvPicPr>
          <p:cNvPr id="28674" name="内容占位符 1">
            <a:extLst>
              <a:ext uri="{FF2B5EF4-FFF2-40B4-BE49-F238E27FC236}">
                <a16:creationId xmlns:a16="http://schemas.microsoft.com/office/drawing/2014/main" id="{2386FB08-AF7E-448B-9CFF-FD51E3BDD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44900"/>
            <a:ext cx="779145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814A73A3-1F93-437A-8848-F1A91A98D283}"/>
              </a:ext>
            </a:extLst>
          </p:cNvPr>
          <p:cNvSpPr>
            <a:spLocks noGrp="1"/>
          </p:cNvSpPr>
          <p:nvPr>
            <p:ph type="title"/>
          </p:nvPr>
        </p:nvSpPr>
        <p:spPr/>
        <p:txBody>
          <a:bodyPr/>
          <a:lstStyle/>
          <a:p>
            <a:pPr>
              <a:defRPr/>
            </a:pPr>
            <a:r>
              <a:rPr altLang="en-US"/>
              <a:t>科学计算</a:t>
            </a:r>
          </a:p>
        </p:txBody>
      </p:sp>
      <p:sp>
        <p:nvSpPr>
          <p:cNvPr id="8195" name="内容占位符 2">
            <a:extLst>
              <a:ext uri="{FF2B5EF4-FFF2-40B4-BE49-F238E27FC236}">
                <a16:creationId xmlns:a16="http://schemas.microsoft.com/office/drawing/2014/main" id="{4CC6755D-23D3-496E-8EEA-F101F06FCF8C}"/>
              </a:ext>
            </a:extLst>
          </p:cNvPr>
          <p:cNvSpPr>
            <a:spLocks noGrp="1" noChangeArrowheads="1"/>
          </p:cNvSpPr>
          <p:nvPr>
            <p:ph idx="1"/>
          </p:nvPr>
        </p:nvSpPr>
        <p:spPr>
          <a:xfrm>
            <a:off x="1116013" y="1628775"/>
            <a:ext cx="7642225" cy="4456113"/>
          </a:xfrm>
        </p:spPr>
        <p:txBody>
          <a:bodyPr/>
          <a:lstStyle/>
          <a:p>
            <a:pPr>
              <a:defRPr/>
            </a:pPr>
            <a:r>
              <a:rPr lang="zh-CN" altLang="en-US" sz="2800" dirty="0"/>
              <a:t>科学计算是解决科学和工程中的数学问题利用计算机进行的数值计算，它不仅是科学家在运算自然规律时所使用的计算工具，更是普通人提升专业化程度的必要手段。</a:t>
            </a:r>
            <a:endParaRPr lang="en-US" altLang="zh-CN" sz="2800" dirty="0"/>
          </a:p>
          <a:p>
            <a:pPr marL="0" indent="0">
              <a:buFontTx/>
              <a:buNone/>
              <a:defRPr/>
            </a:pPr>
            <a:endParaRPr lang="en-US" altLang="zh-CN" sz="2800" dirty="0"/>
          </a:p>
          <a:p>
            <a:pPr>
              <a:defRPr/>
            </a:pPr>
            <a:r>
              <a:rPr lang="en-US" altLang="zh-CN" sz="2800" dirty="0"/>
              <a:t>Python </a:t>
            </a:r>
            <a:r>
              <a:rPr lang="zh-CN" altLang="en-US" sz="2800" dirty="0"/>
              <a:t>语言为开展人人都能使用的科学计算提供了有力支持。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F13E8FC3-5069-4150-9D76-F6022387C410}"/>
              </a:ext>
            </a:extLst>
          </p:cNvPr>
          <p:cNvSpPr>
            <a:spLocks noGrp="1"/>
          </p:cNvSpPr>
          <p:nvPr>
            <p:ph type="title"/>
          </p:nvPr>
        </p:nvSpPr>
        <p:spPr>
          <a:xfrm>
            <a:off x="395288" y="33338"/>
            <a:ext cx="8243887" cy="1314450"/>
          </a:xfrm>
        </p:spPr>
        <p:txBody>
          <a:bodyPr/>
          <a:lstStyle/>
          <a:p>
            <a:pPr>
              <a:defRPr/>
            </a:pPr>
            <a:r>
              <a:rPr altLang="en-US"/>
              <a:t>科学计算</a:t>
            </a:r>
          </a:p>
        </p:txBody>
      </p:sp>
      <p:sp>
        <p:nvSpPr>
          <p:cNvPr id="30722" name="内容占位符 2">
            <a:extLst>
              <a:ext uri="{FF2B5EF4-FFF2-40B4-BE49-F238E27FC236}">
                <a16:creationId xmlns:a16="http://schemas.microsoft.com/office/drawing/2014/main" id="{5518CB23-C38F-4E41-9A97-44247620DD43}"/>
              </a:ext>
            </a:extLst>
          </p:cNvPr>
          <p:cNvSpPr>
            <a:spLocks noGrp="1" noChangeArrowheads="1"/>
          </p:cNvSpPr>
          <p:nvPr>
            <p:ph idx="1"/>
          </p:nvPr>
        </p:nvSpPr>
        <p:spPr>
          <a:xfrm>
            <a:off x="1073150" y="1381125"/>
            <a:ext cx="7386638" cy="4456113"/>
          </a:xfrm>
        </p:spPr>
        <p:txBody>
          <a:bodyPr/>
          <a:lstStyle/>
          <a:p>
            <a:pPr>
              <a:lnSpc>
                <a:spcPct val="200000"/>
              </a:lnSpc>
            </a:pPr>
            <a:r>
              <a:rPr lang="zh-CN" altLang="en-US" sz="2400"/>
              <a:t>开展基本的科学计算需要两个步骤：组织数据和展示数据；</a:t>
            </a:r>
            <a:endParaRPr lang="en-US" altLang="zh-CN" sz="2400"/>
          </a:p>
          <a:p>
            <a:pPr>
              <a:lnSpc>
                <a:spcPct val="200000"/>
              </a:lnSpc>
            </a:pPr>
            <a:r>
              <a:rPr lang="zh-CN" altLang="en-US" sz="2400"/>
              <a:t>组织数据是运算的基础，也是将客观世界数字化的必要手段；</a:t>
            </a:r>
            <a:endParaRPr lang="en-US" altLang="zh-CN" sz="2400"/>
          </a:p>
          <a:p>
            <a:pPr>
              <a:lnSpc>
                <a:spcPct val="200000"/>
              </a:lnSpc>
            </a:pPr>
            <a:r>
              <a:rPr lang="zh-CN" altLang="en-US" sz="2400"/>
              <a:t>展示数据是体现运算结果的重要方式，也是展示结论的有力武器。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a:extLst>
              <a:ext uri="{FF2B5EF4-FFF2-40B4-BE49-F238E27FC236}">
                <a16:creationId xmlns:a16="http://schemas.microsoft.com/office/drawing/2014/main" id="{08AA61C1-DE82-49F1-AF88-24A15DCBA2F1}"/>
              </a:ext>
            </a:extLst>
          </p:cNvPr>
          <p:cNvSpPr>
            <a:spLocks noGrp="1" noChangeArrowheads="1"/>
          </p:cNvSpPr>
          <p:nvPr>
            <p:ph idx="1"/>
          </p:nvPr>
        </p:nvSpPr>
        <p:spPr>
          <a:xfrm>
            <a:off x="1187450" y="1125538"/>
            <a:ext cx="7437438" cy="4456112"/>
          </a:xfrm>
        </p:spPr>
        <p:txBody>
          <a:bodyPr/>
          <a:lstStyle/>
          <a:p>
            <a:pPr>
              <a:defRPr/>
            </a:pPr>
            <a:r>
              <a:rPr lang="zh-CN" altLang="en-US" sz="2400" dirty="0"/>
              <a:t>数学的矩阵（</a:t>
            </a:r>
            <a:r>
              <a:rPr lang="en-US" altLang="zh-CN" sz="2400" dirty="0"/>
              <a:t>Matrix</a:t>
            </a:r>
            <a:r>
              <a:rPr lang="zh-CN" altLang="en-US" sz="2400" dirty="0"/>
              <a:t>）是一个按照长方阵列排列的复数或实数集合，最早来自于方程组的系数及常数所构成的方阵。</a:t>
            </a:r>
            <a:endParaRPr lang="en-US" altLang="zh-CN" sz="2400" dirty="0"/>
          </a:p>
          <a:p>
            <a:pPr>
              <a:defRPr/>
            </a:pPr>
            <a:r>
              <a:rPr lang="zh-CN" altLang="en-US" sz="2400" dirty="0"/>
              <a:t>矩阵是高等代数学中的常见工具，主要应用于统计数学、物理学、电路学、力学、光学、量子物理、计算机图像和动画等领域。</a:t>
            </a:r>
            <a:endParaRPr lang="en-US" altLang="zh-CN" sz="2400" dirty="0"/>
          </a:p>
          <a:p>
            <a:pPr>
              <a:defRPr/>
            </a:pPr>
            <a:r>
              <a:rPr lang="zh-CN" altLang="en-US" sz="2400" dirty="0"/>
              <a:t>科学计算领域最著名的计算平台</a:t>
            </a:r>
            <a:r>
              <a:rPr lang="en-US" altLang="zh-CN" sz="2400" dirty="0" err="1"/>
              <a:t>Matlab</a:t>
            </a:r>
            <a:r>
              <a:rPr lang="en-US" altLang="zh-CN" sz="2400" dirty="0"/>
              <a:t> </a:t>
            </a:r>
            <a:r>
              <a:rPr lang="zh-CN" altLang="en-US" sz="2400" dirty="0"/>
              <a:t>采用矩阵作为最基础的变量类型。矩阵有维度概念，一维矩阵是线性的，类似于列表，二维矩阵是表格状的，这是常用的数据表示形式。</a:t>
            </a:r>
            <a:endParaRPr lang="en-US" altLang="zh-CN" sz="2400" dirty="0"/>
          </a:p>
          <a:p>
            <a:pPr>
              <a:defRPr/>
            </a:pPr>
            <a:r>
              <a:rPr lang="zh-CN" altLang="en-US" sz="2400" dirty="0"/>
              <a:t>科学计算与传统计算一个显著区别在于，科学计算以矩阵而不是单一数值为基础，增加了计算密度，能够表达更为复杂的数据运算逻辑。</a:t>
            </a:r>
          </a:p>
          <a:p>
            <a:pPr marL="0" indent="0">
              <a:buFontTx/>
              <a:buNone/>
              <a:defRPr/>
            </a:pPr>
            <a:endParaRPr lang="zh-CN" altLang="en-US" sz="2400" dirty="0"/>
          </a:p>
        </p:txBody>
      </p:sp>
      <p:sp>
        <p:nvSpPr>
          <p:cNvPr id="2" name="标题 1">
            <a:extLst>
              <a:ext uri="{FF2B5EF4-FFF2-40B4-BE49-F238E27FC236}">
                <a16:creationId xmlns:a16="http://schemas.microsoft.com/office/drawing/2014/main" id="{4EBFB17E-6644-4523-A922-B939973AA679}"/>
              </a:ext>
            </a:extLst>
          </p:cNvPr>
          <p:cNvSpPr>
            <a:spLocks noGrp="1"/>
          </p:cNvSpPr>
          <p:nvPr>
            <p:ph type="title"/>
          </p:nvPr>
        </p:nvSpPr>
        <p:spPr>
          <a:xfrm>
            <a:off x="442913" y="103188"/>
            <a:ext cx="8243887" cy="804862"/>
          </a:xfrm>
        </p:spPr>
        <p:txBody>
          <a:bodyPr/>
          <a:lstStyle/>
          <a:p>
            <a:pPr>
              <a:defRPr/>
            </a:pPr>
            <a:r>
              <a:rPr lang="zh-CN" altLang="en-US" dirty="0"/>
              <a:t>科学计算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3">
            <a:extLst>
              <a:ext uri="{FF2B5EF4-FFF2-40B4-BE49-F238E27FC236}">
                <a16:creationId xmlns:a16="http://schemas.microsoft.com/office/drawing/2014/main" id="{2EF63A64-C580-4540-89DE-76FC9052D612}"/>
              </a:ext>
            </a:extLst>
          </p:cNvPr>
          <p:cNvSpPr>
            <a:spLocks noGrp="1"/>
          </p:cNvSpPr>
          <p:nvPr>
            <p:ph type="title"/>
          </p:nvPr>
        </p:nvSpPr>
        <p:spPr>
          <a:xfrm>
            <a:off x="685800" y="2835275"/>
            <a:ext cx="7918450" cy="1020763"/>
          </a:xfrm>
        </p:spPr>
        <p:txBody>
          <a:bodyPr/>
          <a:lstStyle/>
          <a:p>
            <a:pPr>
              <a:defRPr/>
            </a:pPr>
            <a:r>
              <a:rPr lang="en-US" altLang="zh-CN" err="1"/>
              <a:t>numpy</a:t>
            </a:r>
            <a:r>
              <a:rPr lang="en-US" altLang="zh-CN"/>
              <a:t> </a:t>
            </a:r>
            <a:r>
              <a:t>库的使用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BC8A7A10-08C6-4379-9570-02BB5C2F98A8}"/>
              </a:ext>
            </a:extLst>
          </p:cNvPr>
          <p:cNvSpPr>
            <a:spLocks noGrp="1"/>
          </p:cNvSpPr>
          <p:nvPr>
            <p:ph type="title"/>
          </p:nvPr>
        </p:nvSpPr>
        <p:spPr>
          <a:xfrm>
            <a:off x="442913" y="103188"/>
            <a:ext cx="8243887" cy="733425"/>
          </a:xfrm>
        </p:spPr>
        <p:txBody>
          <a:bodyPr/>
          <a:lstStyle/>
          <a:p>
            <a:pPr>
              <a:defRPr/>
            </a:pPr>
            <a:r>
              <a:rPr lang="en-US" dirty="0" err="1"/>
              <a:t>numpy</a:t>
            </a:r>
            <a:r>
              <a:rPr lang="en-US" dirty="0"/>
              <a:t> </a:t>
            </a:r>
            <a:r>
              <a:rPr altLang="en-US" dirty="0" err="1"/>
              <a:t>库概述</a:t>
            </a:r>
            <a:endParaRPr altLang="en-US" dirty="0"/>
          </a:p>
        </p:txBody>
      </p:sp>
      <p:sp>
        <p:nvSpPr>
          <p:cNvPr id="14339" name="内容占位符 2">
            <a:extLst>
              <a:ext uri="{FF2B5EF4-FFF2-40B4-BE49-F238E27FC236}">
                <a16:creationId xmlns:a16="http://schemas.microsoft.com/office/drawing/2014/main" id="{5F9806EF-0CB4-45DE-ACBB-5980300763F5}"/>
              </a:ext>
            </a:extLst>
          </p:cNvPr>
          <p:cNvSpPr>
            <a:spLocks noGrp="1" noChangeArrowheads="1"/>
          </p:cNvSpPr>
          <p:nvPr>
            <p:ph idx="1"/>
          </p:nvPr>
        </p:nvSpPr>
        <p:spPr>
          <a:xfrm>
            <a:off x="1116013" y="1268413"/>
            <a:ext cx="7653337" cy="4456112"/>
          </a:xfrm>
        </p:spPr>
        <p:txBody>
          <a:bodyPr/>
          <a:lstStyle/>
          <a:p>
            <a:pPr marL="0" indent="0">
              <a:buFontTx/>
              <a:buNone/>
              <a:defRPr/>
            </a:pPr>
            <a:r>
              <a:rPr lang="en-US" altLang="zh-CN" sz="2400" dirty="0" err="1"/>
              <a:t>numpy</a:t>
            </a:r>
            <a:r>
              <a:rPr lang="en-US" altLang="zh-CN" sz="2400" dirty="0"/>
              <a:t> </a:t>
            </a:r>
            <a:r>
              <a:rPr lang="zh-CN" altLang="en-US" sz="2400" dirty="0"/>
              <a:t>是用于处理含有同种元素的多维数组运算的第三方库。</a:t>
            </a:r>
            <a:endParaRPr lang="en-US" altLang="zh-CN" sz="2400" dirty="0"/>
          </a:p>
          <a:p>
            <a:pPr>
              <a:defRPr/>
            </a:pPr>
            <a:r>
              <a:rPr lang="en-US" altLang="zh-CN" sz="2400" dirty="0" err="1"/>
              <a:t>numpy</a:t>
            </a:r>
            <a:r>
              <a:rPr lang="en-US" altLang="zh-CN" sz="2400" dirty="0"/>
              <a:t> </a:t>
            </a:r>
            <a:r>
              <a:rPr lang="zh-CN" altLang="en-US" sz="2400" dirty="0"/>
              <a:t>已经成为了科学计算事实上的标准库。</a:t>
            </a:r>
            <a:endParaRPr lang="en-US" altLang="zh-CN" sz="2400" dirty="0"/>
          </a:p>
          <a:p>
            <a:pPr>
              <a:defRPr/>
            </a:pPr>
            <a:r>
              <a:rPr lang="en-US" altLang="zh-CN" sz="2400" dirty="0" err="1"/>
              <a:t>numpy</a:t>
            </a:r>
            <a:r>
              <a:rPr lang="en-US" altLang="zh-CN" sz="2400" dirty="0"/>
              <a:t> </a:t>
            </a:r>
            <a:r>
              <a:rPr lang="zh-CN" altLang="en-US" sz="2400" dirty="0"/>
              <a:t>库处理的最基础数据类型是由同种元素构成的多维数组（</a:t>
            </a:r>
            <a:r>
              <a:rPr lang="en-US" altLang="zh-CN" sz="2400" dirty="0" err="1"/>
              <a:t>ndarray</a:t>
            </a:r>
            <a:r>
              <a:rPr lang="zh-CN" altLang="en-US" sz="2400" dirty="0"/>
              <a:t>），简称“数组”。</a:t>
            </a:r>
            <a:endParaRPr lang="en-US" altLang="zh-CN" sz="2400" dirty="0"/>
          </a:p>
          <a:p>
            <a:pPr marL="0" indent="0">
              <a:buFontTx/>
              <a:buNone/>
              <a:defRPr/>
            </a:pPr>
            <a:endParaRPr lang="en-US" altLang="zh-CN" sz="2400" dirty="0"/>
          </a:p>
          <a:p>
            <a:pPr>
              <a:defRPr/>
            </a:pPr>
            <a:r>
              <a:rPr lang="zh-CN" altLang="en-US" sz="2400" dirty="0"/>
              <a:t>数组中所有元素的类型必须相同，数组中元素可以用整数索引，序号从</a:t>
            </a:r>
            <a:r>
              <a:rPr lang="en-US" altLang="zh-CN" sz="2400" dirty="0"/>
              <a:t>0</a:t>
            </a:r>
            <a:r>
              <a:rPr lang="zh-CN" altLang="en-US" sz="2400" dirty="0"/>
              <a:t>开始。</a:t>
            </a:r>
            <a:r>
              <a:rPr lang="en-US" altLang="zh-CN" sz="2400" dirty="0" err="1"/>
              <a:t>ndarray</a:t>
            </a:r>
            <a:r>
              <a:rPr lang="en-US" altLang="zh-CN" sz="2400" dirty="0"/>
              <a:t> </a:t>
            </a:r>
            <a:r>
              <a:rPr lang="zh-CN" altLang="en-US" sz="2400" dirty="0"/>
              <a:t>类型的维度</a:t>
            </a:r>
            <a:r>
              <a:rPr lang="en-US" altLang="zh-CN" sz="2400" dirty="0"/>
              <a:t>(dimensions)</a:t>
            </a:r>
            <a:r>
              <a:rPr lang="zh-CN" altLang="en-US" sz="2400" dirty="0"/>
              <a:t>叫做轴</a:t>
            </a:r>
            <a:r>
              <a:rPr lang="en-US" altLang="zh-CN" sz="2400" dirty="0"/>
              <a:t>(axes)</a:t>
            </a:r>
            <a:r>
              <a:rPr lang="zh-CN" altLang="en-US" sz="2400" dirty="0"/>
              <a:t>，轴的个数叫做秩</a:t>
            </a:r>
            <a:r>
              <a:rPr lang="en-US" altLang="zh-CN" sz="2400" dirty="0"/>
              <a:t>(rank)</a:t>
            </a:r>
            <a:r>
              <a:rPr lang="zh-CN" altLang="en-US" sz="2400" dirty="0"/>
              <a:t>。一维数组的秩为</a:t>
            </a:r>
            <a:r>
              <a:rPr lang="en-US" altLang="zh-CN" sz="2400" dirty="0"/>
              <a:t>1</a:t>
            </a:r>
            <a:r>
              <a:rPr lang="zh-CN" altLang="en-US" sz="2400" dirty="0"/>
              <a:t>，二维数组的秩为</a:t>
            </a:r>
            <a:r>
              <a:rPr lang="en-US" altLang="zh-CN" sz="2400" dirty="0"/>
              <a:t>2</a:t>
            </a:r>
            <a:r>
              <a:rPr lang="zh-CN" altLang="en-US" sz="2400" dirty="0"/>
              <a:t>，二维数组相当于由两个一维数组构成。</a:t>
            </a:r>
          </a:p>
          <a:p>
            <a:pPr marL="0" indent="0">
              <a:buFontTx/>
              <a:buNone/>
              <a:defRPr/>
            </a:pPr>
            <a:endParaRPr lang="en-US" altLang="zh-CN" sz="2400" dirty="0"/>
          </a:p>
          <a:p>
            <a:pPr marL="0" indent="0">
              <a:buFontTx/>
              <a:buNone/>
              <a:defRPr/>
            </a:pP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505F790B-E647-4196-9813-D525FA60B8B4}"/>
              </a:ext>
            </a:extLst>
          </p:cNvPr>
          <p:cNvSpPr>
            <a:spLocks noGrp="1"/>
          </p:cNvSpPr>
          <p:nvPr>
            <p:ph type="title"/>
          </p:nvPr>
        </p:nvSpPr>
        <p:spPr/>
        <p:txBody>
          <a:bodyPr/>
          <a:lstStyle/>
          <a:p>
            <a:pPr>
              <a:defRPr/>
            </a:pPr>
            <a:r>
              <a:rPr altLang="en-US"/>
              <a:t>第三方库的安装</a:t>
            </a:r>
          </a:p>
        </p:txBody>
      </p:sp>
      <p:sp>
        <p:nvSpPr>
          <p:cNvPr id="7170" name="内容占位符 2">
            <a:extLst>
              <a:ext uri="{FF2B5EF4-FFF2-40B4-BE49-F238E27FC236}">
                <a16:creationId xmlns:a16="http://schemas.microsoft.com/office/drawing/2014/main" id="{059AF793-C984-4777-ADE8-2F30A4428C5C}"/>
              </a:ext>
            </a:extLst>
          </p:cNvPr>
          <p:cNvSpPr>
            <a:spLocks noGrp="1" noChangeArrowheads="1"/>
          </p:cNvSpPr>
          <p:nvPr>
            <p:ph idx="1"/>
          </p:nvPr>
        </p:nvSpPr>
        <p:spPr/>
        <p:txBody>
          <a:bodyPr/>
          <a:lstStyle/>
          <a:p>
            <a:r>
              <a:rPr lang="zh-CN" altLang="en-US"/>
              <a:t>第三方库需要安装后才能使用。由于</a:t>
            </a:r>
            <a:r>
              <a:rPr lang="en-US" altLang="zh-CN"/>
              <a:t>Python </a:t>
            </a:r>
            <a:r>
              <a:rPr lang="zh-CN" altLang="en-US"/>
              <a:t>语言经历了版本更迭过程，而且，第三方库由全球开发者分布式维护，缺少统一的集中管理，因此，</a:t>
            </a:r>
            <a:r>
              <a:rPr lang="en-US" altLang="zh-CN"/>
              <a:t>Python</a:t>
            </a:r>
            <a:r>
              <a:rPr lang="zh-CN" altLang="en-US"/>
              <a:t>的第三方库曾经一度制约了</a:t>
            </a:r>
            <a:r>
              <a:rPr lang="en-US" altLang="zh-CN"/>
              <a:t>Python </a:t>
            </a:r>
            <a:r>
              <a:rPr lang="zh-CN" altLang="en-US"/>
              <a:t>语言的普及和发展。随着官方</a:t>
            </a:r>
            <a:r>
              <a:rPr lang="en-US" altLang="zh-CN"/>
              <a:t>pip </a:t>
            </a:r>
            <a:r>
              <a:rPr lang="zh-CN" altLang="en-US"/>
              <a:t>工具的应用，</a:t>
            </a:r>
            <a:r>
              <a:rPr lang="en-US" altLang="zh-CN"/>
              <a:t>Python </a:t>
            </a:r>
            <a:r>
              <a:rPr lang="zh-CN" altLang="en-US"/>
              <a:t>第三方库的安装变得十分容易。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AD78187-8D3F-4657-86FD-3B277091E2BF}"/>
              </a:ext>
            </a:extLst>
          </p:cNvPr>
          <p:cNvSpPr>
            <a:spLocks noGrp="1"/>
          </p:cNvSpPr>
          <p:nvPr>
            <p:ph type="title"/>
          </p:nvPr>
        </p:nvSpPr>
        <p:spPr/>
        <p:txBody>
          <a:bodyPr/>
          <a:lstStyle/>
          <a:p>
            <a:pPr>
              <a:defRPr/>
            </a:pPr>
            <a:r>
              <a:rPr lang="en-US"/>
              <a:t>numpy </a:t>
            </a:r>
            <a:r>
              <a:rPr altLang="en-US"/>
              <a:t>库概述</a:t>
            </a:r>
          </a:p>
        </p:txBody>
      </p:sp>
      <p:sp>
        <p:nvSpPr>
          <p:cNvPr id="3" name="内容占位符 2">
            <a:extLst>
              <a:ext uri="{FF2B5EF4-FFF2-40B4-BE49-F238E27FC236}">
                <a16:creationId xmlns:a16="http://schemas.microsoft.com/office/drawing/2014/main" id="{8D2B5C4A-312A-4EFA-989F-DA50A6C353F4}"/>
              </a:ext>
            </a:extLst>
          </p:cNvPr>
          <p:cNvSpPr>
            <a:spLocks noGrp="1"/>
          </p:cNvSpPr>
          <p:nvPr>
            <p:ph idx="1"/>
          </p:nvPr>
        </p:nvSpPr>
        <p:spPr>
          <a:xfrm>
            <a:off x="1403350" y="1773238"/>
            <a:ext cx="6923088" cy="4456112"/>
          </a:xfrm>
        </p:spPr>
        <p:txBody>
          <a:bodyPr/>
          <a:lstStyle/>
          <a:p>
            <a:pPr>
              <a:lnSpc>
                <a:spcPct val="150000"/>
              </a:lnSpc>
              <a:defRPr/>
            </a:pPr>
            <a:r>
              <a:rPr altLang="en-US" sz="2400" dirty="0" err="1"/>
              <a:t>由于</a:t>
            </a:r>
            <a:r>
              <a:rPr lang="en-US" sz="2400" dirty="0" err="1"/>
              <a:t>numpy</a:t>
            </a:r>
            <a:r>
              <a:rPr lang="en-US" sz="2400" dirty="0"/>
              <a:t> </a:t>
            </a:r>
            <a:r>
              <a:rPr altLang="en-US" sz="2400" dirty="0" err="1"/>
              <a:t>库中函数较多且命名容易与常用命名混淆，建议采用如下方式引用</a:t>
            </a:r>
            <a:r>
              <a:rPr lang="en-US" sz="2400" dirty="0" err="1"/>
              <a:t>numpy</a:t>
            </a:r>
            <a:r>
              <a:rPr lang="en-US" sz="2400" dirty="0"/>
              <a:t> </a:t>
            </a:r>
            <a:r>
              <a:rPr altLang="en-US" sz="2400" dirty="0"/>
              <a:t>库：</a:t>
            </a:r>
            <a:endParaRPr lang="en-US" sz="2400" dirty="0"/>
          </a:p>
          <a:p>
            <a:pPr marL="0" indent="0" algn="ctr">
              <a:lnSpc>
                <a:spcPct val="150000"/>
              </a:lnSpc>
              <a:buFont typeface="Wingdings" panose="05000000000000000000" pitchFamily="2" charset="2"/>
              <a:buNone/>
              <a:defRPr/>
            </a:pPr>
            <a:r>
              <a:rPr lang="en-US" sz="2400" b="1" dirty="0"/>
              <a:t>&gt;&gt;&gt;import </a:t>
            </a:r>
            <a:r>
              <a:rPr lang="en-US" sz="2400" b="1" dirty="0" err="1"/>
              <a:t>numpy</a:t>
            </a:r>
            <a:r>
              <a:rPr lang="en-US" sz="2400" b="1" dirty="0"/>
              <a:t> as np</a:t>
            </a:r>
            <a:endParaRPr lang="en-US" sz="2400" dirty="0"/>
          </a:p>
          <a:p>
            <a:pPr marL="457200" lvl="1" indent="0">
              <a:lnSpc>
                <a:spcPct val="150000"/>
              </a:lnSpc>
              <a:buFontTx/>
              <a:buNone/>
              <a:defRPr/>
            </a:pPr>
            <a:r>
              <a:rPr lang="en-US" altLang="zh-CN" sz="2400" dirty="0">
                <a:cs typeface="+mn-ea"/>
              </a:rPr>
              <a:t>   </a:t>
            </a:r>
            <a:r>
              <a:rPr altLang="en-US" sz="2400" dirty="0" err="1">
                <a:cs typeface="+mn-ea"/>
              </a:rPr>
              <a:t>其中，</a:t>
            </a:r>
            <a:r>
              <a:rPr lang="en-US" sz="2400" dirty="0" err="1">
                <a:cs typeface="+mn-ea"/>
              </a:rPr>
              <a:t>as</a:t>
            </a:r>
            <a:r>
              <a:rPr lang="en-US" sz="2400" dirty="0">
                <a:cs typeface="+mn-ea"/>
              </a:rPr>
              <a:t> </a:t>
            </a:r>
            <a:r>
              <a:rPr altLang="en-US" sz="2400" dirty="0" err="1">
                <a:cs typeface="+mn-ea"/>
              </a:rPr>
              <a:t>保留字与</a:t>
            </a:r>
            <a:r>
              <a:rPr lang="en-US" sz="2400" dirty="0" err="1">
                <a:cs typeface="+mn-ea"/>
              </a:rPr>
              <a:t>import</a:t>
            </a:r>
            <a:r>
              <a:rPr lang="en-US" sz="2400" dirty="0">
                <a:cs typeface="+mn-ea"/>
              </a:rPr>
              <a:t> </a:t>
            </a:r>
            <a:r>
              <a:rPr altLang="en-US" sz="2400" dirty="0" err="1">
                <a:cs typeface="+mn-ea"/>
              </a:rPr>
              <a:t>一起使用能够改变后续代码中库的命名空间，有助于提高代码可读性。简单说，在程序的后续部分中，</a:t>
            </a:r>
            <a:r>
              <a:rPr lang="en-US" sz="2400" dirty="0" err="1">
                <a:cs typeface="+mn-ea"/>
              </a:rPr>
              <a:t>np</a:t>
            </a:r>
            <a:r>
              <a:rPr lang="en-US" sz="2400" dirty="0">
                <a:cs typeface="+mn-ea"/>
              </a:rPr>
              <a:t> </a:t>
            </a:r>
            <a:r>
              <a:rPr altLang="en-US" sz="2400" dirty="0" err="1">
                <a:cs typeface="+mn-ea"/>
              </a:rPr>
              <a:t>代替</a:t>
            </a:r>
            <a:r>
              <a:rPr lang="en-US" sz="2400" dirty="0" err="1">
                <a:cs typeface="+mn-ea"/>
              </a:rPr>
              <a:t>numpy</a:t>
            </a:r>
            <a:r>
              <a:rPr altLang="en-US" sz="2400" dirty="0">
                <a:cs typeface="+mn-ea"/>
              </a:rPr>
              <a:t>。</a:t>
            </a:r>
            <a:endParaRPr lang="en-US" sz="2400" dirty="0">
              <a:cs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2F0A219-C196-4C6A-BF08-050D1E876586}"/>
              </a:ext>
            </a:extLst>
          </p:cNvPr>
          <p:cNvSpPr>
            <a:spLocks noGrp="1"/>
          </p:cNvSpPr>
          <p:nvPr>
            <p:ph type="title"/>
          </p:nvPr>
        </p:nvSpPr>
        <p:spPr/>
        <p:txBody>
          <a:bodyPr/>
          <a:lstStyle/>
          <a:p>
            <a:pPr>
              <a:defRPr/>
            </a:pPr>
            <a:r>
              <a:rPr lang="en-US"/>
              <a:t>numpy </a:t>
            </a:r>
            <a:r>
              <a:rPr altLang="en-US"/>
              <a:t>库常用的创建数组函数</a:t>
            </a:r>
          </a:p>
        </p:txBody>
      </p:sp>
      <p:pic>
        <p:nvPicPr>
          <p:cNvPr id="35842" name="内容占位符 3">
            <a:extLst>
              <a:ext uri="{FF2B5EF4-FFF2-40B4-BE49-F238E27FC236}">
                <a16:creationId xmlns:a16="http://schemas.microsoft.com/office/drawing/2014/main" id="{9F677F6F-3FEB-42E3-9C53-F1A6FC10DF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8825" y="2060575"/>
            <a:ext cx="8135938" cy="3814763"/>
          </a:xfrm>
        </p:spPr>
      </p:pic>
      <p:sp>
        <p:nvSpPr>
          <p:cNvPr id="35843" name="文本框 1">
            <a:extLst>
              <a:ext uri="{FF2B5EF4-FFF2-40B4-BE49-F238E27FC236}">
                <a16:creationId xmlns:a16="http://schemas.microsoft.com/office/drawing/2014/main" id="{B3A60513-3281-45B1-AC8B-220118B979E8}"/>
              </a:ext>
            </a:extLst>
          </p:cNvPr>
          <p:cNvSpPr txBox="1">
            <a:spLocks noChangeArrowheads="1"/>
          </p:cNvSpPr>
          <p:nvPr/>
        </p:nvSpPr>
        <p:spPr bwMode="auto">
          <a:xfrm>
            <a:off x="896938" y="5454650"/>
            <a:ext cx="2522537" cy="339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1600"/>
              <a:t>np.zeros((m,n),dtype)</a:t>
            </a:r>
            <a:endParaRPr lang="zh-CN"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FAE9D7D-0361-4FAF-B672-6C72B765EE60}"/>
              </a:ext>
            </a:extLst>
          </p:cNvPr>
          <p:cNvSpPr>
            <a:spLocks noGrp="1"/>
          </p:cNvSpPr>
          <p:nvPr>
            <p:ph type="title"/>
          </p:nvPr>
        </p:nvSpPr>
        <p:spPr>
          <a:xfrm>
            <a:off x="481013" y="-104775"/>
            <a:ext cx="8243887" cy="1314450"/>
          </a:xfrm>
        </p:spPr>
        <p:txBody>
          <a:bodyPr/>
          <a:lstStyle/>
          <a:p>
            <a:pPr>
              <a:defRPr/>
            </a:pPr>
            <a:r>
              <a:rPr lang="en-US" dirty="0" err="1"/>
              <a:t>ndarray</a:t>
            </a:r>
            <a:r>
              <a:rPr lang="en-US" dirty="0"/>
              <a:t> </a:t>
            </a:r>
            <a:r>
              <a:rPr altLang="en-US" dirty="0" err="1"/>
              <a:t>类的常用属性</a:t>
            </a:r>
            <a:endParaRPr altLang="en-US" dirty="0"/>
          </a:p>
        </p:txBody>
      </p:sp>
      <p:pic>
        <p:nvPicPr>
          <p:cNvPr id="36866" name="图片 3">
            <a:extLst>
              <a:ext uri="{FF2B5EF4-FFF2-40B4-BE49-F238E27FC236}">
                <a16:creationId xmlns:a16="http://schemas.microsoft.com/office/drawing/2014/main" id="{D1B12490-615C-46D1-A9F6-54A462AD7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636838"/>
            <a:ext cx="69992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内容占位符 2">
            <a:extLst>
              <a:ext uri="{FF2B5EF4-FFF2-40B4-BE49-F238E27FC236}">
                <a16:creationId xmlns:a16="http://schemas.microsoft.com/office/drawing/2014/main" id="{D6286DCB-2E09-4A5A-901E-A5C222584C60}"/>
              </a:ext>
            </a:extLst>
          </p:cNvPr>
          <p:cNvSpPr>
            <a:spLocks noGrp="1" noChangeArrowheads="1"/>
          </p:cNvSpPr>
          <p:nvPr>
            <p:ph idx="1"/>
          </p:nvPr>
        </p:nvSpPr>
        <p:spPr>
          <a:xfrm>
            <a:off x="495300" y="1417638"/>
            <a:ext cx="8229600" cy="1074737"/>
          </a:xfrm>
        </p:spPr>
        <p:txBody>
          <a:bodyPr/>
          <a:lstStyle/>
          <a:p>
            <a:r>
              <a:rPr lang="zh-CN" altLang="en-US"/>
              <a:t>创建一个简单的数组后，可以查看</a:t>
            </a:r>
            <a:r>
              <a:rPr lang="en-US" altLang="zh-CN"/>
              <a:t>ndarray </a:t>
            </a:r>
            <a:r>
              <a:rPr lang="zh-CN" altLang="en-US"/>
              <a:t>类型有一些基本属性</a:t>
            </a:r>
          </a:p>
        </p:txBody>
      </p:sp>
      <p:pic>
        <p:nvPicPr>
          <p:cNvPr id="36868" name="图片 4">
            <a:extLst>
              <a:ext uri="{FF2B5EF4-FFF2-40B4-BE49-F238E27FC236}">
                <a16:creationId xmlns:a16="http://schemas.microsoft.com/office/drawing/2014/main" id="{C88F86AE-C9EC-4927-A561-68BFCF20F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525" y="3500438"/>
            <a:ext cx="69135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05B472C-7CAC-4812-8C43-F2C6D6156742}"/>
              </a:ext>
            </a:extLst>
          </p:cNvPr>
          <p:cNvSpPr>
            <a:spLocks noGrp="1"/>
          </p:cNvSpPr>
          <p:nvPr>
            <p:ph type="title"/>
          </p:nvPr>
        </p:nvSpPr>
        <p:spPr/>
        <p:txBody>
          <a:bodyPr/>
          <a:lstStyle/>
          <a:p>
            <a:pPr>
              <a:defRPr/>
            </a:pPr>
            <a:r>
              <a:rPr lang="en-US" dirty="0" err="1"/>
              <a:t>ndarray</a:t>
            </a:r>
            <a:r>
              <a:rPr lang="en-US" dirty="0"/>
              <a:t> </a:t>
            </a:r>
            <a:r>
              <a:rPr altLang="en-US" dirty="0" err="1"/>
              <a:t>类的常用属性</a:t>
            </a:r>
            <a:endParaRPr altLang="en-US" dirty="0"/>
          </a:p>
        </p:txBody>
      </p:sp>
      <p:pic>
        <p:nvPicPr>
          <p:cNvPr id="37890" name="图片 2">
            <a:extLst>
              <a:ext uri="{FF2B5EF4-FFF2-40B4-BE49-F238E27FC236}">
                <a16:creationId xmlns:a16="http://schemas.microsoft.com/office/drawing/2014/main" id="{19EF900C-CD7B-4A15-BE18-A31F3649F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13" t="67632" r="58765" b="5919"/>
          <a:stretch>
            <a:fillRect/>
          </a:stretch>
        </p:blipFill>
        <p:spPr bwMode="auto">
          <a:xfrm>
            <a:off x="2195513" y="1773238"/>
            <a:ext cx="5616575"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a:extLst>
              <a:ext uri="{FF2B5EF4-FFF2-40B4-BE49-F238E27FC236}">
                <a16:creationId xmlns:a16="http://schemas.microsoft.com/office/drawing/2014/main" id="{3FF059BB-6F28-4BF6-9A2A-14F84554D569}"/>
              </a:ext>
            </a:extLst>
          </p:cNvPr>
          <p:cNvSpPr>
            <a:spLocks noGrp="1" noChangeArrowheads="1"/>
          </p:cNvSpPr>
          <p:nvPr>
            <p:ph idx="1"/>
          </p:nvPr>
        </p:nvSpPr>
        <p:spPr>
          <a:xfrm>
            <a:off x="1619250" y="1200150"/>
            <a:ext cx="6780213" cy="4456113"/>
          </a:xfrm>
        </p:spPr>
        <p:txBody>
          <a:bodyPr/>
          <a:lstStyle/>
          <a:p>
            <a:pPr marL="0" indent="0">
              <a:lnSpc>
                <a:spcPct val="150000"/>
              </a:lnSpc>
              <a:buFontTx/>
              <a:buNone/>
            </a:pPr>
            <a:r>
              <a:rPr lang="zh-CN" altLang="en-US"/>
              <a:t>     数组在</a:t>
            </a:r>
            <a:r>
              <a:rPr lang="en-US" altLang="zh-CN"/>
              <a:t>numpy </a:t>
            </a:r>
            <a:r>
              <a:rPr lang="zh-CN" altLang="en-US"/>
              <a:t>中被当作对象，可以采用</a:t>
            </a:r>
            <a:r>
              <a:rPr lang="en-US" altLang="zh-CN"/>
              <a:t>&lt;a&gt;.&lt;b&gt;()</a:t>
            </a:r>
            <a:r>
              <a:rPr lang="zh-CN" altLang="en-US"/>
              <a:t>方式调用一些方法。这里给出了改变数组基础形态的操作方法，例如改变和调换数组维度等。</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7675A8B0-2D7E-4FDC-8548-00F570A21A1B}"/>
              </a:ext>
            </a:extLst>
          </p:cNvPr>
          <p:cNvSpPr>
            <a:spLocks noGrp="1"/>
          </p:cNvSpPr>
          <p:nvPr>
            <p:ph type="title"/>
          </p:nvPr>
        </p:nvSpPr>
        <p:spPr>
          <a:xfrm>
            <a:off x="449263" y="188913"/>
            <a:ext cx="8243887" cy="701675"/>
          </a:xfrm>
        </p:spPr>
        <p:txBody>
          <a:bodyPr/>
          <a:lstStyle/>
          <a:p>
            <a:pPr>
              <a:defRPr/>
            </a:pPr>
            <a:r>
              <a:rPr lang="en-US" dirty="0" err="1"/>
              <a:t>ndarray</a:t>
            </a:r>
            <a:r>
              <a:rPr lang="en-US" dirty="0"/>
              <a:t> </a:t>
            </a:r>
            <a:r>
              <a:rPr altLang="en-US" dirty="0" err="1"/>
              <a:t>类的形态操作方法</a:t>
            </a:r>
            <a:endParaRPr altLang="en-US" dirty="0"/>
          </a:p>
        </p:txBody>
      </p:sp>
      <p:pic>
        <p:nvPicPr>
          <p:cNvPr id="39938" name="图片 4">
            <a:extLst>
              <a:ext uri="{FF2B5EF4-FFF2-40B4-BE49-F238E27FC236}">
                <a16:creationId xmlns:a16="http://schemas.microsoft.com/office/drawing/2014/main" id="{36E6818D-6C5E-4A6F-8364-9AA08DA55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8" y="1392238"/>
            <a:ext cx="8839200"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内容占位符 3">
            <a:extLst>
              <a:ext uri="{FF2B5EF4-FFF2-40B4-BE49-F238E27FC236}">
                <a16:creationId xmlns:a16="http://schemas.microsoft.com/office/drawing/2014/main" id="{C37A2C59-5F4B-4CE8-919A-AA51A92F2CC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92088" y="890588"/>
            <a:ext cx="8759825" cy="522287"/>
          </a:xfrm>
        </p:spPr>
      </p:pic>
      <p:pic>
        <p:nvPicPr>
          <p:cNvPr id="39940" name="图片 1">
            <a:extLst>
              <a:ext uri="{FF2B5EF4-FFF2-40B4-BE49-F238E27FC236}">
                <a16:creationId xmlns:a16="http://schemas.microsoft.com/office/drawing/2014/main" id="{3053D6C7-8C01-498E-A708-54B12E6E02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314" t="50301" r="62975" b="30438"/>
          <a:stretch>
            <a:fillRect/>
          </a:stretch>
        </p:blipFill>
        <p:spPr bwMode="auto">
          <a:xfrm>
            <a:off x="981075" y="4271963"/>
            <a:ext cx="357505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图片 5">
            <a:extLst>
              <a:ext uri="{FF2B5EF4-FFF2-40B4-BE49-F238E27FC236}">
                <a16:creationId xmlns:a16="http://schemas.microsoft.com/office/drawing/2014/main" id="{423DB109-228D-40B3-9E24-AF0B5420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49" t="80856" r="73882" b="5849"/>
          <a:stretch>
            <a:fillRect/>
          </a:stretch>
        </p:blipFill>
        <p:spPr bwMode="auto">
          <a:xfrm>
            <a:off x="4611688" y="4271963"/>
            <a:ext cx="327342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E843EFF5-A265-4ECB-A8E7-C0D6779412D9}"/>
              </a:ext>
            </a:extLst>
          </p:cNvPr>
          <p:cNvSpPr>
            <a:spLocks noGrp="1"/>
          </p:cNvSpPr>
          <p:nvPr>
            <p:ph type="title"/>
          </p:nvPr>
        </p:nvSpPr>
        <p:spPr>
          <a:xfrm>
            <a:off x="442913" y="103188"/>
            <a:ext cx="8243887" cy="949325"/>
          </a:xfrm>
        </p:spPr>
        <p:txBody>
          <a:bodyPr/>
          <a:lstStyle/>
          <a:p>
            <a:pPr>
              <a:defRPr/>
            </a:pPr>
            <a:r>
              <a:rPr lang="en-US" dirty="0" err="1"/>
              <a:t>ndarray</a:t>
            </a:r>
            <a:r>
              <a:rPr lang="en-US" dirty="0"/>
              <a:t> </a:t>
            </a:r>
            <a:r>
              <a:rPr altLang="en-US" dirty="0" err="1"/>
              <a:t>类的索引和切片方法</a:t>
            </a:r>
            <a:endParaRPr altLang="en-US" dirty="0"/>
          </a:p>
        </p:txBody>
      </p:sp>
      <p:pic>
        <p:nvPicPr>
          <p:cNvPr id="41986" name="内容占位符 3">
            <a:extLst>
              <a:ext uri="{FF2B5EF4-FFF2-40B4-BE49-F238E27FC236}">
                <a16:creationId xmlns:a16="http://schemas.microsoft.com/office/drawing/2014/main" id="{97B52BB5-A14C-4FD3-ABFA-9F7EC257AA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7838" y="2852738"/>
            <a:ext cx="8020050" cy="2952750"/>
          </a:xfrm>
        </p:spPr>
      </p:pic>
      <p:sp>
        <p:nvSpPr>
          <p:cNvPr id="41987" name="矩形 1">
            <a:extLst>
              <a:ext uri="{FF2B5EF4-FFF2-40B4-BE49-F238E27FC236}">
                <a16:creationId xmlns:a16="http://schemas.microsoft.com/office/drawing/2014/main" id="{8755ED8C-367A-407A-BB75-5DC4F2BAA553}"/>
              </a:ext>
            </a:extLst>
          </p:cNvPr>
          <p:cNvSpPr>
            <a:spLocks noChangeArrowheads="1"/>
          </p:cNvSpPr>
          <p:nvPr/>
        </p:nvSpPr>
        <p:spPr bwMode="auto">
          <a:xfrm>
            <a:off x="882650" y="1268413"/>
            <a:ext cx="7788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t>数组切片得到的是原始数组的视图，所有修改都会直接反映到源数组。如果需要得到的</a:t>
            </a:r>
            <a:r>
              <a:rPr lang="en-US" altLang="zh-CN" sz="2400"/>
              <a:t>ndarray </a:t>
            </a:r>
            <a:r>
              <a:rPr lang="zh-CN" altLang="en-US" sz="2400"/>
              <a:t>切片的一份副本，需要进行复制操作，比如</a:t>
            </a:r>
            <a:r>
              <a:rPr lang="en-US" altLang="zh-CN" sz="2400"/>
              <a:t>arange[5:8].copy()</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1768EB64-24E7-4C37-8102-69BC5B45FBAC}"/>
              </a:ext>
            </a:extLst>
          </p:cNvPr>
          <p:cNvSpPr>
            <a:spLocks noGrp="1"/>
          </p:cNvSpPr>
          <p:nvPr>
            <p:ph type="title"/>
          </p:nvPr>
        </p:nvSpPr>
        <p:spPr/>
        <p:txBody>
          <a:bodyPr/>
          <a:lstStyle/>
          <a:p>
            <a:pPr>
              <a:defRPr/>
            </a:pPr>
            <a:r>
              <a:rPr lang="en-US"/>
              <a:t>ndarray </a:t>
            </a:r>
            <a:r>
              <a:rPr altLang="en-US"/>
              <a:t>类的索引和切片方法</a:t>
            </a:r>
          </a:p>
        </p:txBody>
      </p:sp>
      <p:pic>
        <p:nvPicPr>
          <p:cNvPr id="43010" name="图片 2">
            <a:extLst>
              <a:ext uri="{FF2B5EF4-FFF2-40B4-BE49-F238E27FC236}">
                <a16:creationId xmlns:a16="http://schemas.microsoft.com/office/drawing/2014/main" id="{1B511BE4-01E4-43B6-8F09-939C90D42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52" t="30237" r="40640" b="35825"/>
          <a:stretch>
            <a:fillRect/>
          </a:stretch>
        </p:blipFill>
        <p:spPr bwMode="auto">
          <a:xfrm>
            <a:off x="1150938" y="1700213"/>
            <a:ext cx="692785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77E0E2E-1564-4090-8E76-6037890643AA}"/>
              </a:ext>
            </a:extLst>
          </p:cNvPr>
          <p:cNvSpPr>
            <a:spLocks noGrp="1"/>
          </p:cNvSpPr>
          <p:nvPr>
            <p:ph type="title"/>
          </p:nvPr>
        </p:nvSpPr>
        <p:spPr>
          <a:xfrm>
            <a:off x="442913" y="103188"/>
            <a:ext cx="8243887" cy="661987"/>
          </a:xfrm>
        </p:spPr>
        <p:txBody>
          <a:bodyPr/>
          <a:lstStyle/>
          <a:p>
            <a:pPr>
              <a:defRPr/>
            </a:pPr>
            <a:r>
              <a:rPr lang="en-US" dirty="0" err="1"/>
              <a:t>numpy</a:t>
            </a:r>
            <a:r>
              <a:rPr lang="en-US" dirty="0"/>
              <a:t> </a:t>
            </a:r>
            <a:r>
              <a:rPr altLang="en-US" dirty="0" err="1"/>
              <a:t>库的算术运算函数</a:t>
            </a:r>
            <a:endParaRPr altLang="en-US" dirty="0"/>
          </a:p>
        </p:txBody>
      </p:sp>
      <p:pic>
        <p:nvPicPr>
          <p:cNvPr id="44034" name="内容占位符 3">
            <a:extLst>
              <a:ext uri="{FF2B5EF4-FFF2-40B4-BE49-F238E27FC236}">
                <a16:creationId xmlns:a16="http://schemas.microsoft.com/office/drawing/2014/main" id="{C873652E-B6AD-4252-86D1-0A070A75BD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765175"/>
            <a:ext cx="6985000" cy="3700463"/>
          </a:xfrm>
        </p:spPr>
      </p:pic>
      <p:sp>
        <p:nvSpPr>
          <p:cNvPr id="44035" name="矩形 1">
            <a:extLst>
              <a:ext uri="{FF2B5EF4-FFF2-40B4-BE49-F238E27FC236}">
                <a16:creationId xmlns:a16="http://schemas.microsoft.com/office/drawing/2014/main" id="{D0832E9E-F8C4-41B4-B66C-E4DC227E039A}"/>
              </a:ext>
            </a:extLst>
          </p:cNvPr>
          <p:cNvSpPr>
            <a:spLocks noChangeArrowheads="1"/>
          </p:cNvSpPr>
          <p:nvPr/>
        </p:nvSpPr>
        <p:spPr bwMode="auto">
          <a:xfrm>
            <a:off x="1042988" y="4724400"/>
            <a:ext cx="7273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t>这些函数中，输出参数</a:t>
            </a:r>
            <a:r>
              <a:rPr lang="en-US" altLang="zh-CN" sz="2400"/>
              <a:t>y </a:t>
            </a:r>
            <a:r>
              <a:rPr lang="zh-CN" altLang="en-US" sz="2400"/>
              <a:t>可选，如果没有指定，将创建并返回一个新的数组保存计算结果；如果指定参数，则将结果保存到参数中。例如，两个数组相加可以简单地写为</a:t>
            </a:r>
            <a:r>
              <a:rPr lang="en-US" altLang="zh-CN" sz="2400"/>
              <a:t>a+b</a:t>
            </a:r>
            <a:r>
              <a:rPr lang="zh-CN" altLang="en-US" sz="2400"/>
              <a:t>，而</a:t>
            </a:r>
            <a:r>
              <a:rPr lang="en-US" altLang="zh-CN" sz="2400"/>
              <a:t>np.add(a,b,a)</a:t>
            </a:r>
            <a:r>
              <a:rPr lang="zh-CN" altLang="en-US" sz="2400"/>
              <a:t>则表示</a:t>
            </a:r>
            <a:r>
              <a:rPr lang="en-US" altLang="zh-CN" sz="2400"/>
              <a:t>a+=b</a:t>
            </a:r>
            <a:r>
              <a:rPr lang="zh-CN" altLang="en-US" sz="240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F284885-6BDF-4819-84B6-CB5EEF2B3209}"/>
              </a:ext>
            </a:extLst>
          </p:cNvPr>
          <p:cNvSpPr>
            <a:spLocks noGrp="1"/>
          </p:cNvSpPr>
          <p:nvPr>
            <p:ph type="title"/>
          </p:nvPr>
        </p:nvSpPr>
        <p:spPr>
          <a:xfrm>
            <a:off x="442913" y="103188"/>
            <a:ext cx="8243887" cy="733425"/>
          </a:xfrm>
        </p:spPr>
        <p:txBody>
          <a:bodyPr/>
          <a:lstStyle/>
          <a:p>
            <a:pPr>
              <a:defRPr/>
            </a:pPr>
            <a:r>
              <a:rPr lang="en-US" dirty="0" err="1"/>
              <a:t>numpy</a:t>
            </a:r>
            <a:r>
              <a:rPr lang="en-US" dirty="0"/>
              <a:t> </a:t>
            </a:r>
            <a:r>
              <a:rPr altLang="en-US" dirty="0" err="1"/>
              <a:t>库的比较运算函数</a:t>
            </a:r>
            <a:endParaRPr altLang="en-US" dirty="0"/>
          </a:p>
        </p:txBody>
      </p:sp>
      <p:pic>
        <p:nvPicPr>
          <p:cNvPr id="45058" name="内容占位符 3">
            <a:extLst>
              <a:ext uri="{FF2B5EF4-FFF2-40B4-BE49-F238E27FC236}">
                <a16:creationId xmlns:a16="http://schemas.microsoft.com/office/drawing/2014/main" id="{FE797CF7-7221-4043-9897-84B0F47050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5450" y="1241425"/>
            <a:ext cx="7842250" cy="3729038"/>
          </a:xfrm>
        </p:spPr>
      </p:pic>
      <p:sp>
        <p:nvSpPr>
          <p:cNvPr id="45059" name="矩形 1">
            <a:extLst>
              <a:ext uri="{FF2B5EF4-FFF2-40B4-BE49-F238E27FC236}">
                <a16:creationId xmlns:a16="http://schemas.microsoft.com/office/drawing/2014/main" id="{F2F5484C-5D9B-4096-BE8C-E931FDE2B972}"/>
              </a:ext>
            </a:extLst>
          </p:cNvPr>
          <p:cNvSpPr>
            <a:spLocks noChangeArrowheads="1"/>
          </p:cNvSpPr>
          <p:nvPr/>
        </p:nvSpPr>
        <p:spPr bwMode="auto">
          <a:xfrm>
            <a:off x="827088" y="5365750"/>
            <a:ext cx="7200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t>其将返回一个布尔数组，它包含两个数组中对应元素值的比较结果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D2F75005-0B4F-4EB4-BC9C-611931F9F6FF}"/>
              </a:ext>
            </a:extLst>
          </p:cNvPr>
          <p:cNvSpPr>
            <a:spLocks noGrp="1"/>
          </p:cNvSpPr>
          <p:nvPr>
            <p:ph type="title"/>
          </p:nvPr>
        </p:nvSpPr>
        <p:spPr/>
        <p:txBody>
          <a:bodyPr/>
          <a:lstStyle/>
          <a:p>
            <a:pPr>
              <a:defRPr/>
            </a:pPr>
            <a:r>
              <a:rPr altLang="en-US"/>
              <a:t>第三方库的安装</a:t>
            </a:r>
          </a:p>
        </p:txBody>
      </p:sp>
      <p:sp>
        <p:nvSpPr>
          <p:cNvPr id="8194" name="内容占位符 2">
            <a:extLst>
              <a:ext uri="{FF2B5EF4-FFF2-40B4-BE49-F238E27FC236}">
                <a16:creationId xmlns:a16="http://schemas.microsoft.com/office/drawing/2014/main" id="{8255BB85-C948-4FD1-B590-BD78F0FC6229}"/>
              </a:ext>
            </a:extLst>
          </p:cNvPr>
          <p:cNvSpPr>
            <a:spLocks noGrp="1" noChangeArrowheads="1"/>
          </p:cNvSpPr>
          <p:nvPr>
            <p:ph idx="1"/>
          </p:nvPr>
        </p:nvSpPr>
        <p:spPr>
          <a:xfrm>
            <a:off x="971550" y="1600200"/>
            <a:ext cx="7715250" cy="4456113"/>
          </a:xfrm>
        </p:spPr>
        <p:txBody>
          <a:bodyPr/>
          <a:lstStyle/>
          <a:p>
            <a:r>
              <a:rPr lang="en-US" altLang="zh-CN"/>
              <a:t>Python </a:t>
            </a:r>
            <a:r>
              <a:rPr lang="zh-CN" altLang="en-US"/>
              <a:t>第三方库依照安装方式灵活性和难易程度有三个方法，建议依次使用，能够将第三方库安装成功，</a:t>
            </a:r>
            <a:endParaRPr lang="en-US" altLang="zh-CN"/>
          </a:p>
          <a:p>
            <a:r>
              <a:rPr lang="zh-CN" altLang="en-US"/>
              <a:t>这三个方法是：</a:t>
            </a:r>
            <a:r>
              <a:rPr lang="en-US" altLang="zh-CN"/>
              <a:t>pip </a:t>
            </a:r>
            <a:r>
              <a:rPr lang="zh-CN" altLang="en-US"/>
              <a:t>工具安装、自定义安装和文件安装。</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9F3EE042-F8A6-480E-8B8D-B5A8078B5897}"/>
              </a:ext>
            </a:extLst>
          </p:cNvPr>
          <p:cNvSpPr>
            <a:spLocks noGrp="1"/>
          </p:cNvSpPr>
          <p:nvPr>
            <p:ph type="title"/>
          </p:nvPr>
        </p:nvSpPr>
        <p:spPr>
          <a:xfrm>
            <a:off x="442913" y="103188"/>
            <a:ext cx="8243887" cy="661987"/>
          </a:xfrm>
        </p:spPr>
        <p:txBody>
          <a:bodyPr/>
          <a:lstStyle/>
          <a:p>
            <a:pPr>
              <a:defRPr/>
            </a:pPr>
            <a:r>
              <a:rPr lang="en-US" dirty="0" err="1"/>
              <a:t>numpy</a:t>
            </a:r>
            <a:r>
              <a:rPr lang="en-US" dirty="0"/>
              <a:t> </a:t>
            </a:r>
            <a:r>
              <a:rPr altLang="en-US" dirty="0" err="1"/>
              <a:t>库的其他运算函数</a:t>
            </a:r>
            <a:endParaRPr altLang="en-US" dirty="0"/>
          </a:p>
        </p:txBody>
      </p:sp>
      <p:pic>
        <p:nvPicPr>
          <p:cNvPr id="46082" name="内容占位符 3">
            <a:extLst>
              <a:ext uri="{FF2B5EF4-FFF2-40B4-BE49-F238E27FC236}">
                <a16:creationId xmlns:a16="http://schemas.microsoft.com/office/drawing/2014/main" id="{0F7A223E-F554-4021-B724-DF760E9F26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84263" y="765175"/>
            <a:ext cx="6961187" cy="4144963"/>
          </a:xfrm>
        </p:spPr>
      </p:pic>
      <p:sp>
        <p:nvSpPr>
          <p:cNvPr id="46083" name="矩形 1">
            <a:extLst>
              <a:ext uri="{FF2B5EF4-FFF2-40B4-BE49-F238E27FC236}">
                <a16:creationId xmlns:a16="http://schemas.microsoft.com/office/drawing/2014/main" id="{2C169E12-96FB-4870-B136-3DBDF9AA828A}"/>
              </a:ext>
            </a:extLst>
          </p:cNvPr>
          <p:cNvSpPr>
            <a:spLocks noChangeArrowheads="1"/>
          </p:cNvSpPr>
          <p:nvPr/>
        </p:nvSpPr>
        <p:spPr bwMode="auto">
          <a:xfrm>
            <a:off x="1187450" y="5084763"/>
            <a:ext cx="7354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a:t>numpy </a:t>
            </a:r>
            <a:r>
              <a:rPr lang="zh-CN" altLang="en-US" sz="2400"/>
              <a:t>库还包括三角运算函数、傅里叶变换、随机和概率分布、基本数值统计、位运算、矩阵运算等非常丰富的功能，可以在使用时可以到官方网站查询。</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3">
            <a:extLst>
              <a:ext uri="{FF2B5EF4-FFF2-40B4-BE49-F238E27FC236}">
                <a16:creationId xmlns:a16="http://schemas.microsoft.com/office/drawing/2014/main" id="{DFF4B7E7-A193-44A5-82F0-8671EFB64F08}"/>
              </a:ext>
            </a:extLst>
          </p:cNvPr>
          <p:cNvSpPr>
            <a:spLocks noGrp="1"/>
          </p:cNvSpPr>
          <p:nvPr>
            <p:ph type="title"/>
          </p:nvPr>
        </p:nvSpPr>
        <p:spPr>
          <a:xfrm>
            <a:off x="323850" y="2852738"/>
            <a:ext cx="8710613" cy="1022350"/>
          </a:xfrm>
        </p:spPr>
        <p:txBody>
          <a:bodyPr/>
          <a:lstStyle/>
          <a:p>
            <a:pPr>
              <a:defRPr/>
            </a:pPr>
            <a:r>
              <a:rPr lang="en-US" altLang="zh-CN" sz="4800"/>
              <a:t>matplotlib</a:t>
            </a:r>
            <a:r>
              <a:rPr sz="4800"/>
              <a:t>库的使用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2D319112-179B-4AE5-B698-6BE193A1141B}"/>
              </a:ext>
            </a:extLst>
          </p:cNvPr>
          <p:cNvSpPr>
            <a:spLocks noGrp="1"/>
          </p:cNvSpPr>
          <p:nvPr>
            <p:ph type="title"/>
          </p:nvPr>
        </p:nvSpPr>
        <p:spPr>
          <a:xfrm>
            <a:off x="449263" y="327025"/>
            <a:ext cx="8243887" cy="733425"/>
          </a:xfrm>
        </p:spPr>
        <p:txBody>
          <a:bodyPr/>
          <a:lstStyle/>
          <a:p>
            <a:pPr>
              <a:defRPr/>
            </a:pPr>
            <a:r>
              <a:rPr lang="en-US" dirty="0" err="1"/>
              <a:t>matplotlib.pyplot</a:t>
            </a:r>
            <a:r>
              <a:rPr lang="en-US" dirty="0"/>
              <a:t> </a:t>
            </a:r>
            <a:r>
              <a:rPr altLang="en-US" dirty="0" err="1"/>
              <a:t>库概述</a:t>
            </a:r>
            <a:endParaRPr altLang="en-US" dirty="0"/>
          </a:p>
        </p:txBody>
      </p:sp>
      <p:sp>
        <p:nvSpPr>
          <p:cNvPr id="3" name="内容占位符 2">
            <a:extLst>
              <a:ext uri="{FF2B5EF4-FFF2-40B4-BE49-F238E27FC236}">
                <a16:creationId xmlns:a16="http://schemas.microsoft.com/office/drawing/2014/main" id="{E2C4DBC1-EFCD-4018-A0C5-76F7F84F0AE9}"/>
              </a:ext>
            </a:extLst>
          </p:cNvPr>
          <p:cNvSpPr>
            <a:spLocks noGrp="1"/>
          </p:cNvSpPr>
          <p:nvPr>
            <p:ph idx="1"/>
          </p:nvPr>
        </p:nvSpPr>
        <p:spPr>
          <a:xfrm>
            <a:off x="611188" y="1200150"/>
            <a:ext cx="8229600" cy="4456113"/>
          </a:xfrm>
        </p:spPr>
        <p:txBody>
          <a:bodyPr/>
          <a:lstStyle/>
          <a:p>
            <a:pPr>
              <a:lnSpc>
                <a:spcPct val="150000"/>
              </a:lnSpc>
              <a:defRPr/>
            </a:pPr>
            <a:r>
              <a:rPr lang="en-US" altLang="zh-CN" sz="2400" dirty="0"/>
              <a:t>matplotlib </a:t>
            </a:r>
            <a:r>
              <a:rPr lang="zh-CN" altLang="en-US" sz="2400" dirty="0"/>
              <a:t>是提供数据绘图功能的第三方库，其</a:t>
            </a:r>
            <a:r>
              <a:rPr lang="en-US" altLang="zh-CN" sz="2400" dirty="0" err="1"/>
              <a:t>pyplot</a:t>
            </a:r>
            <a:r>
              <a:rPr lang="en-US" altLang="zh-CN" sz="2400" dirty="0"/>
              <a:t> </a:t>
            </a:r>
            <a:r>
              <a:rPr lang="zh-CN" altLang="en-US" sz="2400" dirty="0"/>
              <a:t>子库主要用于实现各种数据展示图形的绘制。</a:t>
            </a:r>
            <a:endParaRPr lang="en-US" sz="2400" dirty="0"/>
          </a:p>
          <a:p>
            <a:pPr>
              <a:lnSpc>
                <a:spcPct val="150000"/>
              </a:lnSpc>
              <a:defRPr/>
            </a:pPr>
            <a:r>
              <a:rPr lang="en-US" sz="2400" dirty="0" err="1"/>
              <a:t>matplotlib.pyplot</a:t>
            </a:r>
            <a:r>
              <a:rPr lang="en-US" sz="2400" dirty="0"/>
              <a:t> </a:t>
            </a:r>
            <a:r>
              <a:rPr altLang="en-US" sz="2400" dirty="0" err="1"/>
              <a:t>是</a:t>
            </a:r>
            <a:r>
              <a:rPr lang="en-US" sz="2400" dirty="0" err="1"/>
              <a:t>matplotlib</a:t>
            </a:r>
            <a:r>
              <a:rPr lang="en-US" sz="2400" dirty="0"/>
              <a:t> </a:t>
            </a:r>
            <a:r>
              <a:rPr altLang="en-US" sz="2400" dirty="0" err="1"/>
              <a:t>的子库，引用方式如下</a:t>
            </a:r>
            <a:r>
              <a:rPr altLang="en-US" sz="2400" dirty="0"/>
              <a:t>：</a:t>
            </a:r>
            <a:endParaRPr lang="en-US" sz="2400" dirty="0"/>
          </a:p>
          <a:p>
            <a:pPr marL="0" indent="0" algn="ctr">
              <a:lnSpc>
                <a:spcPct val="150000"/>
              </a:lnSpc>
              <a:buFont typeface="Wingdings" panose="05000000000000000000" pitchFamily="2" charset="2"/>
              <a:buNone/>
              <a:defRPr/>
            </a:pPr>
            <a:r>
              <a:rPr lang="en-US" sz="2400" b="1" dirty="0"/>
              <a:t>&gt;&gt;&gt;import </a:t>
            </a:r>
            <a:r>
              <a:rPr lang="en-US" sz="2400" b="1" dirty="0" err="1"/>
              <a:t>matplotlib.pyplot</a:t>
            </a:r>
            <a:r>
              <a:rPr lang="en-US" sz="2400" b="1" dirty="0"/>
              <a:t> as </a:t>
            </a:r>
            <a:r>
              <a:rPr lang="en-US" sz="2400" b="1" dirty="0" err="1"/>
              <a:t>plt</a:t>
            </a:r>
            <a:endParaRPr lang="en-US" sz="2400" b="1" dirty="0"/>
          </a:p>
          <a:p>
            <a:pPr indent="-257175">
              <a:lnSpc>
                <a:spcPct val="150000"/>
              </a:lnSpc>
              <a:defRPr/>
            </a:pPr>
            <a:r>
              <a:rPr altLang="en-US" sz="2400" dirty="0" err="1"/>
              <a:t>上述语句与</a:t>
            </a:r>
            <a:r>
              <a:rPr lang="en-US" sz="2400" dirty="0" err="1"/>
              <a:t>import</a:t>
            </a:r>
            <a:r>
              <a:rPr lang="en-US" sz="2400" dirty="0"/>
              <a:t> </a:t>
            </a:r>
            <a:r>
              <a:rPr lang="en-US" sz="2400" dirty="0" err="1"/>
              <a:t>matplotlib.pyplot</a:t>
            </a:r>
            <a:r>
              <a:rPr lang="en-US" sz="2400" dirty="0"/>
              <a:t> </a:t>
            </a:r>
            <a:r>
              <a:rPr altLang="en-US" sz="2400" dirty="0" err="1"/>
              <a:t>一致，</a:t>
            </a:r>
            <a:r>
              <a:rPr lang="en-US" sz="2400" dirty="0" err="1"/>
              <a:t>as</a:t>
            </a:r>
            <a:r>
              <a:rPr lang="en-US" sz="2400" dirty="0"/>
              <a:t> </a:t>
            </a:r>
            <a:r>
              <a:rPr altLang="en-US" sz="2400" dirty="0" err="1"/>
              <a:t>保留字与</a:t>
            </a:r>
            <a:r>
              <a:rPr lang="en-US" sz="2400" dirty="0" err="1"/>
              <a:t>import</a:t>
            </a:r>
            <a:r>
              <a:rPr lang="en-US" sz="2400" dirty="0"/>
              <a:t> </a:t>
            </a:r>
            <a:r>
              <a:rPr altLang="en-US" sz="2400" dirty="0" err="1"/>
              <a:t>一起使用能够改变后续代码中库的命名空间，有助于提高代码可读性。简单说，在后续程序中，</a:t>
            </a:r>
            <a:r>
              <a:rPr lang="en-US" sz="2400" dirty="0" err="1"/>
              <a:t>plt</a:t>
            </a:r>
            <a:r>
              <a:rPr lang="en-US" sz="2400" dirty="0"/>
              <a:t> </a:t>
            </a:r>
            <a:r>
              <a:rPr altLang="en-US" sz="2400" dirty="0" err="1"/>
              <a:t>将代替</a:t>
            </a:r>
            <a:r>
              <a:rPr lang="en-US" sz="2400" dirty="0" err="1"/>
              <a:t>matplotlib.pyplot</a:t>
            </a:r>
            <a:r>
              <a:rPr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3C2109B2-B7D0-42B5-AEB2-597B55063999}"/>
              </a:ext>
            </a:extLst>
          </p:cNvPr>
          <p:cNvSpPr>
            <a:spLocks noGrp="1"/>
          </p:cNvSpPr>
          <p:nvPr>
            <p:ph type="title"/>
          </p:nvPr>
        </p:nvSpPr>
        <p:spPr>
          <a:xfrm>
            <a:off x="442913" y="103188"/>
            <a:ext cx="8243887" cy="1022350"/>
          </a:xfrm>
        </p:spPr>
        <p:txBody>
          <a:bodyPr/>
          <a:lstStyle/>
          <a:p>
            <a:pPr>
              <a:defRPr/>
            </a:pPr>
            <a:r>
              <a:rPr lang="en-US" dirty="0" err="1"/>
              <a:t>matplotlib.pyplot</a:t>
            </a:r>
            <a:r>
              <a:rPr lang="en-US" dirty="0"/>
              <a:t> </a:t>
            </a:r>
            <a:r>
              <a:rPr altLang="en-US" dirty="0" err="1"/>
              <a:t>库概述</a:t>
            </a:r>
            <a:endParaRPr altLang="en-US" dirty="0"/>
          </a:p>
        </p:txBody>
      </p:sp>
      <p:sp>
        <p:nvSpPr>
          <p:cNvPr id="49154" name="内容占位符 2">
            <a:extLst>
              <a:ext uri="{FF2B5EF4-FFF2-40B4-BE49-F238E27FC236}">
                <a16:creationId xmlns:a16="http://schemas.microsoft.com/office/drawing/2014/main" id="{E5CBBC5A-A852-4348-AD65-5558F7DF79E6}"/>
              </a:ext>
            </a:extLst>
          </p:cNvPr>
          <p:cNvSpPr>
            <a:spLocks noGrp="1" noChangeArrowheads="1"/>
          </p:cNvSpPr>
          <p:nvPr>
            <p:ph idx="1"/>
          </p:nvPr>
        </p:nvSpPr>
        <p:spPr>
          <a:xfrm>
            <a:off x="466725" y="1417638"/>
            <a:ext cx="8229600" cy="4456112"/>
          </a:xfrm>
        </p:spPr>
        <p:txBody>
          <a:bodyPr/>
          <a:lstStyle/>
          <a:p>
            <a:pPr>
              <a:lnSpc>
                <a:spcPct val="150000"/>
              </a:lnSpc>
            </a:pPr>
            <a:r>
              <a:rPr lang="en-US" altLang="zh-CN" sz="2800"/>
              <a:t>matplotlib </a:t>
            </a:r>
            <a:r>
              <a:rPr lang="zh-CN" altLang="en-US" sz="2800"/>
              <a:t>库由一系列有组织有隶属关系的对象构成，这对于基础绘图操作来说显得过于复杂。因此，</a:t>
            </a:r>
            <a:r>
              <a:rPr lang="en-US" altLang="zh-CN" sz="2800"/>
              <a:t>matplotlib </a:t>
            </a:r>
            <a:r>
              <a:rPr lang="zh-CN" altLang="en-US" sz="2800"/>
              <a:t>提供了一套快捷命令式的绘图接口函数，即</a:t>
            </a:r>
            <a:r>
              <a:rPr lang="en-US" altLang="zh-CN" sz="2800"/>
              <a:t>pyplot </a:t>
            </a:r>
            <a:r>
              <a:rPr lang="zh-CN" altLang="en-US" sz="2800"/>
              <a:t>子模块。</a:t>
            </a:r>
            <a:r>
              <a:rPr lang="en-US" altLang="zh-CN" sz="2800"/>
              <a:t>pyplot </a:t>
            </a:r>
            <a:r>
              <a:rPr lang="zh-CN" altLang="en-US" sz="2800"/>
              <a:t>将绘图所需要的对象构建过程封装在函数中，对用户提供了更加友好的接口。</a:t>
            </a:r>
            <a:r>
              <a:rPr lang="en-US" altLang="zh-CN" sz="2800"/>
              <a:t>pyplot </a:t>
            </a:r>
            <a:r>
              <a:rPr lang="zh-CN" altLang="en-US" sz="2800"/>
              <a:t>模块提供一批预定义的绘图函数，大多数函数可以从函数名辨别它的功能。</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2703505B-A85A-4212-8B25-203587032E63}"/>
              </a:ext>
            </a:extLst>
          </p:cNvPr>
          <p:cNvSpPr>
            <a:spLocks noGrp="1"/>
          </p:cNvSpPr>
          <p:nvPr>
            <p:ph type="title"/>
          </p:nvPr>
        </p:nvSpPr>
        <p:spPr>
          <a:xfrm>
            <a:off x="442913" y="103188"/>
            <a:ext cx="8243887" cy="877887"/>
          </a:xfrm>
        </p:spPr>
        <p:txBody>
          <a:bodyPr/>
          <a:lstStyle/>
          <a:p>
            <a:pPr>
              <a:defRPr/>
            </a:pPr>
            <a:r>
              <a:rPr lang="en-US" dirty="0" err="1"/>
              <a:t>matplotlib.pyplot</a:t>
            </a:r>
            <a:r>
              <a:rPr lang="en-US" dirty="0"/>
              <a:t> </a:t>
            </a:r>
            <a:r>
              <a:rPr altLang="en-US" dirty="0" err="1"/>
              <a:t>库解析</a:t>
            </a:r>
            <a:endParaRPr altLang="en-US" dirty="0"/>
          </a:p>
        </p:txBody>
      </p:sp>
      <p:sp>
        <p:nvSpPr>
          <p:cNvPr id="50178" name="内容占位符 2">
            <a:extLst>
              <a:ext uri="{FF2B5EF4-FFF2-40B4-BE49-F238E27FC236}">
                <a16:creationId xmlns:a16="http://schemas.microsoft.com/office/drawing/2014/main" id="{F62826AC-0BE8-4214-9FF8-B010DCD14921}"/>
              </a:ext>
            </a:extLst>
          </p:cNvPr>
          <p:cNvSpPr>
            <a:spLocks noGrp="1" noChangeArrowheads="1"/>
          </p:cNvSpPr>
          <p:nvPr>
            <p:ph idx="1"/>
          </p:nvPr>
        </p:nvSpPr>
        <p:spPr>
          <a:xfrm>
            <a:off x="1270000" y="1412875"/>
            <a:ext cx="7416800" cy="4456113"/>
          </a:xfrm>
        </p:spPr>
        <p:txBody>
          <a:bodyPr/>
          <a:lstStyle/>
          <a:p>
            <a:r>
              <a:rPr lang="en-US" altLang="zh-CN" sz="2800"/>
              <a:t>plt </a:t>
            </a:r>
            <a:r>
              <a:rPr lang="zh-CN" altLang="en-US" sz="2800"/>
              <a:t>子库提供了一批操作和绘图函数，每个函数代表对图像进行的一个操作，比如创建绘图区域、添加标注或者修改坐标轴等。</a:t>
            </a:r>
            <a:endParaRPr lang="en-US" altLang="zh-CN" sz="2800"/>
          </a:p>
          <a:p>
            <a:r>
              <a:rPr lang="zh-CN" altLang="en-US" sz="2800"/>
              <a:t>这些函数采用</a:t>
            </a:r>
            <a:r>
              <a:rPr lang="en-US" altLang="zh-CN" sz="2800"/>
              <a:t>plt.&lt;b&gt;()</a:t>
            </a:r>
            <a:r>
              <a:rPr lang="zh-CN" altLang="en-US" sz="2800"/>
              <a:t>形式调用，其中</a:t>
            </a:r>
            <a:r>
              <a:rPr lang="en-US" altLang="zh-CN" sz="2800"/>
              <a:t>&lt;b&gt;</a:t>
            </a:r>
            <a:r>
              <a:rPr lang="zh-CN" altLang="en-US" sz="2800"/>
              <a:t>是具体函数名称。</a:t>
            </a:r>
          </a:p>
        </p:txBody>
      </p:sp>
      <p:pic>
        <p:nvPicPr>
          <p:cNvPr id="50179" name="内容占位符 3">
            <a:extLst>
              <a:ext uri="{FF2B5EF4-FFF2-40B4-BE49-F238E27FC236}">
                <a16:creationId xmlns:a16="http://schemas.microsoft.com/office/drawing/2014/main" id="{F3E6084D-6083-4489-ACC5-5944994D0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05263"/>
            <a:ext cx="74215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图片 4">
            <a:extLst>
              <a:ext uri="{FF2B5EF4-FFF2-40B4-BE49-F238E27FC236}">
                <a16:creationId xmlns:a16="http://schemas.microsoft.com/office/drawing/2014/main" id="{9449A8E1-DF1A-495C-8165-BAED0A153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4386263"/>
            <a:ext cx="7440613"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文本框 1">
            <a:extLst>
              <a:ext uri="{FF2B5EF4-FFF2-40B4-BE49-F238E27FC236}">
                <a16:creationId xmlns:a16="http://schemas.microsoft.com/office/drawing/2014/main" id="{5FC8A8FF-ED17-41B0-A4C6-C5C69409C0D3}"/>
              </a:ext>
            </a:extLst>
          </p:cNvPr>
          <p:cNvSpPr txBox="1">
            <a:spLocks noChangeArrowheads="1"/>
          </p:cNvSpPr>
          <p:nvPr/>
        </p:nvSpPr>
        <p:spPr bwMode="auto">
          <a:xfrm>
            <a:off x="2916238" y="4830763"/>
            <a:ext cx="719137"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D0ED96A0-674D-4711-AD16-49895A8F0143}"/>
              </a:ext>
            </a:extLst>
          </p:cNvPr>
          <p:cNvSpPr>
            <a:spLocks noGrp="1"/>
          </p:cNvSpPr>
          <p:nvPr>
            <p:ph type="title"/>
          </p:nvPr>
        </p:nvSpPr>
        <p:spPr/>
        <p:txBody>
          <a:bodyPr/>
          <a:lstStyle/>
          <a:p>
            <a:pPr>
              <a:defRPr/>
            </a:pPr>
            <a:r>
              <a:rPr lang="en-US"/>
              <a:t>plt </a:t>
            </a:r>
            <a:r>
              <a:rPr altLang="en-US"/>
              <a:t>库的绘图区域函数</a:t>
            </a:r>
          </a:p>
        </p:txBody>
      </p:sp>
      <p:sp>
        <p:nvSpPr>
          <p:cNvPr id="51202" name="内容占位符 2">
            <a:extLst>
              <a:ext uri="{FF2B5EF4-FFF2-40B4-BE49-F238E27FC236}">
                <a16:creationId xmlns:a16="http://schemas.microsoft.com/office/drawing/2014/main" id="{6AACC182-1D7D-4BE6-B012-5A4DC73560D5}"/>
              </a:ext>
            </a:extLst>
          </p:cNvPr>
          <p:cNvSpPr>
            <a:spLocks noGrp="1" noChangeArrowheads="1"/>
          </p:cNvSpPr>
          <p:nvPr>
            <p:ph idx="1"/>
          </p:nvPr>
        </p:nvSpPr>
        <p:spPr/>
        <p:txBody>
          <a:bodyPr/>
          <a:lstStyle/>
          <a:p>
            <a:pPr marL="0" indent="0">
              <a:lnSpc>
                <a:spcPct val="150000"/>
              </a:lnSpc>
              <a:buFontTx/>
              <a:buNone/>
            </a:pPr>
            <a:r>
              <a:rPr lang="en-US" altLang="zh-CN" sz="2800"/>
              <a:t>    </a:t>
            </a:r>
            <a:r>
              <a:rPr lang="zh-CN" altLang="en-US" sz="2800"/>
              <a:t>使用</a:t>
            </a:r>
            <a:r>
              <a:rPr lang="en-US" altLang="zh-CN" sz="2800"/>
              <a:t>figure()</a:t>
            </a:r>
            <a:r>
              <a:rPr lang="zh-CN" altLang="en-US" sz="2800"/>
              <a:t>函数创建一个全局绘图区域，并且使它成为当前的绘图对象，</a:t>
            </a:r>
            <a:r>
              <a:rPr lang="en-US" altLang="zh-CN" sz="2800"/>
              <a:t>figsize</a:t>
            </a:r>
            <a:r>
              <a:rPr lang="zh-CN" altLang="en-US" sz="2800"/>
              <a:t>参数可以指定绘图区域的宽度和高度，单位为英寸。鉴于</a:t>
            </a:r>
            <a:r>
              <a:rPr lang="en-US" altLang="zh-CN" sz="2800"/>
              <a:t>figure()</a:t>
            </a:r>
            <a:r>
              <a:rPr lang="zh-CN" altLang="en-US" sz="2800"/>
              <a:t>函数参数较多，这里采用指定参数名称的方式输入参数。</a:t>
            </a:r>
            <a:endParaRPr lang="en-US" altLang="zh-CN" sz="2800"/>
          </a:p>
          <a:p>
            <a:pPr marL="0" indent="0" algn="ctr">
              <a:lnSpc>
                <a:spcPct val="150000"/>
              </a:lnSpc>
              <a:buFont typeface="Wingdings" panose="05000000000000000000" pitchFamily="2" charset="2"/>
              <a:buNone/>
            </a:pPr>
            <a:r>
              <a:rPr lang="en-US" altLang="zh-CN" sz="2800" b="1"/>
              <a:t>&gt;&gt;&gt; plt.figure(figsize=(8,4))</a:t>
            </a:r>
          </a:p>
          <a:p>
            <a:pPr marL="0" indent="0">
              <a:lnSpc>
                <a:spcPct val="150000"/>
              </a:lnSpc>
              <a:buFont typeface="Wingdings" panose="05000000000000000000" pitchFamily="2" charset="2"/>
              <a:buNone/>
            </a:pPr>
            <a:r>
              <a:rPr lang="zh-CN" altLang="en-US" sz="2800" b="1"/>
              <a:t>        </a:t>
            </a:r>
            <a:r>
              <a:rPr lang="en-US" altLang="zh-CN" sz="2800" b="1"/>
              <a:t>&gt;&gt;&gt; plt.show()</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3">
            <a:extLst>
              <a:ext uri="{FF2B5EF4-FFF2-40B4-BE49-F238E27FC236}">
                <a16:creationId xmlns:a16="http://schemas.microsoft.com/office/drawing/2014/main" id="{3E1DAE3C-638D-4534-8430-26722EBEA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81075"/>
            <a:ext cx="7772400"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B7FF4758-BCBD-4765-A2EA-1F6935202273}"/>
              </a:ext>
            </a:extLst>
          </p:cNvPr>
          <p:cNvSpPr>
            <a:spLocks noGrp="1"/>
          </p:cNvSpPr>
          <p:nvPr>
            <p:ph type="title"/>
          </p:nvPr>
        </p:nvSpPr>
        <p:spPr/>
        <p:txBody>
          <a:bodyPr/>
          <a:lstStyle/>
          <a:p>
            <a:pPr>
              <a:defRPr/>
            </a:pPr>
            <a:r>
              <a:rPr lang="en-US"/>
              <a:t>plt </a:t>
            </a:r>
            <a:r>
              <a:rPr altLang="en-US"/>
              <a:t>库的绘图区域函数</a:t>
            </a:r>
          </a:p>
        </p:txBody>
      </p:sp>
      <p:sp>
        <p:nvSpPr>
          <p:cNvPr id="53250" name="内容占位符 2">
            <a:extLst>
              <a:ext uri="{FF2B5EF4-FFF2-40B4-BE49-F238E27FC236}">
                <a16:creationId xmlns:a16="http://schemas.microsoft.com/office/drawing/2014/main" id="{B10D371B-4660-4580-90F7-26666502D3EA}"/>
              </a:ext>
            </a:extLst>
          </p:cNvPr>
          <p:cNvSpPr>
            <a:spLocks noGrp="1" noChangeArrowheads="1"/>
          </p:cNvSpPr>
          <p:nvPr>
            <p:ph idx="1"/>
          </p:nvPr>
        </p:nvSpPr>
        <p:spPr/>
        <p:txBody>
          <a:bodyPr/>
          <a:lstStyle/>
          <a:p>
            <a:pPr>
              <a:lnSpc>
                <a:spcPct val="150000"/>
              </a:lnSpc>
            </a:pPr>
            <a:r>
              <a:rPr lang="en-US" altLang="zh-CN" sz="2400"/>
              <a:t>subplot()</a:t>
            </a:r>
            <a:r>
              <a:rPr lang="zh-CN" altLang="en-US" sz="2400"/>
              <a:t>都用于在全局绘图区域内创建子绘图区域，其参数表示将全局绘图区域分成</a:t>
            </a:r>
            <a:r>
              <a:rPr lang="en-US" altLang="zh-CN" sz="2400"/>
              <a:t>nrows </a:t>
            </a:r>
            <a:r>
              <a:rPr lang="zh-CN" altLang="en-US" sz="2400"/>
              <a:t>行和</a:t>
            </a:r>
            <a:r>
              <a:rPr lang="en-US" altLang="zh-CN" sz="2400"/>
              <a:t>ncols </a:t>
            </a:r>
            <a:r>
              <a:rPr lang="zh-CN" altLang="en-US" sz="2400"/>
              <a:t>列，并根据先行后列的计数方式在</a:t>
            </a:r>
            <a:r>
              <a:rPr lang="en-US" altLang="zh-CN" sz="2400"/>
              <a:t>plot_number </a:t>
            </a:r>
            <a:r>
              <a:rPr lang="zh-CN" altLang="en-US" sz="2400"/>
              <a:t>位置生成一个坐标系，实例代码如下，三个参数关系如图所示。其中，全局绘图区域被风割成</a:t>
            </a:r>
            <a:r>
              <a:rPr lang="en-US" altLang="zh-CN" sz="2400"/>
              <a:t>3x2 </a:t>
            </a:r>
            <a:r>
              <a:rPr lang="zh-CN" altLang="en-US" sz="2400"/>
              <a:t>的网格，其中，在第</a:t>
            </a:r>
            <a:r>
              <a:rPr lang="en-US" altLang="zh-CN" sz="2400"/>
              <a:t>4 </a:t>
            </a:r>
            <a:r>
              <a:rPr lang="zh-CN" altLang="en-US" sz="2400"/>
              <a:t>个位置绘制了一个坐标系。</a:t>
            </a:r>
          </a:p>
        </p:txBody>
      </p:sp>
      <p:pic>
        <p:nvPicPr>
          <p:cNvPr id="53251" name="图片 3">
            <a:extLst>
              <a:ext uri="{FF2B5EF4-FFF2-40B4-BE49-F238E27FC236}">
                <a16:creationId xmlns:a16="http://schemas.microsoft.com/office/drawing/2014/main" id="{C91A0787-CC37-4173-B458-4125DA7DE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5257800"/>
            <a:ext cx="797083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图片 3">
            <a:extLst>
              <a:ext uri="{FF2B5EF4-FFF2-40B4-BE49-F238E27FC236}">
                <a16:creationId xmlns:a16="http://schemas.microsoft.com/office/drawing/2014/main" id="{8FB7DFB2-D9DB-40D6-A9DD-C207F328A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95338"/>
            <a:ext cx="62484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1655C714-4208-4BE6-B2E6-319B060A6F9D}"/>
              </a:ext>
            </a:extLst>
          </p:cNvPr>
          <p:cNvSpPr>
            <a:spLocks noGrp="1"/>
          </p:cNvSpPr>
          <p:nvPr>
            <p:ph type="title"/>
          </p:nvPr>
        </p:nvSpPr>
        <p:spPr/>
        <p:txBody>
          <a:bodyPr/>
          <a:lstStyle/>
          <a:p>
            <a:pPr>
              <a:defRPr/>
            </a:pPr>
            <a:r>
              <a:rPr lang="en-US"/>
              <a:t>plt </a:t>
            </a:r>
            <a:r>
              <a:rPr altLang="en-US"/>
              <a:t>库的绘图区域函数</a:t>
            </a:r>
          </a:p>
        </p:txBody>
      </p:sp>
      <p:sp>
        <p:nvSpPr>
          <p:cNvPr id="55298" name="内容占位符 2">
            <a:extLst>
              <a:ext uri="{FF2B5EF4-FFF2-40B4-BE49-F238E27FC236}">
                <a16:creationId xmlns:a16="http://schemas.microsoft.com/office/drawing/2014/main" id="{48491CCA-F1D4-4BD3-852E-36DB58CDD571}"/>
              </a:ext>
            </a:extLst>
          </p:cNvPr>
          <p:cNvSpPr>
            <a:spLocks noGrp="1" noChangeArrowheads="1"/>
          </p:cNvSpPr>
          <p:nvPr>
            <p:ph idx="1"/>
          </p:nvPr>
        </p:nvSpPr>
        <p:spPr/>
        <p:txBody>
          <a:bodyPr/>
          <a:lstStyle/>
          <a:p>
            <a:r>
              <a:rPr lang="en-US" altLang="zh-CN"/>
              <a:t>axes()</a:t>
            </a:r>
            <a:r>
              <a:rPr lang="zh-CN" altLang="en-US"/>
              <a:t>默认创建一个</a:t>
            </a:r>
            <a:r>
              <a:rPr lang="en-US" altLang="zh-CN"/>
              <a:t>subplot(111)</a:t>
            </a:r>
            <a:r>
              <a:rPr lang="zh-CN" altLang="en-US"/>
              <a:t>坐标系，参数</a:t>
            </a:r>
            <a:r>
              <a:rPr lang="en-US" altLang="zh-CN"/>
              <a:t>rec = [left,bottom,width,height]</a:t>
            </a:r>
            <a:r>
              <a:rPr lang="zh-CN" altLang="en-US"/>
              <a:t>中四个变量的范围都为</a:t>
            </a:r>
            <a:r>
              <a:rPr lang="en-US" altLang="zh-CN"/>
              <a:t>[0,1]</a:t>
            </a:r>
            <a:r>
              <a:rPr lang="zh-CN" altLang="en-US"/>
              <a:t>，表示坐标系与全局绘图区域的关系；</a:t>
            </a:r>
            <a:r>
              <a:rPr lang="en-US" altLang="zh-CN"/>
              <a:t>axisbg </a:t>
            </a:r>
            <a:r>
              <a:rPr lang="zh-CN" altLang="en-US"/>
              <a:t>指背景色，默认为</a:t>
            </a:r>
            <a:r>
              <a:rPr lang="en-US" altLang="zh-CN"/>
              <a:t>white</a:t>
            </a:r>
            <a:r>
              <a:rPr lang="zh-CN" altLang="en-US"/>
              <a:t>。</a:t>
            </a:r>
          </a:p>
        </p:txBody>
      </p:sp>
      <p:sp>
        <p:nvSpPr>
          <p:cNvPr id="55299" name="矩形 1">
            <a:extLst>
              <a:ext uri="{FF2B5EF4-FFF2-40B4-BE49-F238E27FC236}">
                <a16:creationId xmlns:a16="http://schemas.microsoft.com/office/drawing/2014/main" id="{7736436A-2FAA-4B70-93E0-1A4B8089E8EE}"/>
              </a:ext>
            </a:extLst>
          </p:cNvPr>
          <p:cNvSpPr>
            <a:spLocks noChangeArrowheads="1"/>
          </p:cNvSpPr>
          <p:nvPr/>
        </p:nvSpPr>
        <p:spPr bwMode="auto">
          <a:xfrm>
            <a:off x="971550" y="5024438"/>
            <a:ext cx="72723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t>&gt;&gt;&gt; plt.axes([0.1,0.1,0.7,0.3],facecolor='y')</a:t>
            </a:r>
          </a:p>
          <a:p>
            <a:pPr eaLnBrk="0" hangingPunct="0"/>
            <a:r>
              <a:rPr lang="zh-CN" altLang="en-US" sz="2400"/>
              <a:t>&gt;&gt;&gt; plt.show()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08C3ADF8-B546-4B9E-8040-A770DB320E31}"/>
              </a:ext>
            </a:extLst>
          </p:cNvPr>
          <p:cNvSpPr>
            <a:spLocks noGrp="1"/>
          </p:cNvSpPr>
          <p:nvPr>
            <p:ph type="title"/>
          </p:nvPr>
        </p:nvSpPr>
        <p:spPr/>
        <p:txBody>
          <a:bodyPr/>
          <a:lstStyle/>
          <a:p>
            <a:pPr>
              <a:defRPr/>
            </a:pPr>
            <a:r>
              <a:rPr lang="en-US"/>
              <a:t>pip </a:t>
            </a:r>
            <a:r>
              <a:rPr altLang="en-US"/>
              <a:t>工具安装</a:t>
            </a:r>
          </a:p>
        </p:txBody>
      </p:sp>
      <p:sp>
        <p:nvSpPr>
          <p:cNvPr id="9218" name="内容占位符 2">
            <a:extLst>
              <a:ext uri="{FF2B5EF4-FFF2-40B4-BE49-F238E27FC236}">
                <a16:creationId xmlns:a16="http://schemas.microsoft.com/office/drawing/2014/main" id="{7EFC2FE4-738A-4BFA-96B2-F32633AEB6A2}"/>
              </a:ext>
            </a:extLst>
          </p:cNvPr>
          <p:cNvSpPr>
            <a:spLocks noGrp="1" noChangeArrowheads="1"/>
          </p:cNvSpPr>
          <p:nvPr>
            <p:ph idx="1"/>
          </p:nvPr>
        </p:nvSpPr>
        <p:spPr/>
        <p:txBody>
          <a:bodyPr/>
          <a:lstStyle/>
          <a:p>
            <a:r>
              <a:rPr lang="zh-CN" altLang="en-US"/>
              <a:t>最常用且最高效的</a:t>
            </a:r>
            <a:r>
              <a:rPr lang="en-US" altLang="zh-CN"/>
              <a:t>Python</a:t>
            </a:r>
            <a:r>
              <a:rPr lang="zh-CN" altLang="en-US"/>
              <a:t>第三方库安装方式是采用</a:t>
            </a:r>
            <a:r>
              <a:rPr lang="en-US" altLang="zh-CN"/>
              <a:t>pip</a:t>
            </a:r>
            <a:r>
              <a:rPr lang="zh-CN" altLang="en-US"/>
              <a:t>工具安装。</a:t>
            </a:r>
            <a:endParaRPr lang="en-US" altLang="zh-CN"/>
          </a:p>
          <a:p>
            <a:r>
              <a:rPr lang="en-US" altLang="zh-CN"/>
              <a:t>pip</a:t>
            </a:r>
            <a:r>
              <a:rPr lang="zh-CN" altLang="en-US"/>
              <a:t>是</a:t>
            </a:r>
            <a:r>
              <a:rPr lang="en-US" altLang="zh-CN"/>
              <a:t>Python</a:t>
            </a:r>
            <a:r>
              <a:rPr lang="zh-CN" altLang="en-US"/>
              <a:t>官方提供并维护的在线第三方库安装工具。</a:t>
            </a:r>
            <a:endParaRPr lang="en-US" altLang="zh-CN"/>
          </a:p>
          <a:p>
            <a:r>
              <a:rPr lang="zh-CN" altLang="en-US"/>
              <a:t>对于同时安装</a:t>
            </a:r>
            <a:r>
              <a:rPr lang="en-US" altLang="zh-CN"/>
              <a:t>Python 2 </a:t>
            </a:r>
            <a:r>
              <a:rPr lang="zh-CN" altLang="en-US"/>
              <a:t>和</a:t>
            </a:r>
            <a:r>
              <a:rPr lang="en-US" altLang="zh-CN"/>
              <a:t>Python 3 </a:t>
            </a:r>
            <a:r>
              <a:rPr lang="zh-CN" altLang="en-US"/>
              <a:t>环境的系统，建议采用</a:t>
            </a:r>
            <a:r>
              <a:rPr lang="en-US" altLang="zh-CN"/>
              <a:t>pip3 </a:t>
            </a:r>
            <a:r>
              <a:rPr lang="zh-CN" altLang="en-US"/>
              <a:t>命令专门为</a:t>
            </a:r>
            <a:r>
              <a:rPr lang="en-US" altLang="zh-CN"/>
              <a:t>Python 3 </a:t>
            </a:r>
            <a:r>
              <a:rPr lang="zh-CN" altLang="en-US"/>
              <a:t>版本安装第三方库。</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3">
            <a:extLst>
              <a:ext uri="{FF2B5EF4-FFF2-40B4-BE49-F238E27FC236}">
                <a16:creationId xmlns:a16="http://schemas.microsoft.com/office/drawing/2014/main" id="{0E0C36AA-2D1D-43DC-94F0-4651EBD73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333375"/>
            <a:ext cx="6985000" cy="588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1DA5D6FD-F788-49A5-96E9-82792CEA13F5}"/>
              </a:ext>
            </a:extLst>
          </p:cNvPr>
          <p:cNvSpPr>
            <a:spLocks noGrp="1"/>
          </p:cNvSpPr>
          <p:nvPr>
            <p:ph type="title"/>
          </p:nvPr>
        </p:nvSpPr>
        <p:spPr>
          <a:xfrm>
            <a:off x="442913" y="103188"/>
            <a:ext cx="8243887" cy="698500"/>
          </a:xfrm>
        </p:spPr>
        <p:txBody>
          <a:bodyPr/>
          <a:lstStyle/>
          <a:p>
            <a:pPr>
              <a:defRPr/>
            </a:pPr>
            <a:r>
              <a:rPr lang="en-US" dirty="0" err="1"/>
              <a:t>plt</a:t>
            </a:r>
            <a:r>
              <a:rPr lang="en-US" dirty="0"/>
              <a:t> </a:t>
            </a:r>
            <a:r>
              <a:rPr altLang="en-US" dirty="0" err="1"/>
              <a:t>库的读取和显示函数</a:t>
            </a:r>
            <a:endParaRPr altLang="en-US" dirty="0"/>
          </a:p>
        </p:txBody>
      </p:sp>
      <p:sp>
        <p:nvSpPr>
          <p:cNvPr id="57346" name="内容占位符 2">
            <a:extLst>
              <a:ext uri="{FF2B5EF4-FFF2-40B4-BE49-F238E27FC236}">
                <a16:creationId xmlns:a16="http://schemas.microsoft.com/office/drawing/2014/main" id="{5D585AEA-BF0D-4BCD-8AA3-F26E28B6C6B4}"/>
              </a:ext>
            </a:extLst>
          </p:cNvPr>
          <p:cNvSpPr>
            <a:spLocks noGrp="1" noChangeArrowheads="1"/>
          </p:cNvSpPr>
          <p:nvPr>
            <p:ph idx="1"/>
          </p:nvPr>
        </p:nvSpPr>
        <p:spPr>
          <a:xfrm>
            <a:off x="465138" y="981075"/>
            <a:ext cx="8229600" cy="4456113"/>
          </a:xfrm>
        </p:spPr>
        <p:txBody>
          <a:bodyPr/>
          <a:lstStyle/>
          <a:p>
            <a:pPr marL="0" indent="0">
              <a:buFontTx/>
              <a:buNone/>
            </a:pPr>
            <a:r>
              <a:rPr lang="en-US" altLang="zh-CN"/>
              <a:t>    plt </a:t>
            </a:r>
            <a:r>
              <a:rPr lang="zh-CN" altLang="en-US"/>
              <a:t>子库提供了一组读取和显示相关函数，用于在绘图区域中增加显示内容及读入数据，如下表所示，这些函数需要与其他函数搭配使用。</a:t>
            </a:r>
          </a:p>
        </p:txBody>
      </p:sp>
      <p:pic>
        <p:nvPicPr>
          <p:cNvPr id="57347" name="内容占位符 3">
            <a:extLst>
              <a:ext uri="{FF2B5EF4-FFF2-40B4-BE49-F238E27FC236}">
                <a16:creationId xmlns:a16="http://schemas.microsoft.com/office/drawing/2014/main" id="{5BE41648-FB4F-445C-B879-8DBE75F63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13113"/>
            <a:ext cx="746601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918E0562-F7D2-4BF3-9FE9-EA57028831A1}"/>
              </a:ext>
            </a:extLst>
          </p:cNvPr>
          <p:cNvSpPr>
            <a:spLocks noGrp="1"/>
          </p:cNvSpPr>
          <p:nvPr>
            <p:ph type="title"/>
          </p:nvPr>
        </p:nvSpPr>
        <p:spPr>
          <a:xfrm>
            <a:off x="442913" y="103188"/>
            <a:ext cx="8243887" cy="661987"/>
          </a:xfrm>
        </p:spPr>
        <p:txBody>
          <a:bodyPr/>
          <a:lstStyle/>
          <a:p>
            <a:pPr>
              <a:defRPr/>
            </a:pPr>
            <a:r>
              <a:rPr lang="en-US" sz="3600" dirty="0" err="1"/>
              <a:t>plt</a:t>
            </a:r>
            <a:r>
              <a:rPr lang="en-US" sz="3600" dirty="0"/>
              <a:t> </a:t>
            </a:r>
            <a:r>
              <a:rPr altLang="en-US" sz="3600" dirty="0" err="1"/>
              <a:t>库的基础图表函数</a:t>
            </a:r>
            <a:r>
              <a:rPr lang="en-GB" altLang="zh-CN" sz="3600" dirty="0"/>
              <a:t>(17)</a:t>
            </a:r>
            <a:endParaRPr altLang="en-US" sz="3600" dirty="0"/>
          </a:p>
        </p:txBody>
      </p:sp>
      <p:pic>
        <p:nvPicPr>
          <p:cNvPr id="58370" name="内容占位符 3">
            <a:extLst>
              <a:ext uri="{FF2B5EF4-FFF2-40B4-BE49-F238E27FC236}">
                <a16:creationId xmlns:a16="http://schemas.microsoft.com/office/drawing/2014/main" id="{468C12E4-EE9F-4973-9CE1-EC677646B4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87413" y="765175"/>
            <a:ext cx="7799387" cy="2232025"/>
          </a:xfrm>
        </p:spPr>
      </p:pic>
      <p:pic>
        <p:nvPicPr>
          <p:cNvPr id="58371" name="内容占位符 3">
            <a:extLst>
              <a:ext uri="{FF2B5EF4-FFF2-40B4-BE49-F238E27FC236}">
                <a16:creationId xmlns:a16="http://schemas.microsoft.com/office/drawing/2014/main" id="{7222F2E7-323B-405C-AB26-C928D9249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852738"/>
            <a:ext cx="7724775"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E10A1138-7215-489F-84E3-B55609407948}"/>
              </a:ext>
            </a:extLst>
          </p:cNvPr>
          <p:cNvSpPr>
            <a:spLocks noGrp="1"/>
          </p:cNvSpPr>
          <p:nvPr>
            <p:ph type="title"/>
          </p:nvPr>
        </p:nvSpPr>
        <p:spPr/>
        <p:txBody>
          <a:bodyPr/>
          <a:lstStyle/>
          <a:p>
            <a:pPr>
              <a:defRPr/>
            </a:pPr>
            <a:r>
              <a:rPr lang="en-US"/>
              <a:t>plt </a:t>
            </a:r>
            <a:r>
              <a:rPr altLang="en-US"/>
              <a:t>库的基础图表函数</a:t>
            </a:r>
          </a:p>
        </p:txBody>
      </p:sp>
      <p:pic>
        <p:nvPicPr>
          <p:cNvPr id="59394" name="内容占位符 3">
            <a:extLst>
              <a:ext uri="{FF2B5EF4-FFF2-40B4-BE49-F238E27FC236}">
                <a16:creationId xmlns:a16="http://schemas.microsoft.com/office/drawing/2014/main" id="{1FFEA0E1-D9DA-4E58-9F9D-54E854819D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2276475"/>
            <a:ext cx="7162800" cy="208915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B4159CAD-653A-44C6-A5A6-65CE88EBEB01}"/>
              </a:ext>
            </a:extLst>
          </p:cNvPr>
          <p:cNvSpPr>
            <a:spLocks noGrp="1"/>
          </p:cNvSpPr>
          <p:nvPr>
            <p:ph type="title"/>
          </p:nvPr>
        </p:nvSpPr>
        <p:spPr/>
        <p:txBody>
          <a:bodyPr/>
          <a:lstStyle/>
          <a:p>
            <a:pPr>
              <a:defRPr/>
            </a:pPr>
            <a:r>
              <a:rPr lang="en-US"/>
              <a:t>plt </a:t>
            </a:r>
            <a:r>
              <a:rPr altLang="en-US"/>
              <a:t>库的基础图表函数</a:t>
            </a:r>
          </a:p>
        </p:txBody>
      </p:sp>
      <p:sp>
        <p:nvSpPr>
          <p:cNvPr id="60418" name="内容占位符 2">
            <a:extLst>
              <a:ext uri="{FF2B5EF4-FFF2-40B4-BE49-F238E27FC236}">
                <a16:creationId xmlns:a16="http://schemas.microsoft.com/office/drawing/2014/main" id="{633C7CE1-CE14-433D-B03E-54BE49538885}"/>
              </a:ext>
            </a:extLst>
          </p:cNvPr>
          <p:cNvSpPr>
            <a:spLocks noGrp="1" noChangeArrowheads="1"/>
          </p:cNvSpPr>
          <p:nvPr>
            <p:ph idx="1"/>
          </p:nvPr>
        </p:nvSpPr>
        <p:spPr>
          <a:xfrm>
            <a:off x="1476375" y="1600200"/>
            <a:ext cx="7210425" cy="4456113"/>
          </a:xfrm>
        </p:spPr>
        <p:txBody>
          <a:bodyPr/>
          <a:lstStyle/>
          <a:p>
            <a:pPr marL="0" indent="0">
              <a:lnSpc>
                <a:spcPct val="150000"/>
              </a:lnSpc>
              <a:buFontTx/>
              <a:buNone/>
            </a:pPr>
            <a:r>
              <a:rPr lang="en-US" altLang="zh-CN" sz="2400"/>
              <a:t>    plot()</a:t>
            </a:r>
            <a:r>
              <a:rPr lang="zh-CN" altLang="en-US" sz="2400"/>
              <a:t>函数是用于绘制直线的最基础函数，调用方式很灵活，</a:t>
            </a:r>
            <a:r>
              <a:rPr lang="en-US" altLang="zh-CN" sz="2400"/>
              <a:t>x </a:t>
            </a:r>
            <a:r>
              <a:rPr lang="zh-CN" altLang="en-US" sz="2400"/>
              <a:t>和</a:t>
            </a:r>
            <a:r>
              <a:rPr lang="en-US" altLang="zh-CN" sz="2400"/>
              <a:t>y </a:t>
            </a:r>
            <a:r>
              <a:rPr lang="zh-CN" altLang="en-US" sz="2400"/>
              <a:t>可以是</a:t>
            </a:r>
            <a:r>
              <a:rPr lang="en-US" altLang="zh-CN" sz="2400"/>
              <a:t>numpy</a:t>
            </a:r>
            <a:r>
              <a:rPr lang="zh-CN" altLang="en-US" sz="2400"/>
              <a:t>计算出的数组，并用关键字参数指定各种属性。其中，</a:t>
            </a:r>
            <a:r>
              <a:rPr lang="en-US" altLang="zh-CN" sz="2400"/>
              <a:t>label </a:t>
            </a:r>
            <a:r>
              <a:rPr lang="zh-CN" altLang="en-US" sz="2400"/>
              <a:t>表示设置标签并在图例</a:t>
            </a:r>
            <a:r>
              <a:rPr lang="en-US" altLang="zh-CN" sz="2400"/>
              <a:t>(legend)</a:t>
            </a:r>
            <a:r>
              <a:rPr lang="zh-CN" altLang="en-US" sz="2400"/>
              <a:t>中显示，</a:t>
            </a:r>
            <a:r>
              <a:rPr lang="en-US" altLang="zh-CN" sz="2400"/>
              <a:t>color </a:t>
            </a:r>
            <a:r>
              <a:rPr lang="zh-CN" altLang="en-US" sz="2400"/>
              <a:t>表示曲线的颜色，</a:t>
            </a:r>
            <a:r>
              <a:rPr lang="en-US" altLang="zh-CN" sz="2400"/>
              <a:t>linewidth </a:t>
            </a:r>
            <a:r>
              <a:rPr lang="zh-CN" altLang="en-US" sz="2400"/>
              <a:t>表示曲线的宽度。在字符串前后添加</a:t>
            </a:r>
            <a:r>
              <a:rPr lang="en-US" altLang="zh-CN" sz="2400"/>
              <a:t>"$"</a:t>
            </a:r>
            <a:r>
              <a:rPr lang="zh-CN" altLang="en-US" sz="2400"/>
              <a:t>符号，</a:t>
            </a:r>
            <a:r>
              <a:rPr lang="en-US" altLang="zh-CN" sz="2400"/>
              <a:t>matplotlib </a:t>
            </a:r>
            <a:r>
              <a:rPr lang="zh-CN" altLang="en-US" sz="2400"/>
              <a:t>会使用其内置的</a:t>
            </a:r>
            <a:r>
              <a:rPr lang="en-US" altLang="zh-CN" sz="2400"/>
              <a:t>latex </a:t>
            </a:r>
            <a:r>
              <a:rPr lang="zh-CN" altLang="en-US" sz="2400"/>
              <a:t>引擎绘制的数学公式。</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B702D2-8006-40FC-AB19-EE3FEE35A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171700"/>
            <a:ext cx="4852987"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矩形 4">
            <a:extLst>
              <a:ext uri="{FF2B5EF4-FFF2-40B4-BE49-F238E27FC236}">
                <a16:creationId xmlns:a16="http://schemas.microsoft.com/office/drawing/2014/main" id="{45E554EE-940E-4989-9F5F-124B4A575A68}"/>
              </a:ext>
            </a:extLst>
          </p:cNvPr>
          <p:cNvSpPr>
            <a:spLocks noChangeArrowheads="1"/>
          </p:cNvSpPr>
          <p:nvPr/>
        </p:nvSpPr>
        <p:spPr bwMode="auto">
          <a:xfrm>
            <a:off x="1042988" y="333375"/>
            <a:ext cx="62658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a:t>简单折线图</a:t>
            </a:r>
            <a:endParaRPr lang="en-US" altLang="zh-CN" sz="2400"/>
          </a:p>
          <a:p>
            <a:pPr eaLnBrk="0" hangingPunct="0"/>
            <a:r>
              <a:rPr lang="zh-CN" altLang="en-US" sz="2400"/>
              <a:t>import matplotlib.pyplot as plt</a:t>
            </a:r>
          </a:p>
          <a:p>
            <a:pPr eaLnBrk="0" hangingPunct="0"/>
            <a:r>
              <a:rPr lang="zh-CN" altLang="en-US" sz="2400"/>
              <a:t>squares = [1, 4, 9, 16, 25]</a:t>
            </a:r>
          </a:p>
          <a:p>
            <a:pPr eaLnBrk="0" hangingPunct="0"/>
            <a:r>
              <a:rPr lang="zh-CN" altLang="en-US" sz="2400"/>
              <a:t>plt.plot(squares)</a:t>
            </a:r>
          </a:p>
          <a:p>
            <a:pPr eaLnBrk="0" hangingPunct="0"/>
            <a:r>
              <a:rPr lang="zh-CN" altLang="en-US" sz="2400"/>
              <a:t>plt.show()</a:t>
            </a:r>
          </a:p>
          <a:p>
            <a:pPr eaLnBrk="0" hangingPunct="0"/>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1D52745-4516-476B-B71A-40E7702D4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565400"/>
            <a:ext cx="4797425"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a:extLst>
              <a:ext uri="{FF2B5EF4-FFF2-40B4-BE49-F238E27FC236}">
                <a16:creationId xmlns:a16="http://schemas.microsoft.com/office/drawing/2014/main" id="{9D69CAD5-CC26-44EA-8E3C-F0B4687BB04B}"/>
              </a:ext>
            </a:extLst>
          </p:cNvPr>
          <p:cNvSpPr txBox="1"/>
          <p:nvPr/>
        </p:nvSpPr>
        <p:spPr>
          <a:xfrm>
            <a:off x="442913" y="103188"/>
            <a:ext cx="8243887" cy="1314450"/>
          </a:xfrm>
          <a:prstGeom prst="rect">
            <a:avLst/>
          </a:prstGeom>
        </p:spPr>
        <p:txBody>
          <a:bodyPr/>
          <a:lst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anose="020B0604030504040204" pitchFamily="34" charset="0"/>
                <a:ea typeface="宋体" panose="02010600030101010101" pitchFamily="2" charset="-122"/>
              </a:defRPr>
            </a:lvl9pPr>
          </a:lstStyle>
          <a:p>
            <a:pPr>
              <a:defRPr/>
            </a:pPr>
            <a:r>
              <a:rPr lang="zh-CN" altLang="en-US" sz="3600" kern="0" dirty="0"/>
              <a:t>绘制基本的三角函数</a:t>
            </a:r>
          </a:p>
        </p:txBody>
      </p:sp>
      <p:sp>
        <p:nvSpPr>
          <p:cNvPr id="62467" name="矩形 5">
            <a:extLst>
              <a:ext uri="{FF2B5EF4-FFF2-40B4-BE49-F238E27FC236}">
                <a16:creationId xmlns:a16="http://schemas.microsoft.com/office/drawing/2014/main" id="{F3E3B989-C595-4D32-98FC-F943F3A3C155}"/>
              </a:ext>
            </a:extLst>
          </p:cNvPr>
          <p:cNvSpPr>
            <a:spLocks noChangeArrowheads="1"/>
          </p:cNvSpPr>
          <p:nvPr/>
        </p:nvSpPr>
        <p:spPr bwMode="auto">
          <a:xfrm>
            <a:off x="684213" y="908050"/>
            <a:ext cx="77755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a:t>import numpy as np</a:t>
            </a:r>
          </a:p>
          <a:p>
            <a:pPr eaLnBrk="0" hangingPunct="0"/>
            <a:r>
              <a:rPr lang="zh-CN" altLang="en-US" sz="2000"/>
              <a:t>import matplotlib.pyplot as plt</a:t>
            </a:r>
          </a:p>
          <a:p>
            <a:pPr eaLnBrk="0" hangingPunct="0"/>
            <a:r>
              <a:rPr lang="zh-CN" altLang="en-US" sz="2000"/>
              <a:t>x=np.linspace(0,6,100)</a:t>
            </a:r>
          </a:p>
          <a:p>
            <a:pPr eaLnBrk="0" hangingPunct="0"/>
            <a:r>
              <a:rPr lang="zh-CN" altLang="en-US" sz="2000"/>
              <a:t>y=np.cos(2*np.pi*x)*np.exp(-x)+0.8</a:t>
            </a:r>
          </a:p>
          <a:p>
            <a:pPr eaLnBrk="0" hangingPunct="0"/>
            <a:r>
              <a:rPr lang="zh-CN" altLang="en-US" sz="2000"/>
              <a:t>plt.plot(x,y,'k',color='r',linewidth=3,linestyle="-")</a:t>
            </a:r>
          </a:p>
          <a:p>
            <a:pPr eaLnBrk="0" hangingPunct="0"/>
            <a:r>
              <a:rPr lang="zh-CN" altLang="en-US" sz="2000"/>
              <a:t>plt.show()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622D2ECC-D5B6-4AB2-B1F8-1F351B99FBA0}"/>
              </a:ext>
            </a:extLst>
          </p:cNvPr>
          <p:cNvSpPr>
            <a:spLocks noGrp="1"/>
          </p:cNvSpPr>
          <p:nvPr>
            <p:ph type="title"/>
          </p:nvPr>
        </p:nvSpPr>
        <p:spPr/>
        <p:txBody>
          <a:bodyPr/>
          <a:lstStyle/>
          <a:p>
            <a:pPr>
              <a:defRPr/>
            </a:pPr>
            <a:r>
              <a:rPr lang="en-US"/>
              <a:t>plt </a:t>
            </a:r>
            <a:r>
              <a:rPr altLang="en-US"/>
              <a:t>库的坐标轴</a:t>
            </a:r>
          </a:p>
        </p:txBody>
      </p:sp>
      <p:sp>
        <p:nvSpPr>
          <p:cNvPr id="63490" name="内容占位符 2">
            <a:extLst>
              <a:ext uri="{FF2B5EF4-FFF2-40B4-BE49-F238E27FC236}">
                <a16:creationId xmlns:a16="http://schemas.microsoft.com/office/drawing/2014/main" id="{DA10564E-6A13-422E-8C2D-78C6512EF4FF}"/>
              </a:ext>
            </a:extLst>
          </p:cNvPr>
          <p:cNvSpPr>
            <a:spLocks noGrp="1" noChangeArrowheads="1"/>
          </p:cNvSpPr>
          <p:nvPr>
            <p:ph idx="1"/>
          </p:nvPr>
        </p:nvSpPr>
        <p:spPr>
          <a:xfrm>
            <a:off x="1476375" y="1600200"/>
            <a:ext cx="7210425" cy="4456113"/>
          </a:xfrm>
        </p:spPr>
        <p:txBody>
          <a:bodyPr/>
          <a:lstStyle/>
          <a:p>
            <a:pPr marL="0" indent="0">
              <a:lnSpc>
                <a:spcPct val="150000"/>
              </a:lnSpc>
              <a:buFontTx/>
              <a:buNone/>
            </a:pPr>
            <a:r>
              <a:rPr lang="en-US" altLang="zh-CN" sz="2400"/>
              <a:t>      plt </a:t>
            </a:r>
            <a:r>
              <a:rPr lang="zh-CN" altLang="en-US" sz="2400"/>
              <a:t>库有两个坐标体系；图像坐标和数据坐标。图像坐标将图像所在区域左下角视为原点，将</a:t>
            </a:r>
            <a:r>
              <a:rPr lang="en-US" altLang="zh-CN" sz="2400"/>
              <a:t>x </a:t>
            </a:r>
            <a:r>
              <a:rPr lang="zh-CN" altLang="en-US" sz="2400"/>
              <a:t>方向和</a:t>
            </a:r>
            <a:r>
              <a:rPr lang="en-US" altLang="zh-CN" sz="2400"/>
              <a:t>y </a:t>
            </a:r>
            <a:r>
              <a:rPr lang="zh-CN" altLang="en-US" sz="2400"/>
              <a:t>方向长度设定为</a:t>
            </a:r>
            <a:r>
              <a:rPr lang="en-US" altLang="zh-CN" sz="2400"/>
              <a:t>1</a:t>
            </a:r>
            <a:r>
              <a:rPr lang="zh-CN" altLang="en-US" sz="2400"/>
              <a:t>。整体绘图区域有一个图像坐标，每个</a:t>
            </a:r>
            <a:r>
              <a:rPr lang="en-US" altLang="zh-CN" sz="2400"/>
              <a:t>axes()</a:t>
            </a:r>
            <a:r>
              <a:rPr lang="zh-CN" altLang="en-US" sz="2400"/>
              <a:t>和</a:t>
            </a:r>
            <a:r>
              <a:rPr lang="en-US" altLang="zh-CN" sz="2400"/>
              <a:t>subplot()</a:t>
            </a:r>
            <a:r>
              <a:rPr lang="zh-CN" altLang="en-US" sz="2400"/>
              <a:t>函数产生的子图也有属于自己的图像坐标。</a:t>
            </a:r>
            <a:r>
              <a:rPr lang="en-US" altLang="zh-CN" sz="2400"/>
              <a:t>axes()</a:t>
            </a:r>
            <a:r>
              <a:rPr lang="zh-CN" altLang="en-US" sz="2400"/>
              <a:t>函数参数</a:t>
            </a:r>
            <a:r>
              <a:rPr lang="en-US" altLang="zh-CN" sz="2400"/>
              <a:t>rect </a:t>
            </a:r>
            <a:r>
              <a:rPr lang="zh-CN" altLang="en-US" sz="2400"/>
              <a:t>指当前产生的子区域相对于整个绘图区域的图像坐标。数据坐标以当前绘图区域的坐标轴为参考，显示每个数据点的相对位置，这与坐标系里面标记数据点一致。</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A7C6A120-312E-403F-88B3-E0DEB61D6F46}"/>
              </a:ext>
            </a:extLst>
          </p:cNvPr>
          <p:cNvSpPr>
            <a:spLocks noGrp="1"/>
          </p:cNvSpPr>
          <p:nvPr>
            <p:ph type="title"/>
          </p:nvPr>
        </p:nvSpPr>
        <p:spPr/>
        <p:txBody>
          <a:bodyPr/>
          <a:lstStyle/>
          <a:p>
            <a:pPr>
              <a:defRPr/>
            </a:pPr>
            <a:r>
              <a:rPr lang="en-US"/>
              <a:t>plt </a:t>
            </a:r>
            <a:r>
              <a:rPr altLang="en-US"/>
              <a:t>库的坐标轴设置函数</a:t>
            </a:r>
          </a:p>
        </p:txBody>
      </p:sp>
      <p:pic>
        <p:nvPicPr>
          <p:cNvPr id="64514" name="内容占位符 3">
            <a:extLst>
              <a:ext uri="{FF2B5EF4-FFF2-40B4-BE49-F238E27FC236}">
                <a16:creationId xmlns:a16="http://schemas.microsoft.com/office/drawing/2014/main" id="{44C76442-11EC-4296-A270-ABCFC9208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450975"/>
            <a:ext cx="8070850" cy="3336925"/>
          </a:xfrm>
        </p:spPr>
      </p:pic>
      <p:pic>
        <p:nvPicPr>
          <p:cNvPr id="64515" name="图片 4">
            <a:extLst>
              <a:ext uri="{FF2B5EF4-FFF2-40B4-BE49-F238E27FC236}">
                <a16:creationId xmlns:a16="http://schemas.microsoft.com/office/drawing/2014/main" id="{DD563FDB-551B-43A9-9CFF-198C3B417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4724400"/>
            <a:ext cx="80708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3D1A6D1F-3848-481E-B34A-11F330D08C15}"/>
              </a:ext>
            </a:extLst>
          </p:cNvPr>
          <p:cNvSpPr>
            <a:spLocks noGrp="1"/>
          </p:cNvSpPr>
          <p:nvPr>
            <p:ph type="title"/>
          </p:nvPr>
        </p:nvSpPr>
        <p:spPr>
          <a:xfrm>
            <a:off x="442913" y="103188"/>
            <a:ext cx="8243887" cy="733425"/>
          </a:xfrm>
        </p:spPr>
        <p:txBody>
          <a:bodyPr/>
          <a:lstStyle/>
          <a:p>
            <a:pPr>
              <a:defRPr/>
            </a:pPr>
            <a:r>
              <a:rPr lang="en-US" dirty="0" err="1"/>
              <a:t>plt</a:t>
            </a:r>
            <a:r>
              <a:rPr lang="en-US" dirty="0"/>
              <a:t> </a:t>
            </a:r>
            <a:r>
              <a:rPr altLang="en-US" dirty="0" err="1"/>
              <a:t>库的标签设置函数</a:t>
            </a:r>
            <a:endParaRPr altLang="en-US" dirty="0"/>
          </a:p>
        </p:txBody>
      </p:sp>
      <p:pic>
        <p:nvPicPr>
          <p:cNvPr id="65538" name="内容占位符 3">
            <a:extLst>
              <a:ext uri="{FF2B5EF4-FFF2-40B4-BE49-F238E27FC236}">
                <a16:creationId xmlns:a16="http://schemas.microsoft.com/office/drawing/2014/main" id="{10CE096F-090C-4B6B-A9D4-771124845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9188" y="836613"/>
            <a:ext cx="6904037" cy="3240087"/>
          </a:xfrm>
        </p:spPr>
      </p:pic>
      <p:pic>
        <p:nvPicPr>
          <p:cNvPr id="65539" name="内容占位符 3">
            <a:extLst>
              <a:ext uri="{FF2B5EF4-FFF2-40B4-BE49-F238E27FC236}">
                <a16:creationId xmlns:a16="http://schemas.microsoft.com/office/drawing/2014/main" id="{1C125892-7B61-4BB1-B8BF-82080A9F4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3984625"/>
            <a:ext cx="69596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9E3A6A00-56B0-4524-BD00-9DDDA899F8C6}"/>
              </a:ext>
            </a:extLst>
          </p:cNvPr>
          <p:cNvSpPr>
            <a:spLocks noGrp="1"/>
          </p:cNvSpPr>
          <p:nvPr>
            <p:ph type="title"/>
          </p:nvPr>
        </p:nvSpPr>
        <p:spPr>
          <a:xfrm>
            <a:off x="442913" y="103188"/>
            <a:ext cx="8243887" cy="804862"/>
          </a:xfrm>
        </p:spPr>
        <p:txBody>
          <a:bodyPr/>
          <a:lstStyle/>
          <a:p>
            <a:pPr>
              <a:defRPr/>
            </a:pPr>
            <a:r>
              <a:rPr lang="en-US" dirty="0"/>
              <a:t>pip </a:t>
            </a:r>
            <a:r>
              <a:rPr altLang="en-US" dirty="0" err="1"/>
              <a:t>工具安装</a:t>
            </a:r>
            <a:endParaRPr altLang="en-US" dirty="0"/>
          </a:p>
        </p:txBody>
      </p:sp>
      <p:sp>
        <p:nvSpPr>
          <p:cNvPr id="10242" name="内容占位符 2">
            <a:extLst>
              <a:ext uri="{FF2B5EF4-FFF2-40B4-BE49-F238E27FC236}">
                <a16:creationId xmlns:a16="http://schemas.microsoft.com/office/drawing/2014/main" id="{B0370E7B-A053-4571-9628-4D9DC467951F}"/>
              </a:ext>
            </a:extLst>
          </p:cNvPr>
          <p:cNvSpPr>
            <a:spLocks noGrp="1" noChangeArrowheads="1"/>
          </p:cNvSpPr>
          <p:nvPr>
            <p:ph idx="1"/>
          </p:nvPr>
        </p:nvSpPr>
        <p:spPr>
          <a:xfrm>
            <a:off x="468313" y="1125538"/>
            <a:ext cx="8229600" cy="4456112"/>
          </a:xfrm>
        </p:spPr>
        <p:txBody>
          <a:bodyPr/>
          <a:lstStyle/>
          <a:p>
            <a:r>
              <a:rPr lang="en-US" altLang="zh-CN" sz="2800"/>
              <a:t>pip </a:t>
            </a:r>
            <a:r>
              <a:rPr lang="zh-CN" altLang="en-US" sz="2800"/>
              <a:t>是</a:t>
            </a:r>
            <a:r>
              <a:rPr lang="en-US" altLang="zh-CN" sz="2800"/>
              <a:t>Python </a:t>
            </a:r>
            <a:r>
              <a:rPr lang="zh-CN" altLang="en-US" sz="2800"/>
              <a:t>内置命令，需要通过命令行执行，执行</a:t>
            </a:r>
            <a:r>
              <a:rPr lang="en-US" altLang="zh-CN" sz="2800"/>
              <a:t>pip -h </a:t>
            </a:r>
            <a:r>
              <a:rPr lang="zh-CN" altLang="en-US" sz="2800"/>
              <a:t>命令将列出</a:t>
            </a:r>
            <a:r>
              <a:rPr lang="en-US" altLang="zh-CN" sz="2800"/>
              <a:t>pip </a:t>
            </a:r>
            <a:r>
              <a:rPr lang="zh-CN" altLang="en-US" sz="2800"/>
              <a:t>常用的子命令，注意，不要在</a:t>
            </a:r>
            <a:r>
              <a:rPr lang="en-US" altLang="zh-CN" sz="2800"/>
              <a:t>IDLE </a:t>
            </a:r>
            <a:r>
              <a:rPr lang="zh-CN" altLang="en-US" sz="2800"/>
              <a:t>环境下运行</a:t>
            </a:r>
            <a:r>
              <a:rPr lang="en-US" altLang="zh-CN" sz="2800"/>
              <a:t>pip </a:t>
            </a:r>
            <a:r>
              <a:rPr lang="zh-CN" altLang="en-US" sz="2800"/>
              <a:t>程序。</a:t>
            </a:r>
            <a:endParaRPr lang="en-US" altLang="zh-CN" sz="2800"/>
          </a:p>
          <a:p>
            <a:r>
              <a:rPr lang="en-US" altLang="zh-CN" sz="2800" b="1"/>
              <a:t>:\&gt;pip -h</a:t>
            </a:r>
            <a:endParaRPr lang="zh-CN" altLang="en-US" sz="2800"/>
          </a:p>
        </p:txBody>
      </p:sp>
      <p:pic>
        <p:nvPicPr>
          <p:cNvPr id="10243" name="Picture 5">
            <a:extLst>
              <a:ext uri="{FF2B5EF4-FFF2-40B4-BE49-F238E27FC236}">
                <a16:creationId xmlns:a16="http://schemas.microsoft.com/office/drawing/2014/main" id="{27C5F8E4-9EDC-4EA1-8222-3CE2DA32A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1432"/>
          <a:stretch>
            <a:fillRect/>
          </a:stretch>
        </p:blipFill>
        <p:spPr bwMode="auto">
          <a:xfrm>
            <a:off x="2916238" y="2636838"/>
            <a:ext cx="601186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96119F6-96A2-490E-970F-06AEE25A8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2352675"/>
            <a:ext cx="5178425"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2" name="矩形 4">
            <a:extLst>
              <a:ext uri="{FF2B5EF4-FFF2-40B4-BE49-F238E27FC236}">
                <a16:creationId xmlns:a16="http://schemas.microsoft.com/office/drawing/2014/main" id="{7AEE38FC-78D3-4012-9FB8-2B7DDAF8356E}"/>
              </a:ext>
            </a:extLst>
          </p:cNvPr>
          <p:cNvSpPr>
            <a:spLocks noChangeArrowheads="1"/>
          </p:cNvSpPr>
          <p:nvPr/>
        </p:nvSpPr>
        <p:spPr bwMode="auto">
          <a:xfrm>
            <a:off x="755650" y="115888"/>
            <a:ext cx="820896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t>import matplotlib.pyplot as plt</a:t>
            </a:r>
          </a:p>
          <a:p>
            <a:pPr eaLnBrk="0" hangingPunct="0"/>
            <a:r>
              <a:rPr lang="zh-CN" altLang="en-US"/>
              <a:t>input_values = [1, 2, 3, 4, 5]</a:t>
            </a:r>
          </a:p>
          <a:p>
            <a:pPr eaLnBrk="0" hangingPunct="0"/>
            <a:r>
              <a:rPr lang="zh-CN" altLang="en-US"/>
              <a:t>squares = [1, 4, 9, 16, 25]</a:t>
            </a:r>
          </a:p>
          <a:p>
            <a:pPr eaLnBrk="0" hangingPunct="0"/>
            <a:r>
              <a:rPr lang="zh-CN" altLang="en-US"/>
              <a:t>plt.plot(input_values, squares, linewidth=5)</a:t>
            </a:r>
          </a:p>
          <a:p>
            <a:pPr eaLnBrk="0" hangingPunct="0"/>
            <a:r>
              <a:rPr lang="zh-CN" altLang="en-US"/>
              <a:t>plt.title("Square Numbers", fontsize=24)</a:t>
            </a:r>
          </a:p>
          <a:p>
            <a:pPr eaLnBrk="0" hangingPunct="0"/>
            <a:r>
              <a:rPr lang="zh-CN" altLang="en-US"/>
              <a:t>plt.xlabel("Value", fontsize=14)</a:t>
            </a:r>
          </a:p>
          <a:p>
            <a:pPr eaLnBrk="0" hangingPunct="0"/>
            <a:r>
              <a:rPr lang="zh-CN" altLang="en-US"/>
              <a:t>plt.ylabel("Square of Value", fontsize=14)</a:t>
            </a:r>
          </a:p>
          <a:p>
            <a:pPr eaLnBrk="0" hangingPunct="0"/>
            <a:r>
              <a:rPr lang="zh-CN" altLang="en-US"/>
              <a:t>plt.tick_params(axis='both', labelsize=14)</a:t>
            </a:r>
          </a:p>
          <a:p>
            <a:pPr eaLnBrk="0" hangingPunct="0"/>
            <a:r>
              <a:rPr lang="zh-CN" altLang="en-US"/>
              <a:t>plt.show()</a:t>
            </a:r>
          </a:p>
        </p:txBody>
      </p:sp>
      <p:pic>
        <p:nvPicPr>
          <p:cNvPr id="66563" name="图片 5">
            <a:extLst>
              <a:ext uri="{FF2B5EF4-FFF2-40B4-BE49-F238E27FC236}">
                <a16:creationId xmlns:a16="http://schemas.microsoft.com/office/drawing/2014/main" id="{5C29D5FE-FF77-48D4-9024-F99F6569E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2924175"/>
            <a:ext cx="3889375"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矩形 1">
            <a:extLst>
              <a:ext uri="{FF2B5EF4-FFF2-40B4-BE49-F238E27FC236}">
                <a16:creationId xmlns:a16="http://schemas.microsoft.com/office/drawing/2014/main" id="{642779F7-7D3D-4E1D-9401-E2779D46733D}"/>
              </a:ext>
            </a:extLst>
          </p:cNvPr>
          <p:cNvSpPr>
            <a:spLocks noChangeArrowheads="1"/>
          </p:cNvSpPr>
          <p:nvPr/>
        </p:nvSpPr>
        <p:spPr bwMode="auto">
          <a:xfrm>
            <a:off x="1403350" y="1196975"/>
            <a:ext cx="7561263" cy="510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50000"/>
              </a:lnSpc>
            </a:pPr>
            <a:r>
              <a:rPr lang="zh-CN" altLang="en-US" sz="2000"/>
              <a:t>import matplotlib.pyplot as plt</a:t>
            </a:r>
          </a:p>
          <a:p>
            <a:pPr eaLnBrk="0" hangingPunct="0">
              <a:lnSpc>
                <a:spcPct val="150000"/>
              </a:lnSpc>
            </a:pPr>
            <a:r>
              <a:rPr lang="zh-CN" altLang="en-US" sz="2000"/>
              <a:t>import matplotlib</a:t>
            </a:r>
          </a:p>
          <a:p>
            <a:pPr eaLnBrk="0" hangingPunct="0">
              <a:lnSpc>
                <a:spcPct val="150000"/>
              </a:lnSpc>
            </a:pPr>
            <a:r>
              <a:rPr lang="zh-CN" altLang="en-US" sz="2000"/>
              <a:t>matplotlib.rcParams['font.family']='SimHei'</a:t>
            </a:r>
          </a:p>
          <a:p>
            <a:pPr eaLnBrk="0" hangingPunct="0">
              <a:lnSpc>
                <a:spcPct val="150000"/>
              </a:lnSpc>
            </a:pPr>
            <a:r>
              <a:rPr lang="zh-CN" altLang="en-US" sz="2000"/>
              <a:t>matplotlib.rcParams['font.sans-serif'] = ['SimHei']</a:t>
            </a:r>
          </a:p>
          <a:p>
            <a:pPr eaLnBrk="0" hangingPunct="0">
              <a:lnSpc>
                <a:spcPct val="150000"/>
              </a:lnSpc>
            </a:pPr>
            <a:r>
              <a:rPr lang="zh-CN" altLang="en-US" sz="2000"/>
              <a:t>plt.plot([1,2,4], [1,2,3])</a:t>
            </a:r>
          </a:p>
          <a:p>
            <a:pPr eaLnBrk="0" hangingPunct="0">
              <a:lnSpc>
                <a:spcPct val="150000"/>
              </a:lnSpc>
            </a:pPr>
            <a:r>
              <a:rPr lang="zh-CN" altLang="en-US" sz="2000"/>
              <a:t>plt.title("坐标系标题")</a:t>
            </a:r>
          </a:p>
          <a:p>
            <a:pPr eaLnBrk="0" hangingPunct="0">
              <a:lnSpc>
                <a:spcPct val="150000"/>
              </a:lnSpc>
            </a:pPr>
            <a:r>
              <a:rPr lang="zh-CN" altLang="en-US" sz="2000"/>
              <a:t>plt.xlabel('时间 (s)')</a:t>
            </a:r>
          </a:p>
          <a:p>
            <a:pPr eaLnBrk="0" hangingPunct="0">
              <a:lnSpc>
                <a:spcPct val="150000"/>
              </a:lnSpc>
            </a:pPr>
            <a:r>
              <a:rPr lang="zh-CN" altLang="en-US" sz="2000"/>
              <a:t>plt.ylabel('范围 (m)')</a:t>
            </a:r>
          </a:p>
          <a:p>
            <a:pPr eaLnBrk="0" hangingPunct="0">
              <a:lnSpc>
                <a:spcPct val="150000"/>
              </a:lnSpc>
            </a:pPr>
            <a:r>
              <a:rPr lang="zh-CN" altLang="en-US" sz="2000"/>
              <a:t>plt.xticks([1,2,3,4,5],[r'$\pi/3$', r'$2\pi/3$', r'$\pi$',\</a:t>
            </a:r>
          </a:p>
          <a:p>
            <a:pPr eaLnBrk="0" hangingPunct="0">
              <a:lnSpc>
                <a:spcPct val="150000"/>
              </a:lnSpc>
            </a:pPr>
            <a:r>
              <a:rPr lang="zh-CN" altLang="en-US" sz="2000"/>
              <a:t>                   r'$4\pi/3$', r'$5\pi/3$'])</a:t>
            </a:r>
          </a:p>
          <a:p>
            <a:pPr eaLnBrk="0" hangingPunct="0">
              <a:lnSpc>
                <a:spcPct val="150000"/>
              </a:lnSpc>
            </a:pPr>
            <a:r>
              <a:rPr lang="zh-CN" altLang="en-US" sz="2000"/>
              <a:t>plt.show()</a:t>
            </a:r>
          </a:p>
        </p:txBody>
      </p:sp>
      <p:sp>
        <p:nvSpPr>
          <p:cNvPr id="67586" name="矩形 2">
            <a:extLst>
              <a:ext uri="{FF2B5EF4-FFF2-40B4-BE49-F238E27FC236}">
                <a16:creationId xmlns:a16="http://schemas.microsoft.com/office/drawing/2014/main" id="{CEC58EDA-14A0-46E4-A71B-9A107046BB25}"/>
              </a:ext>
            </a:extLst>
          </p:cNvPr>
          <p:cNvSpPr>
            <a:spLocks noChangeArrowheads="1"/>
          </p:cNvSpPr>
          <p:nvPr/>
        </p:nvSpPr>
        <p:spPr bwMode="auto">
          <a:xfrm>
            <a:off x="1638300" y="333375"/>
            <a:ext cx="52562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4000" b="1"/>
              <a:t>带标签的坐标系</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图片 1">
            <a:extLst>
              <a:ext uri="{FF2B5EF4-FFF2-40B4-BE49-F238E27FC236}">
                <a16:creationId xmlns:a16="http://schemas.microsoft.com/office/drawing/2014/main" id="{652E20ED-72F7-450B-8DE6-DD4ADBBD9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95338"/>
            <a:ext cx="62484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9456A-E7F9-4017-87ED-D65A18DEBAEC}"/>
              </a:ext>
            </a:extLst>
          </p:cNvPr>
          <p:cNvSpPr>
            <a:spLocks noGrp="1"/>
          </p:cNvSpPr>
          <p:nvPr>
            <p:ph type="title"/>
          </p:nvPr>
        </p:nvSpPr>
        <p:spPr>
          <a:xfrm>
            <a:off x="442913" y="103188"/>
            <a:ext cx="8243887" cy="804862"/>
          </a:xfrm>
        </p:spPr>
        <p:txBody>
          <a:bodyPr/>
          <a:lstStyle/>
          <a:p>
            <a:pPr>
              <a:defRPr/>
            </a:pPr>
            <a:r>
              <a:rPr lang="zh-CN" altLang="en-US" dirty="0"/>
              <a:t>绘制单个点</a:t>
            </a:r>
          </a:p>
        </p:txBody>
      </p:sp>
      <p:sp>
        <p:nvSpPr>
          <p:cNvPr id="69634" name="矩形 2">
            <a:extLst>
              <a:ext uri="{FF2B5EF4-FFF2-40B4-BE49-F238E27FC236}">
                <a16:creationId xmlns:a16="http://schemas.microsoft.com/office/drawing/2014/main" id="{5D1A74F8-12BA-4911-BD21-AB4B924D792A}"/>
              </a:ext>
            </a:extLst>
          </p:cNvPr>
          <p:cNvSpPr>
            <a:spLocks noChangeArrowheads="1"/>
          </p:cNvSpPr>
          <p:nvPr/>
        </p:nvSpPr>
        <p:spPr bwMode="auto">
          <a:xfrm>
            <a:off x="971550" y="90805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t>import matplotlib.pyplot as plt</a:t>
            </a:r>
          </a:p>
          <a:p>
            <a:pPr eaLnBrk="0" hangingPunct="0"/>
            <a:r>
              <a:rPr lang="zh-CN" altLang="en-US"/>
              <a:t>plt.scatter(2,4)</a:t>
            </a:r>
          </a:p>
          <a:p>
            <a:pPr eaLnBrk="0" hangingPunct="0"/>
            <a:r>
              <a:rPr lang="zh-CN" altLang="en-US"/>
              <a:t>plt.show()</a:t>
            </a:r>
          </a:p>
        </p:txBody>
      </p:sp>
      <p:pic>
        <p:nvPicPr>
          <p:cNvPr id="69635" name="图片 3">
            <a:extLst>
              <a:ext uri="{FF2B5EF4-FFF2-40B4-BE49-F238E27FC236}">
                <a16:creationId xmlns:a16="http://schemas.microsoft.com/office/drawing/2014/main" id="{C54ECDD9-FEE0-4B34-91B0-A0989A87F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575" y="1682750"/>
            <a:ext cx="594995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052B2-375F-46BB-848A-FBF6F095073E}"/>
              </a:ext>
            </a:extLst>
          </p:cNvPr>
          <p:cNvSpPr>
            <a:spLocks noGrp="1"/>
          </p:cNvSpPr>
          <p:nvPr>
            <p:ph type="title"/>
          </p:nvPr>
        </p:nvSpPr>
        <p:spPr>
          <a:xfrm>
            <a:off x="442913" y="103188"/>
            <a:ext cx="8243887" cy="1022350"/>
          </a:xfrm>
        </p:spPr>
        <p:txBody>
          <a:bodyPr/>
          <a:lstStyle/>
          <a:p>
            <a:pPr>
              <a:defRPr/>
            </a:pPr>
            <a:r>
              <a:rPr lang="zh-CN" altLang="en-US" dirty="0"/>
              <a:t>绘制多个点</a:t>
            </a:r>
          </a:p>
        </p:txBody>
      </p:sp>
      <p:sp>
        <p:nvSpPr>
          <p:cNvPr id="70658" name="矩形 2">
            <a:extLst>
              <a:ext uri="{FF2B5EF4-FFF2-40B4-BE49-F238E27FC236}">
                <a16:creationId xmlns:a16="http://schemas.microsoft.com/office/drawing/2014/main" id="{A528F30E-1F38-4BF1-9D73-952BEDBFD454}"/>
              </a:ext>
            </a:extLst>
          </p:cNvPr>
          <p:cNvSpPr>
            <a:spLocks noChangeArrowheads="1"/>
          </p:cNvSpPr>
          <p:nvPr/>
        </p:nvSpPr>
        <p:spPr bwMode="auto">
          <a:xfrm>
            <a:off x="457200" y="1125538"/>
            <a:ext cx="457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t>import matplotlib.pyplot as plt</a:t>
            </a:r>
          </a:p>
          <a:p>
            <a:pPr eaLnBrk="0" hangingPunct="0"/>
            <a:r>
              <a:rPr lang="zh-CN" altLang="en-US"/>
              <a:t>x_values=[1,2,3,4,5]</a:t>
            </a:r>
          </a:p>
          <a:p>
            <a:pPr eaLnBrk="0" hangingPunct="0"/>
            <a:r>
              <a:rPr lang="zh-CN" altLang="en-US"/>
              <a:t>y_values=[1,4,9,16,25]</a:t>
            </a:r>
          </a:p>
          <a:p>
            <a:pPr eaLnBrk="0" hangingPunct="0"/>
            <a:r>
              <a:rPr lang="zh-CN" altLang="en-US"/>
              <a:t>plt.scatter(x_values,y_values)</a:t>
            </a:r>
          </a:p>
          <a:p>
            <a:pPr eaLnBrk="0" hangingPunct="0"/>
            <a:r>
              <a:rPr lang="zh-CN" altLang="en-US"/>
              <a:t>plt.show()</a:t>
            </a:r>
          </a:p>
        </p:txBody>
      </p:sp>
      <p:pic>
        <p:nvPicPr>
          <p:cNvPr id="70659" name="图片 3">
            <a:extLst>
              <a:ext uri="{FF2B5EF4-FFF2-40B4-BE49-F238E27FC236}">
                <a16:creationId xmlns:a16="http://schemas.microsoft.com/office/drawing/2014/main" id="{2D3597F0-2EEB-4123-9AC9-2A9A490EF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424113"/>
            <a:ext cx="5138738"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矩形 2">
            <a:extLst>
              <a:ext uri="{FF2B5EF4-FFF2-40B4-BE49-F238E27FC236}">
                <a16:creationId xmlns:a16="http://schemas.microsoft.com/office/drawing/2014/main" id="{D10EBEE6-F74C-4E77-AABE-36C1B53AC0D1}"/>
              </a:ext>
            </a:extLst>
          </p:cNvPr>
          <p:cNvSpPr>
            <a:spLocks noChangeArrowheads="1"/>
          </p:cNvSpPr>
          <p:nvPr/>
        </p:nvSpPr>
        <p:spPr bwMode="auto">
          <a:xfrm>
            <a:off x="1908175" y="549275"/>
            <a:ext cx="6911975"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t>import matplotlib.pyplot as plt</a:t>
            </a:r>
          </a:p>
          <a:p>
            <a:pPr eaLnBrk="0" hangingPunct="0"/>
            <a:endParaRPr lang="zh-CN" altLang="en-US"/>
          </a:p>
          <a:p>
            <a:pPr eaLnBrk="0" hangingPunct="0"/>
            <a:r>
              <a:rPr lang="zh-CN" altLang="en-US"/>
              <a:t>x_values = list(range(1, 1001))</a:t>
            </a:r>
          </a:p>
          <a:p>
            <a:pPr eaLnBrk="0" hangingPunct="0"/>
            <a:r>
              <a:rPr lang="zh-CN" altLang="en-US"/>
              <a:t>y_values = [x**2 for x in x_values]</a:t>
            </a:r>
          </a:p>
          <a:p>
            <a:pPr eaLnBrk="0" hangingPunct="0"/>
            <a:endParaRPr lang="zh-CN" altLang="en-US"/>
          </a:p>
          <a:p>
            <a:pPr eaLnBrk="0" hangingPunct="0"/>
            <a:r>
              <a:rPr lang="zh-CN" altLang="en-US"/>
              <a:t>plt.scatter(x_values, y_values, c=(0, 0, 0.8), edgecolor='none', s=40)</a:t>
            </a:r>
          </a:p>
          <a:p>
            <a:pPr eaLnBrk="0" hangingPunct="0"/>
            <a:endParaRPr lang="zh-CN" altLang="en-US"/>
          </a:p>
          <a:p>
            <a:pPr eaLnBrk="0" hangingPunct="0"/>
            <a:r>
              <a:rPr lang="zh-CN" altLang="en-US"/>
              <a:t># Set chart title, and label axes.</a:t>
            </a:r>
          </a:p>
          <a:p>
            <a:pPr eaLnBrk="0" hangingPunct="0"/>
            <a:r>
              <a:rPr lang="zh-CN" altLang="en-US"/>
              <a:t>plt.title("Square Numbers", fontsize=24)</a:t>
            </a:r>
          </a:p>
          <a:p>
            <a:pPr eaLnBrk="0" hangingPunct="0"/>
            <a:r>
              <a:rPr lang="zh-CN" altLang="en-US"/>
              <a:t>plt.xlabel("Value", fontsize=14)</a:t>
            </a:r>
          </a:p>
          <a:p>
            <a:pPr eaLnBrk="0" hangingPunct="0"/>
            <a:r>
              <a:rPr lang="zh-CN" altLang="en-US"/>
              <a:t>plt.ylabel("Square of Value", fontsize=14)</a:t>
            </a:r>
          </a:p>
          <a:p>
            <a:pPr eaLnBrk="0" hangingPunct="0"/>
            <a:endParaRPr lang="zh-CN" altLang="en-US"/>
          </a:p>
          <a:p>
            <a:pPr eaLnBrk="0" hangingPunct="0"/>
            <a:r>
              <a:rPr lang="zh-CN" altLang="en-US"/>
              <a:t># Set size of tick labels.</a:t>
            </a:r>
          </a:p>
          <a:p>
            <a:pPr eaLnBrk="0" hangingPunct="0"/>
            <a:r>
              <a:rPr lang="zh-CN" altLang="en-US"/>
              <a:t>plt.tick_params(axis='both', which='major', labelsize=14)</a:t>
            </a:r>
          </a:p>
          <a:p>
            <a:pPr eaLnBrk="0" hangingPunct="0"/>
            <a:endParaRPr lang="zh-CN" altLang="en-US"/>
          </a:p>
          <a:p>
            <a:pPr eaLnBrk="0" hangingPunct="0"/>
            <a:r>
              <a:rPr lang="zh-CN" altLang="en-US"/>
              <a:t># Set the range for each axis.</a:t>
            </a:r>
          </a:p>
          <a:p>
            <a:pPr eaLnBrk="0" hangingPunct="0"/>
            <a:r>
              <a:rPr lang="zh-CN" altLang="en-US"/>
              <a:t>plt.axis([0, 1100, 0, 1100000])</a:t>
            </a:r>
          </a:p>
          <a:p>
            <a:pPr eaLnBrk="0" hangingPunct="0"/>
            <a:endParaRPr lang="zh-CN" altLang="en-US"/>
          </a:p>
          <a:p>
            <a:pPr eaLnBrk="0" hangingPunct="0"/>
            <a:r>
              <a:rPr lang="zh-CN" altLang="en-US"/>
              <a:t>plt.show()</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5" name="图片 2">
            <a:extLst>
              <a:ext uri="{FF2B5EF4-FFF2-40B4-BE49-F238E27FC236}">
                <a16:creationId xmlns:a16="http://schemas.microsoft.com/office/drawing/2014/main" id="{629B35CD-E319-42CF-BB76-4C7861B70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795338"/>
            <a:ext cx="62484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ECF6C0EC-D377-46D1-BD5B-95542345A6E9}"/>
              </a:ext>
            </a:extLst>
          </p:cNvPr>
          <p:cNvSpPr>
            <a:spLocks noGrp="1"/>
          </p:cNvSpPr>
          <p:nvPr>
            <p:ph type="title"/>
          </p:nvPr>
        </p:nvSpPr>
        <p:spPr/>
        <p:txBody>
          <a:bodyPr/>
          <a:lstStyle/>
          <a:p>
            <a:pPr>
              <a:defRPr/>
            </a:pPr>
            <a:r>
              <a:rPr lang="en-US" altLang="en-US"/>
              <a:t>pip </a:t>
            </a:r>
            <a:r>
              <a:rPr altLang="en-US"/>
              <a:t>使用</a:t>
            </a:r>
          </a:p>
        </p:txBody>
      </p:sp>
      <p:sp>
        <p:nvSpPr>
          <p:cNvPr id="3" name="内容占位符 2">
            <a:extLst>
              <a:ext uri="{FF2B5EF4-FFF2-40B4-BE49-F238E27FC236}">
                <a16:creationId xmlns:a16="http://schemas.microsoft.com/office/drawing/2014/main" id="{08E0A9F4-6409-49E1-A78C-060A0AAE57D8}"/>
              </a:ext>
            </a:extLst>
          </p:cNvPr>
          <p:cNvSpPr>
            <a:spLocks noGrp="1"/>
          </p:cNvSpPr>
          <p:nvPr>
            <p:ph idx="1"/>
          </p:nvPr>
        </p:nvSpPr>
        <p:spPr/>
        <p:txBody>
          <a:bodyPr/>
          <a:lstStyle/>
          <a:p>
            <a:pPr indent="-457200">
              <a:defRPr/>
            </a:pPr>
            <a:r>
              <a:rPr lang="en-US"/>
              <a:t>pip </a:t>
            </a:r>
            <a:r>
              <a:rPr altLang="en-US"/>
              <a:t>支持安装（</a:t>
            </a:r>
            <a:r>
              <a:rPr lang="en-US"/>
              <a:t>install</a:t>
            </a:r>
            <a:r>
              <a:rPr altLang="en-US"/>
              <a:t>）、下载（</a:t>
            </a:r>
            <a:r>
              <a:rPr lang="en-US"/>
              <a:t>download</a:t>
            </a:r>
            <a:r>
              <a:rPr altLang="en-US"/>
              <a:t>）、卸载（</a:t>
            </a:r>
            <a:r>
              <a:rPr lang="en-US"/>
              <a:t>uninstall</a:t>
            </a:r>
            <a:r>
              <a:rPr altLang="en-US"/>
              <a:t>）、列表（</a:t>
            </a:r>
            <a:r>
              <a:rPr lang="en-US"/>
              <a:t>list</a:t>
            </a:r>
            <a:r>
              <a:rPr altLang="en-US"/>
              <a:t>）、查看（</a:t>
            </a:r>
            <a:r>
              <a:rPr lang="en-US"/>
              <a:t>list</a:t>
            </a:r>
            <a:r>
              <a:rPr altLang="en-US"/>
              <a:t>）、查找（</a:t>
            </a:r>
            <a:r>
              <a:rPr lang="en-US"/>
              <a:t>search</a:t>
            </a:r>
            <a:r>
              <a:rPr altLang="en-US"/>
              <a:t>）等一系列安装和维护子命令。</a:t>
            </a:r>
          </a:p>
          <a:p>
            <a:pPr indent="-457200">
              <a:defRPr/>
            </a:pPr>
            <a:r>
              <a:rPr altLang="en-US"/>
              <a:t>安装一个库的命令格式如下，例如：</a:t>
            </a:r>
            <a:endParaRPr lang="en-US"/>
          </a:p>
          <a:p>
            <a:pPr marL="0" indent="0" algn="ctr">
              <a:buFont typeface="Wingdings" panose="05000000000000000000" pitchFamily="2" charset="2"/>
              <a:buNone/>
              <a:defRPr/>
            </a:pPr>
            <a:r>
              <a:rPr lang="en-US"/>
              <a:t>pip install &lt;</a:t>
            </a:r>
            <a:r>
              <a:rPr altLang="en-US"/>
              <a:t>拟安装库名</a:t>
            </a:r>
            <a:r>
              <a:rPr lang="en-US"/>
              <a:t>&gt;</a:t>
            </a:r>
            <a:endParaRP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148BB0D6-FA89-4322-8375-9B97CCFE7D49}"/>
              </a:ext>
            </a:extLst>
          </p:cNvPr>
          <p:cNvSpPr>
            <a:spLocks noGrp="1"/>
          </p:cNvSpPr>
          <p:nvPr>
            <p:ph type="title"/>
          </p:nvPr>
        </p:nvSpPr>
        <p:spPr/>
        <p:txBody>
          <a:bodyPr/>
          <a:lstStyle/>
          <a:p>
            <a:pPr>
              <a:defRPr/>
            </a:pPr>
            <a:r>
              <a:rPr lang="en-US" altLang="en-US"/>
              <a:t>pip </a:t>
            </a:r>
            <a:r>
              <a:rPr altLang="en-US"/>
              <a:t>使用</a:t>
            </a:r>
          </a:p>
        </p:txBody>
      </p:sp>
      <p:sp>
        <p:nvSpPr>
          <p:cNvPr id="12290" name="内容占位符 2">
            <a:extLst>
              <a:ext uri="{FF2B5EF4-FFF2-40B4-BE49-F238E27FC236}">
                <a16:creationId xmlns:a16="http://schemas.microsoft.com/office/drawing/2014/main" id="{8A6115DB-A61E-4166-9187-A17F36582859}"/>
              </a:ext>
            </a:extLst>
          </p:cNvPr>
          <p:cNvSpPr>
            <a:spLocks noGrp="1" noChangeArrowheads="1"/>
          </p:cNvSpPr>
          <p:nvPr>
            <p:ph idx="1"/>
          </p:nvPr>
        </p:nvSpPr>
        <p:spPr/>
        <p:txBody>
          <a:bodyPr/>
          <a:lstStyle/>
          <a:p>
            <a:r>
              <a:rPr lang="zh-CN" altLang="en-US"/>
              <a:t>例如，安装</a:t>
            </a:r>
            <a:r>
              <a:rPr lang="en-US" altLang="zh-CN"/>
              <a:t>pygame </a:t>
            </a:r>
            <a:r>
              <a:rPr lang="zh-CN" altLang="en-US"/>
              <a:t>库，</a:t>
            </a:r>
            <a:r>
              <a:rPr lang="en-US" altLang="zh-CN"/>
              <a:t>pip </a:t>
            </a:r>
            <a:r>
              <a:rPr lang="zh-CN" altLang="en-US"/>
              <a:t>工具默认从网络上下载</a:t>
            </a:r>
            <a:r>
              <a:rPr lang="en-US" altLang="zh-CN"/>
              <a:t>pygame </a:t>
            </a:r>
            <a:r>
              <a:rPr lang="zh-CN" altLang="en-US"/>
              <a:t>库安装文件并自动安装到系统中。</a:t>
            </a:r>
            <a:endParaRPr lang="en-US" altLang="zh-CN"/>
          </a:p>
          <a:p>
            <a:endParaRPr lang="zh-CN" altLang="en-US"/>
          </a:p>
        </p:txBody>
      </p:sp>
      <p:pic>
        <p:nvPicPr>
          <p:cNvPr id="12291" name="图片 3">
            <a:extLst>
              <a:ext uri="{FF2B5EF4-FFF2-40B4-BE49-F238E27FC236}">
                <a16:creationId xmlns:a16="http://schemas.microsoft.com/office/drawing/2014/main" id="{BF3EE8B6-8FF8-4693-A90C-A1FDBBEE1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8" y="3429000"/>
            <a:ext cx="90773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6AA75FDB-4BC4-4F64-A81E-3EEA8ACC5AA5}"/>
              </a:ext>
            </a:extLst>
          </p:cNvPr>
          <p:cNvSpPr>
            <a:spLocks noGrp="1"/>
          </p:cNvSpPr>
          <p:nvPr>
            <p:ph type="title"/>
          </p:nvPr>
        </p:nvSpPr>
        <p:spPr/>
        <p:txBody>
          <a:bodyPr/>
          <a:lstStyle/>
          <a:p>
            <a:pPr>
              <a:defRPr/>
            </a:pPr>
            <a:r>
              <a:rPr lang="en-US"/>
              <a:t>pip </a:t>
            </a:r>
            <a:r>
              <a:rPr altLang="en-US"/>
              <a:t>使用</a:t>
            </a:r>
          </a:p>
        </p:txBody>
      </p:sp>
      <p:sp>
        <p:nvSpPr>
          <p:cNvPr id="13314" name="内容占位符 2">
            <a:extLst>
              <a:ext uri="{FF2B5EF4-FFF2-40B4-BE49-F238E27FC236}">
                <a16:creationId xmlns:a16="http://schemas.microsoft.com/office/drawing/2014/main" id="{568F41A0-C877-4F69-BD25-5D8CE483C0C2}"/>
              </a:ext>
            </a:extLst>
          </p:cNvPr>
          <p:cNvSpPr>
            <a:spLocks noGrp="1" noChangeArrowheads="1"/>
          </p:cNvSpPr>
          <p:nvPr>
            <p:ph idx="1"/>
          </p:nvPr>
        </p:nvSpPr>
        <p:spPr/>
        <p:txBody>
          <a:bodyPr/>
          <a:lstStyle/>
          <a:p>
            <a:r>
              <a:rPr lang="zh-CN" altLang="en-US"/>
              <a:t>使用</a:t>
            </a:r>
            <a:r>
              <a:rPr lang="en-US" altLang="zh-CN"/>
              <a:t>-U </a:t>
            </a:r>
            <a:r>
              <a:rPr lang="zh-CN" altLang="en-US"/>
              <a:t>标签可以更新已安装库的版本，例如，用</a:t>
            </a:r>
            <a:r>
              <a:rPr lang="en-US" altLang="zh-CN"/>
              <a:t>pip </a:t>
            </a:r>
            <a:r>
              <a:rPr lang="zh-CN" altLang="en-US"/>
              <a:t>更新本身：</a:t>
            </a:r>
          </a:p>
        </p:txBody>
      </p:sp>
      <p:pic>
        <p:nvPicPr>
          <p:cNvPr id="13315" name="图片 3">
            <a:extLst>
              <a:ext uri="{FF2B5EF4-FFF2-40B4-BE49-F238E27FC236}">
                <a16:creationId xmlns:a16="http://schemas.microsoft.com/office/drawing/2014/main" id="{B573C102-6E54-4F31-AB51-00321840D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3573463"/>
            <a:ext cx="90678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2893</Words>
  <Application>Microsoft Office PowerPoint</Application>
  <PresentationFormat>全屏显示(4:3)</PresentationFormat>
  <Paragraphs>199</Paragraphs>
  <Slides>66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66</vt:i4>
      </vt:variant>
    </vt:vector>
  </HeadingPairs>
  <TitlesOfParts>
    <vt:vector size="71" baseType="lpstr">
      <vt:lpstr>微软雅黑</vt:lpstr>
      <vt:lpstr>Calibri</vt:lpstr>
      <vt:lpstr>Verdana</vt:lpstr>
      <vt:lpstr>Wingdings</vt:lpstr>
      <vt:lpstr>Balloons</vt:lpstr>
      <vt:lpstr>PowerPoint 演示文稿</vt:lpstr>
      <vt:lpstr>第三方库</vt:lpstr>
      <vt:lpstr>第三方库的安装</vt:lpstr>
      <vt:lpstr>第三方库的安装</vt:lpstr>
      <vt:lpstr>pip 工具安装</vt:lpstr>
      <vt:lpstr>pip 工具安装</vt:lpstr>
      <vt:lpstr>pip 使用</vt:lpstr>
      <vt:lpstr>pip 使用</vt:lpstr>
      <vt:lpstr>pip 使用</vt:lpstr>
      <vt:lpstr>pip 使用</vt:lpstr>
      <vt:lpstr>pip 使用</vt:lpstr>
      <vt:lpstr>pip 使用</vt:lpstr>
      <vt:lpstr>pip 使用</vt:lpstr>
      <vt:lpstr>自定义安装</vt:lpstr>
      <vt:lpstr>文件安装</vt:lpstr>
      <vt:lpstr>文件安装</vt:lpstr>
      <vt:lpstr>文件安装</vt:lpstr>
      <vt:lpstr>文件安装</vt:lpstr>
      <vt:lpstr>文件安装</vt:lpstr>
      <vt:lpstr>第三方库安装</vt:lpstr>
      <vt:lpstr>拓展：whl 格式</vt:lpstr>
      <vt:lpstr>pip 安装</vt:lpstr>
      <vt:lpstr>pip 安装脚本</vt:lpstr>
      <vt:lpstr>PowerPoint 演示文稿</vt:lpstr>
      <vt:lpstr>科学计算</vt:lpstr>
      <vt:lpstr>科学计算</vt:lpstr>
      <vt:lpstr>科学计算</vt:lpstr>
      <vt:lpstr>numpy 库的使用</vt:lpstr>
      <vt:lpstr>numpy 库概述</vt:lpstr>
      <vt:lpstr>numpy 库概述</vt:lpstr>
      <vt:lpstr>numpy 库常用的创建数组函数</vt:lpstr>
      <vt:lpstr>ndarray 类的常用属性</vt:lpstr>
      <vt:lpstr>ndarray 类的常用属性</vt:lpstr>
      <vt:lpstr>PowerPoint 演示文稿</vt:lpstr>
      <vt:lpstr>ndarray 类的形态操作方法</vt:lpstr>
      <vt:lpstr>ndarray 类的索引和切片方法</vt:lpstr>
      <vt:lpstr>ndarray 类的索引和切片方法</vt:lpstr>
      <vt:lpstr>numpy 库的算术运算函数</vt:lpstr>
      <vt:lpstr>numpy 库的比较运算函数</vt:lpstr>
      <vt:lpstr>numpy 库的其他运算函数</vt:lpstr>
      <vt:lpstr>matplotlib库的使用</vt:lpstr>
      <vt:lpstr>matplotlib.pyplot 库概述</vt:lpstr>
      <vt:lpstr>matplotlib.pyplot 库概述</vt:lpstr>
      <vt:lpstr>matplotlib.pyplot 库解析</vt:lpstr>
      <vt:lpstr>plt 库的绘图区域函数</vt:lpstr>
      <vt:lpstr>PowerPoint 演示文稿</vt:lpstr>
      <vt:lpstr>plt 库的绘图区域函数</vt:lpstr>
      <vt:lpstr>PowerPoint 演示文稿</vt:lpstr>
      <vt:lpstr>plt 库的绘图区域函数</vt:lpstr>
      <vt:lpstr>PowerPoint 演示文稿</vt:lpstr>
      <vt:lpstr>plt 库的读取和显示函数</vt:lpstr>
      <vt:lpstr>plt 库的基础图表函数(17)</vt:lpstr>
      <vt:lpstr>plt 库的基础图表函数</vt:lpstr>
      <vt:lpstr>plt 库的基础图表函数</vt:lpstr>
      <vt:lpstr>PowerPoint 演示文稿</vt:lpstr>
      <vt:lpstr>PowerPoint 演示文稿</vt:lpstr>
      <vt:lpstr>plt 库的坐标轴</vt:lpstr>
      <vt:lpstr>plt 库的坐标轴设置函数</vt:lpstr>
      <vt:lpstr>plt 库的标签设置函数</vt:lpstr>
      <vt:lpstr>PowerPoint 演示文稿</vt:lpstr>
      <vt:lpstr>PowerPoint 演示文稿</vt:lpstr>
      <vt:lpstr>PowerPoint 演示文稿</vt:lpstr>
      <vt:lpstr>绘制单个点</vt:lpstr>
      <vt:lpstr>绘制多个点</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谈谈未来操作系统的发展趋势</dc:title>
  <dc:creator>Lenovo User</dc:creator>
  <cp:lastModifiedBy>tian he</cp:lastModifiedBy>
  <cp:revision>108</cp:revision>
  <dcterms:created xsi:type="dcterms:W3CDTF">2008-02-24T15:59:36Z</dcterms:created>
  <dcterms:modified xsi:type="dcterms:W3CDTF">2025-06-21T01:55:13Z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