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5"/>
  </p:notesMasterIdLst>
  <p:sldIdLst>
    <p:sldId id="280" r:id="rId2"/>
    <p:sldId id="281" r:id="rId3"/>
    <p:sldId id="282"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300" r:id="rId21"/>
    <p:sldId id="301" r:id="rId22"/>
    <p:sldId id="302" r:id="rId23"/>
    <p:sldId id="303" r:id="rId2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807" autoAdjust="0"/>
  </p:normalViewPr>
  <p:slideViewPr>
    <p:cSldViewPr>
      <p:cViewPr varScale="1">
        <p:scale>
          <a:sx n="82" d="100"/>
          <a:sy n="82" d="100"/>
        </p:scale>
        <p:origin x="1282"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79927FD-EDD6-4517-9F86-0B5F7737A7B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anose="02010600030101010101" pitchFamily="2" charset="-122"/>
              </a:defRPr>
            </a:lvl1pPr>
          </a:lstStyle>
          <a:p>
            <a:pPr>
              <a:defRPr/>
            </a:pPr>
            <a:endParaRPr lang="zh-CN" altLang="en-US"/>
          </a:p>
        </p:txBody>
      </p:sp>
      <p:sp>
        <p:nvSpPr>
          <p:cNvPr id="3" name="日期占位符 2">
            <a:extLst>
              <a:ext uri="{FF2B5EF4-FFF2-40B4-BE49-F238E27FC236}">
                <a16:creationId xmlns:a16="http://schemas.microsoft.com/office/drawing/2014/main" id="{69CC38A4-3ED5-44C2-9477-B64BB8196924}"/>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panose="02010600030101010101" pitchFamily="2" charset="-122"/>
              </a:defRPr>
            </a:lvl1pPr>
          </a:lstStyle>
          <a:p>
            <a:pPr>
              <a:defRPr/>
            </a:pPr>
            <a:fld id="{9A1AB622-AC85-49B9-A438-786DF772FC88}" type="datetimeFigureOut">
              <a:rPr lang="zh-CN" altLang="en-US"/>
              <a:pPr>
                <a:defRPr/>
              </a:pPr>
              <a:t>2025/6/21</a:t>
            </a:fld>
            <a:endParaRPr lang="zh-CN" altLang="en-US"/>
          </a:p>
        </p:txBody>
      </p:sp>
      <p:sp>
        <p:nvSpPr>
          <p:cNvPr id="4" name="幻灯片图像占位符 3">
            <a:extLst>
              <a:ext uri="{FF2B5EF4-FFF2-40B4-BE49-F238E27FC236}">
                <a16:creationId xmlns:a16="http://schemas.microsoft.com/office/drawing/2014/main" id="{3DD776E7-F507-422D-8363-F7496DF2CA05}"/>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9D1535BE-286B-496B-9C07-C6DECBCF2D49}"/>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2D9E38E-77F4-406C-8352-BD0EA966B6B1}"/>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anose="02010600030101010101" pitchFamily="2" charset="-122"/>
              </a:defRPr>
            </a:lvl1pPr>
          </a:lstStyle>
          <a:p>
            <a:pPr>
              <a:defRPr/>
            </a:pPr>
            <a:endParaRPr lang="zh-CN" altLang="en-US"/>
          </a:p>
        </p:txBody>
      </p:sp>
      <p:sp>
        <p:nvSpPr>
          <p:cNvPr id="7" name="灯片编号占位符 6">
            <a:extLst>
              <a:ext uri="{FF2B5EF4-FFF2-40B4-BE49-F238E27FC236}">
                <a16:creationId xmlns:a16="http://schemas.microsoft.com/office/drawing/2014/main" id="{74FE397A-95F6-43F5-A087-73492F2CADBB}"/>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54127B4-8E16-4633-9832-DD631894FEF2}"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CEE797BB-9FF5-424E-87DB-7A1094252F83}"/>
              </a:ext>
            </a:extLst>
          </p:cNvPr>
          <p:cNvGrpSpPr>
            <a:grpSpLocks/>
          </p:cNvGrpSpPr>
          <p:nvPr/>
        </p:nvGrpSpPr>
        <p:grpSpPr bwMode="auto">
          <a:xfrm>
            <a:off x="0" y="0"/>
            <a:ext cx="8805863" cy="6858000"/>
            <a:chOff x="0" y="0"/>
            <a:chExt cx="5547" cy="4320"/>
          </a:xfrm>
        </p:grpSpPr>
        <p:grpSp>
          <p:nvGrpSpPr>
            <p:cNvPr id="5" name="Group 3">
              <a:extLst>
                <a:ext uri="{FF2B5EF4-FFF2-40B4-BE49-F238E27FC236}">
                  <a16:creationId xmlns:a16="http://schemas.microsoft.com/office/drawing/2014/main" id="{12D97134-41BB-432B-86B1-101AF957A977}"/>
                </a:ext>
              </a:extLst>
            </p:cNvPr>
            <p:cNvGrpSpPr>
              <a:grpSpLocks/>
            </p:cNvGrpSpPr>
            <p:nvPr userDrawn="1"/>
          </p:nvGrpSpPr>
          <p:grpSpPr bwMode="auto">
            <a:xfrm rot="-215207">
              <a:off x="3691" y="234"/>
              <a:ext cx="1857" cy="3625"/>
              <a:chOff x="3010" y="778"/>
              <a:chExt cx="1857" cy="3625"/>
            </a:xfrm>
          </p:grpSpPr>
          <p:sp>
            <p:nvSpPr>
              <p:cNvPr id="39" name="Freeform 4">
                <a:extLst>
                  <a:ext uri="{FF2B5EF4-FFF2-40B4-BE49-F238E27FC236}">
                    <a16:creationId xmlns:a16="http://schemas.microsoft.com/office/drawing/2014/main" id="{447D5370-26E3-4971-AFCF-36E518578C32}"/>
                  </a:ext>
                </a:extLst>
              </p:cNvPr>
              <p:cNvSpPr>
                <a:spLocks noChangeArrowheads="1"/>
              </p:cNvSpPr>
              <p:nvPr userDrawn="1"/>
            </p:nvSpPr>
            <p:spPr bwMode="auto">
              <a:xfrm rot="12185230" flipV="1">
                <a:off x="3533" y="777"/>
                <a:ext cx="1333" cy="1485"/>
              </a:xfrm>
              <a:custGeom>
                <a:avLst/>
                <a:gdLst>
                  <a:gd name="T0" fmla="*/ 16 w 596"/>
                  <a:gd name="T1" fmla="*/ 370 h 666"/>
                  <a:gd name="T2" fmla="*/ 6 w 596"/>
                  <a:gd name="T3" fmla="*/ 341 h 666"/>
                  <a:gd name="T4" fmla="*/ 0 w 596"/>
                  <a:gd name="T5" fmla="*/ 289 h 666"/>
                  <a:gd name="T6" fmla="*/ 4 w 596"/>
                  <a:gd name="T7" fmla="*/ 222 h 666"/>
                  <a:gd name="T8" fmla="*/ 25 w 596"/>
                  <a:gd name="T9" fmla="*/ 151 h 666"/>
                  <a:gd name="T10" fmla="*/ 69 w 596"/>
                  <a:gd name="T11" fmla="*/ 84 h 666"/>
                  <a:gd name="T12" fmla="*/ 142 w 596"/>
                  <a:gd name="T13" fmla="*/ 31 h 666"/>
                  <a:gd name="T14" fmla="*/ 247 w 596"/>
                  <a:gd name="T15" fmla="*/ 2 h 666"/>
                  <a:gd name="T16" fmla="*/ 380 w 596"/>
                  <a:gd name="T17" fmla="*/ 9 h 666"/>
                  <a:gd name="T18" fmla="*/ 484 w 596"/>
                  <a:gd name="T19" fmla="*/ 68 h 666"/>
                  <a:gd name="T20" fmla="*/ 554 w 596"/>
                  <a:gd name="T21" fmla="*/ 165 h 666"/>
                  <a:gd name="T22" fmla="*/ 591 w 596"/>
                  <a:gd name="T23" fmla="*/ 284 h 666"/>
                  <a:gd name="T24" fmla="*/ 595 w 596"/>
                  <a:gd name="T25" fmla="*/ 409 h 666"/>
                  <a:gd name="T26" fmla="*/ 566 w 596"/>
                  <a:gd name="T27" fmla="*/ 525 h 666"/>
                  <a:gd name="T28" fmla="*/ 507 w 596"/>
                  <a:gd name="T29" fmla="*/ 615 h 666"/>
                  <a:gd name="T30" fmla="*/ 417 w 596"/>
                  <a:gd name="T31" fmla="*/ 663 h 666"/>
                  <a:gd name="T32" fmla="*/ 389 w 596"/>
                  <a:gd name="T33" fmla="*/ 659 h 666"/>
                  <a:gd name="T34" fmla="*/ 441 w 596"/>
                  <a:gd name="T35" fmla="*/ 617 h 666"/>
                  <a:gd name="T36" fmla="*/ 482 w 596"/>
                  <a:gd name="T37" fmla="*/ 544 h 666"/>
                  <a:gd name="T38" fmla="*/ 509 w 596"/>
                  <a:gd name="T39" fmla="*/ 454 h 666"/>
                  <a:gd name="T40" fmla="*/ 520 w 596"/>
                  <a:gd name="T41" fmla="*/ 355 h 666"/>
                  <a:gd name="T42" fmla="*/ 514 w 596"/>
                  <a:gd name="T43" fmla="*/ 258 h 666"/>
                  <a:gd name="T44" fmla="*/ 485 w 596"/>
                  <a:gd name="T45" fmla="*/ 174 h 666"/>
                  <a:gd name="T46" fmla="*/ 433 w 596"/>
                  <a:gd name="T47" fmla="*/ 112 h 666"/>
                  <a:gd name="T48" fmla="*/ 341 w 596"/>
                  <a:gd name="T49" fmla="*/ 75 h 666"/>
                  <a:gd name="T50" fmla="*/ 246 w 596"/>
                  <a:gd name="T51" fmla="*/ 61 h 666"/>
                  <a:gd name="T52" fmla="*/ 174 w 596"/>
                  <a:gd name="T53" fmla="*/ 71 h 666"/>
                  <a:gd name="T54" fmla="*/ 121 w 596"/>
                  <a:gd name="T55" fmla="*/ 101 h 666"/>
                  <a:gd name="T56" fmla="*/ 84 w 596"/>
                  <a:gd name="T57" fmla="*/ 149 h 666"/>
                  <a:gd name="T58" fmla="*/ 57 w 596"/>
                  <a:gd name="T59" fmla="*/ 206 h 666"/>
                  <a:gd name="T60" fmla="*/ 40 w 596"/>
                  <a:gd name="T61" fmla="*/ 272 h 666"/>
                  <a:gd name="T62" fmla="*/ 28 w 596"/>
                  <a:gd name="T63" fmla="*/ 339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 name="Freeform 5">
                <a:extLst>
                  <a:ext uri="{FF2B5EF4-FFF2-40B4-BE49-F238E27FC236}">
                    <a16:creationId xmlns:a16="http://schemas.microsoft.com/office/drawing/2014/main" id="{2C75E6B2-6620-462E-AB1E-FBD687659F9F}"/>
                  </a:ext>
                </a:extLst>
              </p:cNvPr>
              <p:cNvSpPr>
                <a:spLocks noChangeArrowheads="1"/>
              </p:cNvSpPr>
              <p:nvPr userDrawn="1"/>
            </p:nvSpPr>
            <p:spPr bwMode="auto">
              <a:xfrm rot="12185230" flipV="1">
                <a:off x="4028" y="1801"/>
                <a:ext cx="571" cy="531"/>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Freeform 6">
                <a:extLst>
                  <a:ext uri="{FF2B5EF4-FFF2-40B4-BE49-F238E27FC236}">
                    <a16:creationId xmlns:a16="http://schemas.microsoft.com/office/drawing/2014/main" id="{F1C633A7-2E87-4FBC-AC58-F2DA6D506DDC}"/>
                  </a:ext>
                </a:extLst>
              </p:cNvPr>
              <p:cNvSpPr>
                <a:spLocks noChangeArrowheads="1"/>
              </p:cNvSpPr>
              <p:nvPr userDrawn="1"/>
            </p:nvSpPr>
            <p:spPr bwMode="auto">
              <a:xfrm rot="12185230" flipV="1">
                <a:off x="3638" y="2166"/>
                <a:ext cx="277" cy="249"/>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Freeform 7">
                <a:extLst>
                  <a:ext uri="{FF2B5EF4-FFF2-40B4-BE49-F238E27FC236}">
                    <a16:creationId xmlns:a16="http://schemas.microsoft.com/office/drawing/2014/main" id="{EFF99077-591E-42E6-A95C-059963DD6A94}"/>
                  </a:ext>
                </a:extLst>
              </p:cNvPr>
              <p:cNvSpPr>
                <a:spLocks noChangeArrowheads="1"/>
              </p:cNvSpPr>
              <p:nvPr userDrawn="1"/>
            </p:nvSpPr>
            <p:spPr bwMode="auto">
              <a:xfrm rot="12185230" flipV="1">
                <a:off x="3978" y="976"/>
                <a:ext cx="245" cy="347"/>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 name="Freeform 8">
                <a:extLst>
                  <a:ext uri="{FF2B5EF4-FFF2-40B4-BE49-F238E27FC236}">
                    <a16:creationId xmlns:a16="http://schemas.microsoft.com/office/drawing/2014/main" id="{7F941321-1A21-4C28-B817-0D786F96B452}"/>
                  </a:ext>
                </a:extLst>
              </p:cNvPr>
              <p:cNvSpPr>
                <a:spLocks noChangeArrowheads="1"/>
              </p:cNvSpPr>
              <p:nvPr userDrawn="1"/>
            </p:nvSpPr>
            <p:spPr bwMode="auto">
              <a:xfrm rot="12185230" flipV="1">
                <a:off x="3844" y="2207"/>
                <a:ext cx="103" cy="209"/>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 name="Freeform 9">
                <a:extLst>
                  <a:ext uri="{FF2B5EF4-FFF2-40B4-BE49-F238E27FC236}">
                    <a16:creationId xmlns:a16="http://schemas.microsoft.com/office/drawing/2014/main" id="{92B7EE38-A6CF-4030-A634-5BA9ACFCEE94}"/>
                  </a:ext>
                </a:extLst>
              </p:cNvPr>
              <p:cNvSpPr>
                <a:spLocks noChangeArrowheads="1"/>
              </p:cNvSpPr>
              <p:nvPr userDrawn="1"/>
            </p:nvSpPr>
            <p:spPr bwMode="auto">
              <a:xfrm rot="12185230" flipV="1">
                <a:off x="3894" y="1325"/>
                <a:ext cx="120" cy="90"/>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 name="Freeform 10">
                <a:extLst>
                  <a:ext uri="{FF2B5EF4-FFF2-40B4-BE49-F238E27FC236}">
                    <a16:creationId xmlns:a16="http://schemas.microsoft.com/office/drawing/2014/main" id="{A80F1B7F-971A-41D5-9051-E9B6D5CCEAA1}"/>
                  </a:ext>
                </a:extLst>
              </p:cNvPr>
              <p:cNvSpPr>
                <a:spLocks noChangeArrowheads="1"/>
              </p:cNvSpPr>
              <p:nvPr userDrawn="1"/>
            </p:nvSpPr>
            <p:spPr bwMode="auto">
              <a:xfrm rot="12185230" flipV="1">
                <a:off x="3010" y="2344"/>
                <a:ext cx="330" cy="2059"/>
              </a:xfrm>
              <a:custGeom>
                <a:avLst/>
                <a:gdLst>
                  <a:gd name="T0" fmla="*/ 0 w 149"/>
                  <a:gd name="T1" fmla="*/ 0 h 704"/>
                  <a:gd name="T2" fmla="*/ 6 w 149"/>
                  <a:gd name="T3" fmla="*/ 6 h 704"/>
                  <a:gd name="T4" fmla="*/ 16 w 149"/>
                  <a:gd name="T5" fmla="*/ 14 h 704"/>
                  <a:gd name="T6" fmla="*/ 28 w 149"/>
                  <a:gd name="T7" fmla="*/ 24 h 704"/>
                  <a:gd name="T8" fmla="*/ 41 w 149"/>
                  <a:gd name="T9" fmla="*/ 37 h 704"/>
                  <a:gd name="T10" fmla="*/ 58 w 149"/>
                  <a:gd name="T11" fmla="*/ 53 h 704"/>
                  <a:gd name="T12" fmla="*/ 73 w 149"/>
                  <a:gd name="T13" fmla="*/ 70 h 704"/>
                  <a:gd name="T14" fmla="*/ 88 w 149"/>
                  <a:gd name="T15" fmla="*/ 90 h 704"/>
                  <a:gd name="T16" fmla="*/ 100 w 149"/>
                  <a:gd name="T17" fmla="*/ 113 h 704"/>
                  <a:gd name="T18" fmla="*/ 112 w 149"/>
                  <a:gd name="T19" fmla="*/ 137 h 704"/>
                  <a:gd name="T20" fmla="*/ 120 w 149"/>
                  <a:gd name="T21" fmla="*/ 165 h 704"/>
                  <a:gd name="T22" fmla="*/ 124 w 149"/>
                  <a:gd name="T23" fmla="*/ 196 h 704"/>
                  <a:gd name="T24" fmla="*/ 126 w 149"/>
                  <a:gd name="T25" fmla="*/ 228 h 704"/>
                  <a:gd name="T26" fmla="*/ 120 w 149"/>
                  <a:gd name="T27" fmla="*/ 264 h 704"/>
                  <a:gd name="T28" fmla="*/ 109 w 149"/>
                  <a:gd name="T29" fmla="*/ 302 h 704"/>
                  <a:gd name="T30" fmla="*/ 92 w 149"/>
                  <a:gd name="T31" fmla="*/ 342 h 704"/>
                  <a:gd name="T32" fmla="*/ 67 w 149"/>
                  <a:gd name="T33" fmla="*/ 386 h 704"/>
                  <a:gd name="T34" fmla="*/ 39 w 149"/>
                  <a:gd name="T35" fmla="*/ 436 h 704"/>
                  <a:gd name="T36" fmla="*/ 21 w 149"/>
                  <a:gd name="T37" fmla="*/ 482 h 704"/>
                  <a:gd name="T38" fmla="*/ 10 w 149"/>
                  <a:gd name="T39" fmla="*/ 525 h 704"/>
                  <a:gd name="T40" fmla="*/ 6 w 149"/>
                  <a:gd name="T41" fmla="*/ 566 h 704"/>
                  <a:gd name="T42" fmla="*/ 6 w 149"/>
                  <a:gd name="T43" fmla="*/ 605 h 704"/>
                  <a:gd name="T44" fmla="*/ 8 w 149"/>
                  <a:gd name="T45" fmla="*/ 641 h 704"/>
                  <a:gd name="T46" fmla="*/ 12 w 149"/>
                  <a:gd name="T47" fmla="*/ 673 h 704"/>
                  <a:gd name="T48" fmla="*/ 14 w 149"/>
                  <a:gd name="T49" fmla="*/ 704 h 704"/>
                  <a:gd name="T50" fmla="*/ 41 w 149"/>
                  <a:gd name="T51" fmla="*/ 688 h 704"/>
                  <a:gd name="T52" fmla="*/ 39 w 149"/>
                  <a:gd name="T53" fmla="*/ 680 h 704"/>
                  <a:gd name="T54" fmla="*/ 36 w 149"/>
                  <a:gd name="T55" fmla="*/ 657 h 704"/>
                  <a:gd name="T56" fmla="*/ 33 w 149"/>
                  <a:gd name="T57" fmla="*/ 622 h 704"/>
                  <a:gd name="T58" fmla="*/ 35 w 149"/>
                  <a:gd name="T59" fmla="*/ 575 h 704"/>
                  <a:gd name="T60" fmla="*/ 41 w 149"/>
                  <a:gd name="T61" fmla="*/ 519 h 704"/>
                  <a:gd name="T62" fmla="*/ 58 w 149"/>
                  <a:gd name="T63" fmla="*/ 455 h 704"/>
                  <a:gd name="T64" fmla="*/ 86 w 149"/>
                  <a:gd name="T65" fmla="*/ 386 h 704"/>
                  <a:gd name="T66" fmla="*/ 129 w 149"/>
                  <a:gd name="T67" fmla="*/ 313 h 704"/>
                  <a:gd name="T68" fmla="*/ 143 w 149"/>
                  <a:gd name="T69" fmla="*/ 279 h 704"/>
                  <a:gd name="T70" fmla="*/ 149 w 149"/>
                  <a:gd name="T71" fmla="*/ 235 h 704"/>
                  <a:gd name="T72" fmla="*/ 144 w 149"/>
                  <a:gd name="T73" fmla="*/ 184 h 704"/>
                  <a:gd name="T74" fmla="*/ 131 w 149"/>
                  <a:gd name="T75" fmla="*/ 134 h 704"/>
                  <a:gd name="T76" fmla="*/ 109 w 149"/>
                  <a:gd name="T77" fmla="*/ 85 h 704"/>
                  <a:gd name="T78" fmla="*/ 81 w 149"/>
                  <a:gd name="T79" fmla="*/ 44 h 704"/>
                  <a:gd name="T80" fmla="*/ 44 w 149"/>
                  <a:gd name="T81" fmla="*/ 14 h 704"/>
                  <a:gd name="T82" fmla="*/ 0 w 149"/>
                  <a:gd name="T8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 name="Freeform 11">
              <a:extLst>
                <a:ext uri="{FF2B5EF4-FFF2-40B4-BE49-F238E27FC236}">
                  <a16:creationId xmlns:a16="http://schemas.microsoft.com/office/drawing/2014/main" id="{028CA449-BD65-4901-ABDA-F27E7911150A}"/>
                </a:ext>
              </a:extLst>
            </p:cNvPr>
            <p:cNvSpPr>
              <a:spLocks noChangeArrowheads="1"/>
            </p:cNvSpPr>
            <p:nvPr userDrawn="1"/>
          </p:nvSpPr>
          <p:spPr bwMode="auto">
            <a:xfrm rot="373331" flipH="1">
              <a:off x="22" y="1957"/>
              <a:ext cx="323" cy="649"/>
            </a:xfrm>
            <a:custGeom>
              <a:avLst/>
              <a:gdLst>
                <a:gd name="T0" fmla="*/ 94 w 128"/>
                <a:gd name="T1" fmla="*/ 0 h 217"/>
                <a:gd name="T2" fmla="*/ 105 w 128"/>
                <a:gd name="T3" fmla="*/ 9 h 217"/>
                <a:gd name="T4" fmla="*/ 115 w 128"/>
                <a:gd name="T5" fmla="*/ 27 h 217"/>
                <a:gd name="T6" fmla="*/ 123 w 128"/>
                <a:gd name="T7" fmla="*/ 50 h 217"/>
                <a:gd name="T8" fmla="*/ 128 w 128"/>
                <a:gd name="T9" fmla="*/ 78 h 217"/>
                <a:gd name="T10" fmla="*/ 127 w 128"/>
                <a:gd name="T11" fmla="*/ 111 h 217"/>
                <a:gd name="T12" fmla="*/ 116 w 128"/>
                <a:gd name="T13" fmla="*/ 145 h 217"/>
                <a:gd name="T14" fmla="*/ 94 w 128"/>
                <a:gd name="T15" fmla="*/ 181 h 217"/>
                <a:gd name="T16" fmla="*/ 60 w 128"/>
                <a:gd name="T17" fmla="*/ 217 h 217"/>
                <a:gd name="T18" fmla="*/ 49 w 128"/>
                <a:gd name="T19" fmla="*/ 213 h 217"/>
                <a:gd name="T20" fmla="*/ 38 w 128"/>
                <a:gd name="T21" fmla="*/ 210 h 217"/>
                <a:gd name="T22" fmla="*/ 26 w 128"/>
                <a:gd name="T23" fmla="*/ 205 h 217"/>
                <a:gd name="T24" fmla="*/ 16 w 128"/>
                <a:gd name="T25" fmla="*/ 201 h 217"/>
                <a:gd name="T26" fmla="*/ 8 w 128"/>
                <a:gd name="T27" fmla="*/ 196 h 217"/>
                <a:gd name="T28" fmla="*/ 2 w 128"/>
                <a:gd name="T29" fmla="*/ 190 h 217"/>
                <a:gd name="T30" fmla="*/ 0 w 128"/>
                <a:gd name="T31" fmla="*/ 183 h 217"/>
                <a:gd name="T32" fmla="*/ 1 w 128"/>
                <a:gd name="T33" fmla="*/ 178 h 217"/>
                <a:gd name="T34" fmla="*/ 13 w 128"/>
                <a:gd name="T35" fmla="*/ 171 h 217"/>
                <a:gd name="T36" fmla="*/ 29 w 128"/>
                <a:gd name="T37" fmla="*/ 161 h 217"/>
                <a:gd name="T38" fmla="*/ 46 w 128"/>
                <a:gd name="T39" fmla="*/ 150 h 217"/>
                <a:gd name="T40" fmla="*/ 63 w 128"/>
                <a:gd name="T41" fmla="*/ 134 h 217"/>
                <a:gd name="T42" fmla="*/ 79 w 128"/>
                <a:gd name="T43" fmla="*/ 112 h 217"/>
                <a:gd name="T44" fmla="*/ 91 w 128"/>
                <a:gd name="T45" fmla="*/ 83 h 217"/>
                <a:gd name="T46" fmla="*/ 97 w 128"/>
                <a:gd name="T47" fmla="*/ 46 h 217"/>
                <a:gd name="T48" fmla="*/ 94 w 128"/>
                <a:gd name="T4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Freeform 12">
              <a:extLst>
                <a:ext uri="{FF2B5EF4-FFF2-40B4-BE49-F238E27FC236}">
                  <a16:creationId xmlns:a16="http://schemas.microsoft.com/office/drawing/2014/main" id="{6D74710B-A7AA-43E7-AFC6-59F5F2BEA986}"/>
                </a:ext>
              </a:extLst>
            </p:cNvPr>
            <p:cNvSpPr>
              <a:spLocks noChangeArrowheads="1"/>
            </p:cNvSpPr>
            <p:nvPr userDrawn="1"/>
          </p:nvSpPr>
          <p:spPr bwMode="auto">
            <a:xfrm>
              <a:off x="168" y="1260"/>
              <a:ext cx="1259" cy="1532"/>
            </a:xfrm>
            <a:custGeom>
              <a:avLst/>
              <a:gdLst>
                <a:gd name="T0" fmla="*/ 891 w 1259"/>
                <a:gd name="T1" fmla="*/ 1532 h 1532"/>
                <a:gd name="T2" fmla="*/ 954 w 1259"/>
                <a:gd name="T3" fmla="*/ 1452 h 1532"/>
                <a:gd name="T4" fmla="*/ 1032 w 1259"/>
                <a:gd name="T5" fmla="*/ 1338 h 1532"/>
                <a:gd name="T6" fmla="*/ 1115 w 1259"/>
                <a:gd name="T7" fmla="*/ 1188 h 1532"/>
                <a:gd name="T8" fmla="*/ 1194 w 1259"/>
                <a:gd name="T9" fmla="*/ 1023 h 1532"/>
                <a:gd name="T10" fmla="*/ 1244 w 1259"/>
                <a:gd name="T11" fmla="*/ 841 h 1532"/>
                <a:gd name="T12" fmla="*/ 1259 w 1259"/>
                <a:gd name="T13" fmla="*/ 647 h 1532"/>
                <a:gd name="T14" fmla="*/ 1230 w 1259"/>
                <a:gd name="T15" fmla="*/ 463 h 1532"/>
                <a:gd name="T16" fmla="*/ 1140 w 1259"/>
                <a:gd name="T17" fmla="*/ 294 h 1532"/>
                <a:gd name="T18" fmla="*/ 1043 w 1259"/>
                <a:gd name="T19" fmla="*/ 190 h 1532"/>
                <a:gd name="T20" fmla="*/ 961 w 1259"/>
                <a:gd name="T21" fmla="*/ 109 h 1532"/>
                <a:gd name="T22" fmla="*/ 894 w 1259"/>
                <a:gd name="T23" fmla="*/ 65 h 1532"/>
                <a:gd name="T24" fmla="*/ 786 w 1259"/>
                <a:gd name="T25" fmla="*/ 18 h 1532"/>
                <a:gd name="T26" fmla="*/ 642 w 1259"/>
                <a:gd name="T27" fmla="*/ 0 h 1532"/>
                <a:gd name="T28" fmla="*/ 440 w 1259"/>
                <a:gd name="T29" fmla="*/ 23 h 1532"/>
                <a:gd name="T30" fmla="*/ 366 w 1259"/>
                <a:gd name="T31" fmla="*/ 44 h 1532"/>
                <a:gd name="T32" fmla="*/ 292 w 1259"/>
                <a:gd name="T33" fmla="*/ 58 h 1532"/>
                <a:gd name="T34" fmla="*/ 229 w 1259"/>
                <a:gd name="T35" fmla="*/ 79 h 1532"/>
                <a:gd name="T36" fmla="*/ 178 w 1259"/>
                <a:gd name="T37" fmla="*/ 103 h 1532"/>
                <a:gd name="T38" fmla="*/ 127 w 1259"/>
                <a:gd name="T39" fmla="*/ 127 h 1532"/>
                <a:gd name="T40" fmla="*/ 82 w 1259"/>
                <a:gd name="T41" fmla="*/ 158 h 1532"/>
                <a:gd name="T42" fmla="*/ 41 w 1259"/>
                <a:gd name="T43" fmla="*/ 197 h 1532"/>
                <a:gd name="T44" fmla="*/ 0 w 1259"/>
                <a:gd name="T45" fmla="*/ 243 h 1532"/>
                <a:gd name="T46" fmla="*/ 76 w 1259"/>
                <a:gd name="T47" fmla="*/ 215 h 1532"/>
                <a:gd name="T48" fmla="*/ 144 w 1259"/>
                <a:gd name="T49" fmla="*/ 194 h 1532"/>
                <a:gd name="T50" fmla="*/ 212 w 1259"/>
                <a:gd name="T51" fmla="*/ 179 h 1532"/>
                <a:gd name="T52" fmla="*/ 280 w 1259"/>
                <a:gd name="T53" fmla="*/ 164 h 1532"/>
                <a:gd name="T54" fmla="*/ 336 w 1259"/>
                <a:gd name="T55" fmla="*/ 149 h 1532"/>
                <a:gd name="T56" fmla="*/ 397 w 1259"/>
                <a:gd name="T57" fmla="*/ 149 h 1532"/>
                <a:gd name="T58" fmla="*/ 458 w 1259"/>
                <a:gd name="T59" fmla="*/ 141 h 1532"/>
                <a:gd name="T60" fmla="*/ 511 w 1259"/>
                <a:gd name="T61" fmla="*/ 146 h 1532"/>
                <a:gd name="T62" fmla="*/ 565 w 1259"/>
                <a:gd name="T63" fmla="*/ 152 h 1532"/>
                <a:gd name="T64" fmla="*/ 618 w 1259"/>
                <a:gd name="T65" fmla="*/ 166 h 1532"/>
                <a:gd name="T66" fmla="*/ 669 w 1259"/>
                <a:gd name="T67" fmla="*/ 186 h 1532"/>
                <a:gd name="T68" fmla="*/ 715 w 1259"/>
                <a:gd name="T69" fmla="*/ 205 h 1532"/>
                <a:gd name="T70" fmla="*/ 760 w 1259"/>
                <a:gd name="T71" fmla="*/ 239 h 1532"/>
                <a:gd name="T72" fmla="*/ 811 w 1259"/>
                <a:gd name="T73" fmla="*/ 267 h 1532"/>
                <a:gd name="T74" fmla="*/ 855 w 1259"/>
                <a:gd name="T75" fmla="*/ 307 h 1532"/>
                <a:gd name="T76" fmla="*/ 899 w 1259"/>
                <a:gd name="T77" fmla="*/ 348 h 1532"/>
                <a:gd name="T78" fmla="*/ 971 w 1259"/>
                <a:gd name="T79" fmla="*/ 464 h 1532"/>
                <a:gd name="T80" fmla="*/ 1016 w 1259"/>
                <a:gd name="T81" fmla="*/ 606 h 1532"/>
                <a:gd name="T82" fmla="*/ 1027 w 1259"/>
                <a:gd name="T83" fmla="*/ 774 h 1532"/>
                <a:gd name="T84" fmla="*/ 1022 w 1259"/>
                <a:gd name="T85" fmla="*/ 939 h 1532"/>
                <a:gd name="T86" fmla="*/ 1002 w 1259"/>
                <a:gd name="T87" fmla="*/ 1117 h 1532"/>
                <a:gd name="T88" fmla="*/ 966 w 1259"/>
                <a:gd name="T89" fmla="*/ 1279 h 1532"/>
                <a:gd name="T90" fmla="*/ 933 w 1259"/>
                <a:gd name="T91" fmla="*/ 1421 h 1532"/>
                <a:gd name="T92" fmla="*/ 891 w 1259"/>
                <a:gd name="T93" fmla="*/ 1532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13">
              <a:extLst>
                <a:ext uri="{FF2B5EF4-FFF2-40B4-BE49-F238E27FC236}">
                  <a16:creationId xmlns:a16="http://schemas.microsoft.com/office/drawing/2014/main" id="{F953A187-50E0-41A4-B867-85CB61E7D7ED}"/>
                </a:ext>
              </a:extLst>
            </p:cNvPr>
            <p:cNvSpPr>
              <a:spLocks noChangeArrowheads="1"/>
            </p:cNvSpPr>
            <p:nvPr userDrawn="1"/>
          </p:nvSpPr>
          <p:spPr bwMode="auto">
            <a:xfrm>
              <a:off x="0" y="2610"/>
              <a:ext cx="801" cy="459"/>
            </a:xfrm>
            <a:custGeom>
              <a:avLst/>
              <a:gdLst>
                <a:gd name="T0" fmla="*/ 0 w 801"/>
                <a:gd name="T1" fmla="*/ 0 h 459"/>
                <a:gd name="T2" fmla="*/ 37 w 801"/>
                <a:gd name="T3" fmla="*/ 69 h 459"/>
                <a:gd name="T4" fmla="*/ 68 w 801"/>
                <a:gd name="T5" fmla="*/ 132 h 459"/>
                <a:gd name="T6" fmla="*/ 110 w 801"/>
                <a:gd name="T7" fmla="*/ 188 h 459"/>
                <a:gd name="T8" fmla="*/ 149 w 801"/>
                <a:gd name="T9" fmla="*/ 229 h 459"/>
                <a:gd name="T10" fmla="*/ 192 w 801"/>
                <a:gd name="T11" fmla="*/ 278 h 459"/>
                <a:gd name="T12" fmla="*/ 250 w 801"/>
                <a:gd name="T13" fmla="*/ 314 h 459"/>
                <a:gd name="T14" fmla="*/ 308 w 801"/>
                <a:gd name="T15" fmla="*/ 336 h 459"/>
                <a:gd name="T16" fmla="*/ 365 w 801"/>
                <a:gd name="T17" fmla="*/ 365 h 459"/>
                <a:gd name="T18" fmla="*/ 430 w 801"/>
                <a:gd name="T19" fmla="*/ 381 h 459"/>
                <a:gd name="T20" fmla="*/ 501 w 801"/>
                <a:gd name="T21" fmla="*/ 390 h 459"/>
                <a:gd name="T22" fmla="*/ 573 w 801"/>
                <a:gd name="T23" fmla="*/ 392 h 459"/>
                <a:gd name="T24" fmla="*/ 646 w 801"/>
                <a:gd name="T25" fmla="*/ 381 h 459"/>
                <a:gd name="T26" fmla="*/ 726 w 801"/>
                <a:gd name="T27" fmla="*/ 362 h 459"/>
                <a:gd name="T28" fmla="*/ 801 w 801"/>
                <a:gd name="T29" fmla="*/ 335 h 459"/>
                <a:gd name="T30" fmla="*/ 731 w 801"/>
                <a:gd name="T31" fmla="*/ 377 h 459"/>
                <a:gd name="T32" fmla="*/ 662 w 801"/>
                <a:gd name="T33" fmla="*/ 404 h 459"/>
                <a:gd name="T34" fmla="*/ 594 w 801"/>
                <a:gd name="T35" fmla="*/ 432 h 459"/>
                <a:gd name="T36" fmla="*/ 532 w 801"/>
                <a:gd name="T37" fmla="*/ 445 h 459"/>
                <a:gd name="T38" fmla="*/ 471 w 801"/>
                <a:gd name="T39" fmla="*/ 459 h 459"/>
                <a:gd name="T40" fmla="*/ 411 w 801"/>
                <a:gd name="T41" fmla="*/ 458 h 459"/>
                <a:gd name="T42" fmla="*/ 350 w 801"/>
                <a:gd name="T43" fmla="*/ 458 h 459"/>
                <a:gd name="T44" fmla="*/ 291 w 801"/>
                <a:gd name="T45" fmla="*/ 450 h 459"/>
                <a:gd name="T46" fmla="*/ 244 w 801"/>
                <a:gd name="T47" fmla="*/ 436 h 459"/>
                <a:gd name="T48" fmla="*/ 192 w 801"/>
                <a:gd name="T49" fmla="*/ 415 h 459"/>
                <a:gd name="T50" fmla="*/ 145 w 801"/>
                <a:gd name="T51" fmla="*/ 394 h 459"/>
                <a:gd name="T52" fmla="*/ 100 w 801"/>
                <a:gd name="T53" fmla="*/ 373 h 459"/>
                <a:gd name="T54" fmla="*/ 60 w 801"/>
                <a:gd name="T55" fmla="*/ 347 h 459"/>
                <a:gd name="T56" fmla="*/ 0 w 801"/>
                <a:gd name="T57" fmla="*/ 294 h 459"/>
                <a:gd name="T58" fmla="*/ 0 w 801"/>
                <a:gd name="T59"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14">
              <a:extLst>
                <a:ext uri="{FF2B5EF4-FFF2-40B4-BE49-F238E27FC236}">
                  <a16:creationId xmlns:a16="http://schemas.microsoft.com/office/drawing/2014/main" id="{413A13B3-C285-4564-BA24-3230E28C24C3}"/>
                </a:ext>
              </a:extLst>
            </p:cNvPr>
            <p:cNvSpPr>
              <a:spLocks noChangeArrowheads="1"/>
            </p:cNvSpPr>
            <p:nvPr userDrawn="1"/>
          </p:nvSpPr>
          <p:spPr bwMode="auto">
            <a:xfrm rot="373331" flipH="1">
              <a:off x="898" y="2855"/>
              <a:ext cx="354" cy="464"/>
            </a:xfrm>
            <a:custGeom>
              <a:avLst/>
              <a:gdLst>
                <a:gd name="T0" fmla="*/ 75 w 117"/>
                <a:gd name="T1" fmla="*/ 0 h 132"/>
                <a:gd name="T2" fmla="*/ 0 w 117"/>
                <a:gd name="T3" fmla="*/ 25 h 132"/>
                <a:gd name="T4" fmla="*/ 3 w 117"/>
                <a:gd name="T5" fmla="*/ 26 h 132"/>
                <a:gd name="T6" fmla="*/ 14 w 117"/>
                <a:gd name="T7" fmla="*/ 29 h 132"/>
                <a:gd name="T8" fmla="*/ 29 w 117"/>
                <a:gd name="T9" fmla="*/ 36 h 132"/>
                <a:gd name="T10" fmla="*/ 46 w 117"/>
                <a:gd name="T11" fmla="*/ 47 h 132"/>
                <a:gd name="T12" fmla="*/ 66 w 117"/>
                <a:gd name="T13" fmla="*/ 62 h 132"/>
                <a:gd name="T14" fmla="*/ 84 w 117"/>
                <a:gd name="T15" fmla="*/ 80 h 132"/>
                <a:gd name="T16" fmla="*/ 102 w 117"/>
                <a:gd name="T17" fmla="*/ 103 h 132"/>
                <a:gd name="T18" fmla="*/ 116 w 117"/>
                <a:gd name="T19" fmla="*/ 132 h 132"/>
                <a:gd name="T20" fmla="*/ 117 w 117"/>
                <a:gd name="T21" fmla="*/ 120 h 132"/>
                <a:gd name="T22" fmla="*/ 115 w 117"/>
                <a:gd name="T23" fmla="*/ 107 h 132"/>
                <a:gd name="T24" fmla="*/ 108 w 117"/>
                <a:gd name="T25" fmla="*/ 90 h 132"/>
                <a:gd name="T26" fmla="*/ 99 w 117"/>
                <a:gd name="T27" fmla="*/ 74 h 132"/>
                <a:gd name="T28" fmla="*/ 89 w 117"/>
                <a:gd name="T29" fmla="*/ 58 h 132"/>
                <a:gd name="T30" fmla="*/ 78 w 117"/>
                <a:gd name="T31" fmla="*/ 45 h 132"/>
                <a:gd name="T32" fmla="*/ 67 w 117"/>
                <a:gd name="T33" fmla="*/ 36 h 132"/>
                <a:gd name="T34" fmla="*/ 58 w 117"/>
                <a:gd name="T35" fmla="*/ 32 h 132"/>
                <a:gd name="T36" fmla="*/ 69 w 117"/>
                <a:gd name="T37" fmla="*/ 29 h 132"/>
                <a:gd name="T38" fmla="*/ 79 w 117"/>
                <a:gd name="T39" fmla="*/ 28 h 132"/>
                <a:gd name="T40" fmla="*/ 89 w 117"/>
                <a:gd name="T41" fmla="*/ 26 h 132"/>
                <a:gd name="T42" fmla="*/ 98 w 117"/>
                <a:gd name="T43" fmla="*/ 25 h 132"/>
                <a:gd name="T44" fmla="*/ 105 w 117"/>
                <a:gd name="T45" fmla="*/ 24 h 132"/>
                <a:gd name="T46" fmla="*/ 109 w 117"/>
                <a:gd name="T47" fmla="*/ 22 h 132"/>
                <a:gd name="T48" fmla="*/ 113 w 117"/>
                <a:gd name="T49" fmla="*/ 21 h 132"/>
                <a:gd name="T50" fmla="*/ 114 w 117"/>
                <a:gd name="T51" fmla="*/ 21 h 132"/>
                <a:gd name="T52" fmla="*/ 75 w 117"/>
                <a:gd name="T5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15">
              <a:extLst>
                <a:ext uri="{FF2B5EF4-FFF2-40B4-BE49-F238E27FC236}">
                  <a16:creationId xmlns:a16="http://schemas.microsoft.com/office/drawing/2014/main" id="{B2ABE286-E98E-4019-B5B6-7F3A190F0E17}"/>
                </a:ext>
              </a:extLst>
            </p:cNvPr>
            <p:cNvSpPr>
              <a:spLocks noChangeArrowheads="1"/>
            </p:cNvSpPr>
            <p:nvPr userDrawn="1"/>
          </p:nvSpPr>
          <p:spPr bwMode="auto">
            <a:xfrm rot="373331" flipH="1">
              <a:off x="799" y="2979"/>
              <a:ext cx="87" cy="274"/>
            </a:xfrm>
            <a:custGeom>
              <a:avLst/>
              <a:gdLst>
                <a:gd name="T0" fmla="*/ 29 w 29"/>
                <a:gd name="T1" fmla="*/ 0 h 77"/>
                <a:gd name="T2" fmla="*/ 23 w 29"/>
                <a:gd name="T3" fmla="*/ 0 h 77"/>
                <a:gd name="T4" fmla="*/ 16 w 29"/>
                <a:gd name="T5" fmla="*/ 4 h 77"/>
                <a:gd name="T6" fmla="*/ 9 w 29"/>
                <a:gd name="T7" fmla="*/ 9 h 77"/>
                <a:gd name="T8" fmla="*/ 4 w 29"/>
                <a:gd name="T9" fmla="*/ 19 h 77"/>
                <a:gd name="T10" fmla="*/ 1 w 29"/>
                <a:gd name="T11" fmla="*/ 30 h 77"/>
                <a:gd name="T12" fmla="*/ 0 w 29"/>
                <a:gd name="T13" fmla="*/ 44 h 77"/>
                <a:gd name="T14" fmla="*/ 3 w 29"/>
                <a:gd name="T15" fmla="*/ 60 h 77"/>
                <a:gd name="T16" fmla="*/ 11 w 29"/>
                <a:gd name="T17" fmla="*/ 77 h 77"/>
                <a:gd name="T18" fmla="*/ 15 w 29"/>
                <a:gd name="T19" fmla="*/ 53 h 77"/>
                <a:gd name="T20" fmla="*/ 19 w 29"/>
                <a:gd name="T21" fmla="*/ 37 h 77"/>
                <a:gd name="T22" fmla="*/ 23 w 29"/>
                <a:gd name="T23" fmla="*/ 22 h 77"/>
                <a:gd name="T24" fmla="*/ 29 w 29"/>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16">
              <a:extLst>
                <a:ext uri="{FF2B5EF4-FFF2-40B4-BE49-F238E27FC236}">
                  <a16:creationId xmlns:a16="http://schemas.microsoft.com/office/drawing/2014/main" id="{3A772F08-5EDC-418F-8FA4-8827CD0B990B}"/>
                </a:ext>
              </a:extLst>
            </p:cNvPr>
            <p:cNvSpPr>
              <a:spLocks noChangeArrowheads="1"/>
            </p:cNvSpPr>
            <p:nvPr userDrawn="1"/>
          </p:nvSpPr>
          <p:spPr bwMode="auto">
            <a:xfrm>
              <a:off x="1190" y="3273"/>
              <a:ext cx="1108" cy="1047"/>
            </a:xfrm>
            <a:custGeom>
              <a:avLst/>
              <a:gdLst>
                <a:gd name="T0" fmla="*/ 784 w 1108"/>
                <a:gd name="T1" fmla="*/ 1047 h 1047"/>
                <a:gd name="T2" fmla="*/ 692 w 1108"/>
                <a:gd name="T3" fmla="*/ 1011 h 1047"/>
                <a:gd name="T4" fmla="*/ 607 w 1108"/>
                <a:gd name="T5" fmla="*/ 945 h 1047"/>
                <a:gd name="T6" fmla="*/ 517 w 1108"/>
                <a:gd name="T7" fmla="*/ 861 h 1047"/>
                <a:gd name="T8" fmla="*/ 432 w 1108"/>
                <a:gd name="T9" fmla="*/ 776 h 1047"/>
                <a:gd name="T10" fmla="*/ 350 w 1108"/>
                <a:gd name="T11" fmla="*/ 677 h 1047"/>
                <a:gd name="T12" fmla="*/ 266 w 1108"/>
                <a:gd name="T13" fmla="*/ 563 h 1047"/>
                <a:gd name="T14" fmla="*/ 188 w 1108"/>
                <a:gd name="T15" fmla="*/ 447 h 1047"/>
                <a:gd name="T16" fmla="*/ 122 w 1108"/>
                <a:gd name="T17" fmla="*/ 325 h 1047"/>
                <a:gd name="T18" fmla="*/ 65 w 1108"/>
                <a:gd name="T19" fmla="*/ 211 h 1047"/>
                <a:gd name="T20" fmla="*/ 21 w 1108"/>
                <a:gd name="T21" fmla="*/ 101 h 1047"/>
                <a:gd name="T22" fmla="*/ 0 w 1108"/>
                <a:gd name="T23" fmla="*/ 0 h 1047"/>
                <a:gd name="T24" fmla="*/ 109 w 1108"/>
                <a:gd name="T25" fmla="*/ 217 h 1047"/>
                <a:gd name="T26" fmla="*/ 209 w 1108"/>
                <a:gd name="T27" fmla="*/ 378 h 1047"/>
                <a:gd name="T28" fmla="*/ 294 w 1108"/>
                <a:gd name="T29" fmla="*/ 500 h 1047"/>
                <a:gd name="T30" fmla="*/ 373 w 1108"/>
                <a:gd name="T31" fmla="*/ 590 h 1047"/>
                <a:gd name="T32" fmla="*/ 441 w 1108"/>
                <a:gd name="T33" fmla="*/ 661 h 1047"/>
                <a:gd name="T34" fmla="*/ 506 w 1108"/>
                <a:gd name="T35" fmla="*/ 713 h 1047"/>
                <a:gd name="T36" fmla="*/ 564 w 1108"/>
                <a:gd name="T37" fmla="*/ 754 h 1047"/>
                <a:gd name="T38" fmla="*/ 620 w 1108"/>
                <a:gd name="T39" fmla="*/ 801 h 1047"/>
                <a:gd name="T40" fmla="*/ 754 w 1108"/>
                <a:gd name="T41" fmla="*/ 899 h 1047"/>
                <a:gd name="T42" fmla="*/ 925 w 1108"/>
                <a:gd name="T43" fmla="*/ 977 h 1047"/>
                <a:gd name="T44" fmla="*/ 1108 w 1108"/>
                <a:gd name="T45" fmla="*/ 1047 h 1047"/>
                <a:gd name="T46" fmla="*/ 784 w 1108"/>
                <a:gd name="T47" fmla="*/ 1047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 name="Group 17">
              <a:extLst>
                <a:ext uri="{FF2B5EF4-FFF2-40B4-BE49-F238E27FC236}">
                  <a16:creationId xmlns:a16="http://schemas.microsoft.com/office/drawing/2014/main" id="{88749BC9-1634-4E46-B2B3-3175BBCDDF28}"/>
                </a:ext>
              </a:extLst>
            </p:cNvPr>
            <p:cNvGrpSpPr>
              <a:grpSpLocks/>
            </p:cNvGrpSpPr>
            <p:nvPr userDrawn="1"/>
          </p:nvGrpSpPr>
          <p:grpSpPr bwMode="auto">
            <a:xfrm rot="3220060">
              <a:off x="2635" y="750"/>
              <a:ext cx="569" cy="636"/>
              <a:chOff x="1727" y="866"/>
              <a:chExt cx="129" cy="157"/>
            </a:xfrm>
          </p:grpSpPr>
          <p:sp>
            <p:nvSpPr>
              <p:cNvPr id="36" name="Freeform 18">
                <a:extLst>
                  <a:ext uri="{FF2B5EF4-FFF2-40B4-BE49-F238E27FC236}">
                    <a16:creationId xmlns:a16="http://schemas.microsoft.com/office/drawing/2014/main" id="{5E3FA9D6-26CE-43DB-9D8E-ABE530352020}"/>
                  </a:ext>
                </a:extLst>
              </p:cNvPr>
              <p:cNvSpPr>
                <a:spLocks noChangeArrowheads="1"/>
              </p:cNvSpPr>
              <p:nvPr userDrawn="1"/>
            </p:nvSpPr>
            <p:spPr bwMode="auto">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Freeform 19">
                <a:extLst>
                  <a:ext uri="{FF2B5EF4-FFF2-40B4-BE49-F238E27FC236}">
                    <a16:creationId xmlns:a16="http://schemas.microsoft.com/office/drawing/2014/main" id="{C2F9028F-581E-4445-9FC3-9A0F75DE4454}"/>
                  </a:ext>
                </a:extLst>
              </p:cNvPr>
              <p:cNvSpPr>
                <a:spLocks noChangeArrowheads="1"/>
              </p:cNvSpPr>
              <p:nvPr userDrawn="1"/>
            </p:nvSpPr>
            <p:spPr bwMode="auto">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Freeform 20">
                <a:extLst>
                  <a:ext uri="{FF2B5EF4-FFF2-40B4-BE49-F238E27FC236}">
                    <a16:creationId xmlns:a16="http://schemas.microsoft.com/office/drawing/2014/main" id="{717781E3-872C-48B3-BD6E-A9A7C7068F9B}"/>
                  </a:ext>
                </a:extLst>
              </p:cNvPr>
              <p:cNvSpPr>
                <a:spLocks noChangeArrowheads="1"/>
              </p:cNvSpPr>
              <p:nvPr userDrawn="1"/>
            </p:nvSpPr>
            <p:spPr bwMode="auto">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3" name="Group 21">
              <a:extLst>
                <a:ext uri="{FF2B5EF4-FFF2-40B4-BE49-F238E27FC236}">
                  <a16:creationId xmlns:a16="http://schemas.microsoft.com/office/drawing/2014/main" id="{6297BDCD-C3ED-4A98-805C-DC1D1C613742}"/>
                </a:ext>
              </a:extLst>
            </p:cNvPr>
            <p:cNvGrpSpPr>
              <a:grpSpLocks/>
            </p:cNvGrpSpPr>
            <p:nvPr userDrawn="1"/>
          </p:nvGrpSpPr>
          <p:grpSpPr bwMode="auto">
            <a:xfrm rot="-6691250">
              <a:off x="3643" y="129"/>
              <a:ext cx="356" cy="608"/>
              <a:chOff x="1727" y="866"/>
              <a:chExt cx="129" cy="157"/>
            </a:xfrm>
          </p:grpSpPr>
          <p:sp>
            <p:nvSpPr>
              <p:cNvPr id="33" name="Freeform 22">
                <a:extLst>
                  <a:ext uri="{FF2B5EF4-FFF2-40B4-BE49-F238E27FC236}">
                    <a16:creationId xmlns:a16="http://schemas.microsoft.com/office/drawing/2014/main" id="{C2EA0437-7A93-4EF2-AEEF-BB2F605CA274}"/>
                  </a:ext>
                </a:extLst>
              </p:cNvPr>
              <p:cNvSpPr>
                <a:spLocks noChangeArrowheads="1"/>
              </p:cNvSpPr>
              <p:nvPr userDrawn="1"/>
            </p:nvSpPr>
            <p:spPr bwMode="auto">
              <a:xfrm>
                <a:off x="1728"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Freeform 23">
                <a:extLst>
                  <a:ext uri="{FF2B5EF4-FFF2-40B4-BE49-F238E27FC236}">
                    <a16:creationId xmlns:a16="http://schemas.microsoft.com/office/drawing/2014/main" id="{FF999EED-3186-43C2-9023-A8BDF387EC68}"/>
                  </a:ext>
                </a:extLst>
              </p:cNvPr>
              <p:cNvSpPr>
                <a:spLocks noChangeArrowheads="1"/>
              </p:cNvSpPr>
              <p:nvPr userDrawn="1"/>
            </p:nvSpPr>
            <p:spPr bwMode="auto">
              <a:xfrm>
                <a:off x="1787"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Freeform 24">
                <a:extLst>
                  <a:ext uri="{FF2B5EF4-FFF2-40B4-BE49-F238E27FC236}">
                    <a16:creationId xmlns:a16="http://schemas.microsoft.com/office/drawing/2014/main" id="{952FC7CD-A98D-44F5-9C66-256AC8164411}"/>
                  </a:ext>
                </a:extLst>
              </p:cNvPr>
              <p:cNvSpPr>
                <a:spLocks noChangeArrowheads="1"/>
              </p:cNvSpPr>
              <p:nvPr userDrawn="1"/>
            </p:nvSpPr>
            <p:spPr bwMode="auto">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 name="Group 25">
              <a:extLst>
                <a:ext uri="{FF2B5EF4-FFF2-40B4-BE49-F238E27FC236}">
                  <a16:creationId xmlns:a16="http://schemas.microsoft.com/office/drawing/2014/main" id="{3C7E4B73-6678-4598-8AEE-0C6917927BA3}"/>
                </a:ext>
              </a:extLst>
            </p:cNvPr>
            <p:cNvGrpSpPr>
              <a:grpSpLocks/>
            </p:cNvGrpSpPr>
            <p:nvPr userDrawn="1"/>
          </p:nvGrpSpPr>
          <p:grpSpPr bwMode="auto">
            <a:xfrm rot="8524840">
              <a:off x="673" y="3302"/>
              <a:ext cx="500" cy="504"/>
              <a:chOff x="1727" y="866"/>
              <a:chExt cx="129" cy="157"/>
            </a:xfrm>
          </p:grpSpPr>
          <p:sp>
            <p:nvSpPr>
              <p:cNvPr id="30" name="Freeform 26">
                <a:extLst>
                  <a:ext uri="{FF2B5EF4-FFF2-40B4-BE49-F238E27FC236}">
                    <a16:creationId xmlns:a16="http://schemas.microsoft.com/office/drawing/2014/main" id="{4C0913AC-110E-48F0-B92E-E03D265316C2}"/>
                  </a:ext>
                </a:extLst>
              </p:cNvPr>
              <p:cNvSpPr>
                <a:spLocks noChangeArrowheads="1"/>
              </p:cNvSpPr>
              <p:nvPr userDrawn="1"/>
            </p:nvSpPr>
            <p:spPr bwMode="auto">
              <a:xfrm>
                <a:off x="1727" y="867"/>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27">
                <a:extLst>
                  <a:ext uri="{FF2B5EF4-FFF2-40B4-BE49-F238E27FC236}">
                    <a16:creationId xmlns:a16="http://schemas.microsoft.com/office/drawing/2014/main" id="{CCEFC5C1-D18E-4BF4-A4E6-C60B3F1AFC96}"/>
                  </a:ext>
                </a:extLst>
              </p:cNvPr>
              <p:cNvSpPr>
                <a:spLocks noChangeArrowheads="1"/>
              </p:cNvSpPr>
              <p:nvPr userDrawn="1"/>
            </p:nvSpPr>
            <p:spPr bwMode="auto">
              <a:xfrm>
                <a:off x="1786" y="895"/>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Freeform 28">
                <a:extLst>
                  <a:ext uri="{FF2B5EF4-FFF2-40B4-BE49-F238E27FC236}">
                    <a16:creationId xmlns:a16="http://schemas.microsoft.com/office/drawing/2014/main" id="{3FF89EA5-F224-4509-BBEE-B3050F465B56}"/>
                  </a:ext>
                </a:extLst>
              </p:cNvPr>
              <p:cNvSpPr>
                <a:spLocks noChangeArrowheads="1"/>
              </p:cNvSpPr>
              <p:nvPr userDrawn="1"/>
            </p:nvSpPr>
            <p:spPr bwMode="auto">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 name="Group 29">
              <a:extLst>
                <a:ext uri="{FF2B5EF4-FFF2-40B4-BE49-F238E27FC236}">
                  <a16:creationId xmlns:a16="http://schemas.microsoft.com/office/drawing/2014/main" id="{8D214EC9-BA21-4B44-9EC9-30145667B95F}"/>
                </a:ext>
              </a:extLst>
            </p:cNvPr>
            <p:cNvGrpSpPr>
              <a:grpSpLocks/>
            </p:cNvGrpSpPr>
            <p:nvPr userDrawn="1"/>
          </p:nvGrpSpPr>
          <p:grpSpPr bwMode="auto">
            <a:xfrm rot="4106450" flipH="1">
              <a:off x="403" y="271"/>
              <a:ext cx="708" cy="891"/>
              <a:chOff x="1727" y="866"/>
              <a:chExt cx="129" cy="157"/>
            </a:xfrm>
          </p:grpSpPr>
          <p:sp>
            <p:nvSpPr>
              <p:cNvPr id="27" name="Freeform 30">
                <a:extLst>
                  <a:ext uri="{FF2B5EF4-FFF2-40B4-BE49-F238E27FC236}">
                    <a16:creationId xmlns:a16="http://schemas.microsoft.com/office/drawing/2014/main" id="{9531A046-A350-4F30-9708-F59C92F88E2C}"/>
                  </a:ext>
                </a:extLst>
              </p:cNvPr>
              <p:cNvSpPr>
                <a:spLocks noChangeArrowheads="1"/>
              </p:cNvSpPr>
              <p:nvPr userDrawn="1"/>
            </p:nvSpPr>
            <p:spPr bwMode="auto">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31">
                <a:extLst>
                  <a:ext uri="{FF2B5EF4-FFF2-40B4-BE49-F238E27FC236}">
                    <a16:creationId xmlns:a16="http://schemas.microsoft.com/office/drawing/2014/main" id="{5606FD5E-328E-45CC-99CF-EA5C50FB1A0D}"/>
                  </a:ext>
                </a:extLst>
              </p:cNvPr>
              <p:cNvSpPr>
                <a:spLocks noChangeArrowheads="1"/>
              </p:cNvSpPr>
              <p:nvPr userDrawn="1"/>
            </p:nvSpPr>
            <p:spPr bwMode="auto">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Freeform 32">
                <a:extLst>
                  <a:ext uri="{FF2B5EF4-FFF2-40B4-BE49-F238E27FC236}">
                    <a16:creationId xmlns:a16="http://schemas.microsoft.com/office/drawing/2014/main" id="{CFADAE10-C6C4-408D-A12C-B3E41791F0BF}"/>
                  </a:ext>
                </a:extLst>
              </p:cNvPr>
              <p:cNvSpPr>
                <a:spLocks noChangeArrowheads="1"/>
              </p:cNvSpPr>
              <p:nvPr userDrawn="1"/>
            </p:nvSpPr>
            <p:spPr bwMode="auto">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6" name="Group 33">
              <a:extLst>
                <a:ext uri="{FF2B5EF4-FFF2-40B4-BE49-F238E27FC236}">
                  <a16:creationId xmlns:a16="http://schemas.microsoft.com/office/drawing/2014/main" id="{D6E21DD8-9EE7-4F5E-871E-AB60D9BB7A49}"/>
                </a:ext>
              </a:extLst>
            </p:cNvPr>
            <p:cNvGrpSpPr>
              <a:grpSpLocks/>
            </p:cNvGrpSpPr>
            <p:nvPr userDrawn="1"/>
          </p:nvGrpSpPr>
          <p:grpSpPr bwMode="auto">
            <a:xfrm rot="10015322" flipH="1">
              <a:off x="4614" y="2392"/>
              <a:ext cx="708" cy="891"/>
              <a:chOff x="1727" y="866"/>
              <a:chExt cx="129" cy="157"/>
            </a:xfrm>
          </p:grpSpPr>
          <p:sp>
            <p:nvSpPr>
              <p:cNvPr id="24" name="Freeform 34">
                <a:extLst>
                  <a:ext uri="{FF2B5EF4-FFF2-40B4-BE49-F238E27FC236}">
                    <a16:creationId xmlns:a16="http://schemas.microsoft.com/office/drawing/2014/main" id="{1F27B345-9936-4934-ABA0-C337911B17EE}"/>
                  </a:ext>
                </a:extLst>
              </p:cNvPr>
              <p:cNvSpPr>
                <a:spLocks noChangeArrowheads="1"/>
              </p:cNvSpPr>
              <p:nvPr userDrawn="1"/>
            </p:nvSpPr>
            <p:spPr bwMode="auto">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 name="Freeform 35">
                <a:extLst>
                  <a:ext uri="{FF2B5EF4-FFF2-40B4-BE49-F238E27FC236}">
                    <a16:creationId xmlns:a16="http://schemas.microsoft.com/office/drawing/2014/main" id="{3729D15D-A755-4220-8B69-0CECD9A6A7DA}"/>
                  </a:ext>
                </a:extLst>
              </p:cNvPr>
              <p:cNvSpPr>
                <a:spLocks noChangeArrowheads="1"/>
              </p:cNvSpPr>
              <p:nvPr userDrawn="1"/>
            </p:nvSpPr>
            <p:spPr bwMode="auto">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 name="Freeform 36">
                <a:extLst>
                  <a:ext uri="{FF2B5EF4-FFF2-40B4-BE49-F238E27FC236}">
                    <a16:creationId xmlns:a16="http://schemas.microsoft.com/office/drawing/2014/main" id="{F3E31543-63AE-4AEC-9908-E4F11E9E4B6B}"/>
                  </a:ext>
                </a:extLst>
              </p:cNvPr>
              <p:cNvSpPr>
                <a:spLocks noChangeArrowheads="1"/>
              </p:cNvSpPr>
              <p:nvPr userDrawn="1"/>
            </p:nvSpPr>
            <p:spPr bwMode="auto">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7" name="Freeform 37">
              <a:extLst>
                <a:ext uri="{FF2B5EF4-FFF2-40B4-BE49-F238E27FC236}">
                  <a16:creationId xmlns:a16="http://schemas.microsoft.com/office/drawing/2014/main" id="{94CB09F7-2321-4167-A30E-897C872D6501}"/>
                </a:ext>
              </a:extLst>
            </p:cNvPr>
            <p:cNvSpPr>
              <a:spLocks noChangeArrowheads="1"/>
            </p:cNvSpPr>
            <p:nvPr userDrawn="1"/>
          </p:nvSpPr>
          <p:spPr bwMode="auto">
            <a:xfrm>
              <a:off x="1217" y="2"/>
              <a:ext cx="862" cy="886"/>
            </a:xfrm>
            <a:custGeom>
              <a:avLst/>
              <a:gdLst>
                <a:gd name="T0" fmla="*/ 0 w 862"/>
                <a:gd name="T1" fmla="*/ 0 h 886"/>
                <a:gd name="T2" fmla="*/ 6 w 862"/>
                <a:gd name="T3" fmla="*/ 107 h 886"/>
                <a:gd name="T4" fmla="*/ 37 w 862"/>
                <a:gd name="T5" fmla="*/ 262 h 886"/>
                <a:gd name="T6" fmla="*/ 83 w 862"/>
                <a:gd name="T7" fmla="*/ 410 h 886"/>
                <a:gd name="T8" fmla="*/ 149 w 862"/>
                <a:gd name="T9" fmla="*/ 546 h 886"/>
                <a:gd name="T10" fmla="*/ 237 w 862"/>
                <a:gd name="T11" fmla="*/ 666 h 886"/>
                <a:gd name="T12" fmla="*/ 338 w 862"/>
                <a:gd name="T13" fmla="*/ 764 h 886"/>
                <a:gd name="T14" fmla="*/ 450 w 862"/>
                <a:gd name="T15" fmla="*/ 838 h 886"/>
                <a:gd name="T16" fmla="*/ 579 w 862"/>
                <a:gd name="T17" fmla="*/ 879 h 886"/>
                <a:gd name="T18" fmla="*/ 714 w 862"/>
                <a:gd name="T19" fmla="*/ 886 h 886"/>
                <a:gd name="T20" fmla="*/ 862 w 862"/>
                <a:gd name="T21" fmla="*/ 851 h 886"/>
                <a:gd name="T22" fmla="*/ 784 w 862"/>
                <a:gd name="T23" fmla="*/ 856 h 886"/>
                <a:gd name="T24" fmla="*/ 700 w 862"/>
                <a:gd name="T25" fmla="*/ 835 h 886"/>
                <a:gd name="T26" fmla="*/ 621 w 862"/>
                <a:gd name="T27" fmla="*/ 794 h 886"/>
                <a:gd name="T28" fmla="*/ 542 w 862"/>
                <a:gd name="T29" fmla="*/ 728 h 886"/>
                <a:gd name="T30" fmla="*/ 466 w 862"/>
                <a:gd name="T31" fmla="*/ 649 h 886"/>
                <a:gd name="T32" fmla="*/ 397 w 862"/>
                <a:gd name="T33" fmla="*/ 557 h 886"/>
                <a:gd name="T34" fmla="*/ 334 w 862"/>
                <a:gd name="T35" fmla="*/ 454 h 886"/>
                <a:gd name="T36" fmla="*/ 279 w 862"/>
                <a:gd name="T37" fmla="*/ 339 h 886"/>
                <a:gd name="T38" fmla="*/ 238 w 862"/>
                <a:gd name="T39" fmla="*/ 225 h 886"/>
                <a:gd name="T40" fmla="*/ 205 w 862"/>
                <a:gd name="T41" fmla="*/ 105 h 886"/>
                <a:gd name="T42" fmla="*/ 184 w 862"/>
                <a:gd name="T43" fmla="*/ 3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Freeform 38">
              <a:extLst>
                <a:ext uri="{FF2B5EF4-FFF2-40B4-BE49-F238E27FC236}">
                  <a16:creationId xmlns:a16="http://schemas.microsoft.com/office/drawing/2014/main" id="{6092C243-10D0-44B5-9D4A-2B4547D8E531}"/>
                </a:ext>
              </a:extLst>
            </p:cNvPr>
            <p:cNvSpPr>
              <a:spLocks noChangeArrowheads="1"/>
            </p:cNvSpPr>
            <p:nvPr userDrawn="1"/>
          </p:nvSpPr>
          <p:spPr bwMode="auto">
            <a:xfrm rot="9832527" flipV="1">
              <a:off x="2158" y="102"/>
              <a:ext cx="681" cy="593"/>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 name="Freeform 39">
              <a:extLst>
                <a:ext uri="{FF2B5EF4-FFF2-40B4-BE49-F238E27FC236}">
                  <a16:creationId xmlns:a16="http://schemas.microsoft.com/office/drawing/2014/main" id="{D86DFDC0-A26E-40B7-A677-9163E4154B89}"/>
                </a:ext>
              </a:extLst>
            </p:cNvPr>
            <p:cNvSpPr>
              <a:spLocks noChangeArrowheads="1"/>
            </p:cNvSpPr>
            <p:nvPr userDrawn="1"/>
          </p:nvSpPr>
          <p:spPr bwMode="auto">
            <a:xfrm rot="9832527" flipV="1">
              <a:off x="1997" y="858"/>
              <a:ext cx="330" cy="278"/>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Freeform 40">
              <a:extLst>
                <a:ext uri="{FF2B5EF4-FFF2-40B4-BE49-F238E27FC236}">
                  <a16:creationId xmlns:a16="http://schemas.microsoft.com/office/drawing/2014/main" id="{66EF0E0A-8464-403C-891E-91FD72D9A6DE}"/>
                </a:ext>
              </a:extLst>
            </p:cNvPr>
            <p:cNvSpPr>
              <a:spLocks noChangeArrowheads="1"/>
            </p:cNvSpPr>
            <p:nvPr userDrawn="1"/>
          </p:nvSpPr>
          <p:spPr bwMode="auto">
            <a:xfrm rot="9832527" flipV="1">
              <a:off x="2224" y="808"/>
              <a:ext cx="123" cy="233"/>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Freeform 41">
              <a:extLst>
                <a:ext uri="{FF2B5EF4-FFF2-40B4-BE49-F238E27FC236}">
                  <a16:creationId xmlns:a16="http://schemas.microsoft.com/office/drawing/2014/main" id="{219D385E-2603-4ABC-8605-1B78A1D3493B}"/>
                </a:ext>
              </a:extLst>
            </p:cNvPr>
            <p:cNvSpPr>
              <a:spLocks noChangeArrowheads="1"/>
            </p:cNvSpPr>
            <p:nvPr userDrawn="1"/>
          </p:nvSpPr>
          <p:spPr bwMode="auto">
            <a:xfrm>
              <a:off x="1603" y="0"/>
              <a:ext cx="124" cy="121"/>
            </a:xfrm>
            <a:custGeom>
              <a:avLst/>
              <a:gdLst>
                <a:gd name="T0" fmla="*/ 124 w 124"/>
                <a:gd name="T1" fmla="*/ 0 h 121"/>
                <a:gd name="T2" fmla="*/ 113 w 124"/>
                <a:gd name="T3" fmla="*/ 9 h 121"/>
                <a:gd name="T4" fmla="*/ 99 w 124"/>
                <a:gd name="T5" fmla="*/ 25 h 121"/>
                <a:gd name="T6" fmla="*/ 81 w 124"/>
                <a:gd name="T7" fmla="*/ 41 h 121"/>
                <a:gd name="T8" fmla="*/ 63 w 124"/>
                <a:gd name="T9" fmla="*/ 54 h 121"/>
                <a:gd name="T10" fmla="*/ 41 w 124"/>
                <a:gd name="T11" fmla="*/ 66 h 121"/>
                <a:gd name="T12" fmla="*/ 22 w 124"/>
                <a:gd name="T13" fmla="*/ 74 h 121"/>
                <a:gd name="T14" fmla="*/ 0 w 124"/>
                <a:gd name="T15" fmla="*/ 75 h 121"/>
                <a:gd name="T16" fmla="*/ 10 w 124"/>
                <a:gd name="T17" fmla="*/ 96 h 121"/>
                <a:gd name="T18" fmla="*/ 23 w 124"/>
                <a:gd name="T19" fmla="*/ 113 h 121"/>
                <a:gd name="T20" fmla="*/ 41 w 124"/>
                <a:gd name="T21" fmla="*/ 121 h 121"/>
                <a:gd name="T22" fmla="*/ 60 w 124"/>
                <a:gd name="T23" fmla="*/ 121 h 121"/>
                <a:gd name="T24" fmla="*/ 83 w 124"/>
                <a:gd name="T25" fmla="*/ 111 h 121"/>
                <a:gd name="T26" fmla="*/ 101 w 124"/>
                <a:gd name="T27" fmla="*/ 88 h 121"/>
                <a:gd name="T28" fmla="*/ 116 w 124"/>
                <a:gd name="T29" fmla="*/ 53 h 121"/>
                <a:gd name="T30" fmla="*/ 124 w 124"/>
                <a:gd name="T3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42">
              <a:extLst>
                <a:ext uri="{FF2B5EF4-FFF2-40B4-BE49-F238E27FC236}">
                  <a16:creationId xmlns:a16="http://schemas.microsoft.com/office/drawing/2014/main" id="{E8AED058-985B-4439-B889-C026DB4AC5F3}"/>
                </a:ext>
              </a:extLst>
            </p:cNvPr>
            <p:cNvSpPr>
              <a:spLocks noChangeArrowheads="1"/>
            </p:cNvSpPr>
            <p:nvPr userDrawn="1"/>
          </p:nvSpPr>
          <p:spPr bwMode="auto">
            <a:xfrm rot="9832527" flipV="1">
              <a:off x="2173" y="1238"/>
              <a:ext cx="393" cy="2300"/>
            </a:xfrm>
            <a:custGeom>
              <a:avLst/>
              <a:gdLst>
                <a:gd name="T0" fmla="*/ 0 w 149"/>
                <a:gd name="T1" fmla="*/ 0 h 704"/>
                <a:gd name="T2" fmla="*/ 6 w 149"/>
                <a:gd name="T3" fmla="*/ 6 h 704"/>
                <a:gd name="T4" fmla="*/ 16 w 149"/>
                <a:gd name="T5" fmla="*/ 14 h 704"/>
                <a:gd name="T6" fmla="*/ 28 w 149"/>
                <a:gd name="T7" fmla="*/ 24 h 704"/>
                <a:gd name="T8" fmla="*/ 41 w 149"/>
                <a:gd name="T9" fmla="*/ 37 h 704"/>
                <a:gd name="T10" fmla="*/ 58 w 149"/>
                <a:gd name="T11" fmla="*/ 53 h 704"/>
                <a:gd name="T12" fmla="*/ 73 w 149"/>
                <a:gd name="T13" fmla="*/ 70 h 704"/>
                <a:gd name="T14" fmla="*/ 88 w 149"/>
                <a:gd name="T15" fmla="*/ 90 h 704"/>
                <a:gd name="T16" fmla="*/ 100 w 149"/>
                <a:gd name="T17" fmla="*/ 113 h 704"/>
                <a:gd name="T18" fmla="*/ 112 w 149"/>
                <a:gd name="T19" fmla="*/ 137 h 704"/>
                <a:gd name="T20" fmla="*/ 120 w 149"/>
                <a:gd name="T21" fmla="*/ 165 h 704"/>
                <a:gd name="T22" fmla="*/ 124 w 149"/>
                <a:gd name="T23" fmla="*/ 196 h 704"/>
                <a:gd name="T24" fmla="*/ 126 w 149"/>
                <a:gd name="T25" fmla="*/ 228 h 704"/>
                <a:gd name="T26" fmla="*/ 120 w 149"/>
                <a:gd name="T27" fmla="*/ 264 h 704"/>
                <a:gd name="T28" fmla="*/ 109 w 149"/>
                <a:gd name="T29" fmla="*/ 302 h 704"/>
                <a:gd name="T30" fmla="*/ 92 w 149"/>
                <a:gd name="T31" fmla="*/ 342 h 704"/>
                <a:gd name="T32" fmla="*/ 67 w 149"/>
                <a:gd name="T33" fmla="*/ 386 h 704"/>
                <a:gd name="T34" fmla="*/ 39 w 149"/>
                <a:gd name="T35" fmla="*/ 436 h 704"/>
                <a:gd name="T36" fmla="*/ 21 w 149"/>
                <a:gd name="T37" fmla="*/ 482 h 704"/>
                <a:gd name="T38" fmla="*/ 10 w 149"/>
                <a:gd name="T39" fmla="*/ 525 h 704"/>
                <a:gd name="T40" fmla="*/ 6 w 149"/>
                <a:gd name="T41" fmla="*/ 566 h 704"/>
                <a:gd name="T42" fmla="*/ 6 w 149"/>
                <a:gd name="T43" fmla="*/ 605 h 704"/>
                <a:gd name="T44" fmla="*/ 8 w 149"/>
                <a:gd name="T45" fmla="*/ 641 h 704"/>
                <a:gd name="T46" fmla="*/ 12 w 149"/>
                <a:gd name="T47" fmla="*/ 673 h 704"/>
                <a:gd name="T48" fmla="*/ 14 w 149"/>
                <a:gd name="T49" fmla="*/ 704 h 704"/>
                <a:gd name="T50" fmla="*/ 41 w 149"/>
                <a:gd name="T51" fmla="*/ 688 h 704"/>
                <a:gd name="T52" fmla="*/ 39 w 149"/>
                <a:gd name="T53" fmla="*/ 680 h 704"/>
                <a:gd name="T54" fmla="*/ 36 w 149"/>
                <a:gd name="T55" fmla="*/ 657 h 704"/>
                <a:gd name="T56" fmla="*/ 33 w 149"/>
                <a:gd name="T57" fmla="*/ 622 h 704"/>
                <a:gd name="T58" fmla="*/ 35 w 149"/>
                <a:gd name="T59" fmla="*/ 575 h 704"/>
                <a:gd name="T60" fmla="*/ 41 w 149"/>
                <a:gd name="T61" fmla="*/ 519 h 704"/>
                <a:gd name="T62" fmla="*/ 58 w 149"/>
                <a:gd name="T63" fmla="*/ 455 h 704"/>
                <a:gd name="T64" fmla="*/ 86 w 149"/>
                <a:gd name="T65" fmla="*/ 386 h 704"/>
                <a:gd name="T66" fmla="*/ 129 w 149"/>
                <a:gd name="T67" fmla="*/ 313 h 704"/>
                <a:gd name="T68" fmla="*/ 143 w 149"/>
                <a:gd name="T69" fmla="*/ 279 h 704"/>
                <a:gd name="T70" fmla="*/ 149 w 149"/>
                <a:gd name="T71" fmla="*/ 235 h 704"/>
                <a:gd name="T72" fmla="*/ 144 w 149"/>
                <a:gd name="T73" fmla="*/ 184 h 704"/>
                <a:gd name="T74" fmla="*/ 131 w 149"/>
                <a:gd name="T75" fmla="*/ 134 h 704"/>
                <a:gd name="T76" fmla="*/ 109 w 149"/>
                <a:gd name="T77" fmla="*/ 85 h 704"/>
                <a:gd name="T78" fmla="*/ 81 w 149"/>
                <a:gd name="T79" fmla="*/ 44 h 704"/>
                <a:gd name="T80" fmla="*/ 44 w 149"/>
                <a:gd name="T81" fmla="*/ 14 h 704"/>
                <a:gd name="T82" fmla="*/ 0 w 149"/>
                <a:gd name="T8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 name="Freeform 43">
              <a:extLst>
                <a:ext uri="{FF2B5EF4-FFF2-40B4-BE49-F238E27FC236}">
                  <a16:creationId xmlns:a16="http://schemas.microsoft.com/office/drawing/2014/main" id="{BBFB3946-54D9-4A6F-87EE-EA79F76DD8DD}"/>
                </a:ext>
              </a:extLst>
            </p:cNvPr>
            <p:cNvSpPr>
              <a:spLocks noChangeArrowheads="1"/>
            </p:cNvSpPr>
            <p:nvPr userDrawn="1"/>
          </p:nvSpPr>
          <p:spPr bwMode="auto">
            <a:xfrm>
              <a:off x="0" y="1848"/>
              <a:ext cx="36" cy="132"/>
            </a:xfrm>
            <a:custGeom>
              <a:avLst/>
              <a:gdLst>
                <a:gd name="T0" fmla="*/ 0 w 36"/>
                <a:gd name="T1" fmla="*/ 0 h 132"/>
                <a:gd name="T2" fmla="*/ 36 w 36"/>
                <a:gd name="T3" fmla="*/ 12 h 132"/>
                <a:gd name="T4" fmla="*/ 0 w 36"/>
                <a:gd name="T5" fmla="*/ 132 h 132"/>
                <a:gd name="T6" fmla="*/ 0 w 36"/>
                <a:gd name="T7" fmla="*/ 0 h 132"/>
              </a:gdLst>
              <a:ahLst/>
              <a:cxnLst>
                <a:cxn ang="0">
                  <a:pos x="T0" y="T1"/>
                </a:cxn>
                <a:cxn ang="0">
                  <a:pos x="T2" y="T3"/>
                </a:cxn>
                <a:cxn ang="0">
                  <a:pos x="T4" y="T5"/>
                </a:cxn>
                <a:cxn ang="0">
                  <a:pos x="T6" y="T7"/>
                </a:cxn>
              </a:cxnLst>
              <a:rect l="0" t="0" r="r" b="b"/>
              <a:pathLst>
                <a:path w="36" h="132">
                  <a:moveTo>
                    <a:pt x="0" y="0"/>
                  </a:moveTo>
                  <a:lnTo>
                    <a:pt x="36" y="12"/>
                  </a:lnTo>
                  <a:lnTo>
                    <a:pt x="0" y="132"/>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3359" name="Rectangle 47"/>
          <p:cNvSpPr>
            <a:spLocks noGrp="1" noChangeArrowheads="1"/>
          </p:cNvSpPr>
          <p:nvPr>
            <p:ph type="ctrTitle"/>
          </p:nvPr>
        </p:nvSpPr>
        <p:spPr>
          <a:xfrm>
            <a:off x="2455863" y="596900"/>
            <a:ext cx="6192837" cy="3581400"/>
          </a:xfrm>
        </p:spPr>
        <p:txBody>
          <a:bodyPr/>
          <a:lstStyle>
            <a:lvl1pPr>
              <a:defRPr sz="5200" b="1"/>
            </a:lvl1pPr>
          </a:lstStyle>
          <a:p>
            <a:r>
              <a:rPr lang="zh-CN" altLang="en-US" noProof="1"/>
              <a:t>单击此处编辑母版标题样式</a:t>
            </a:r>
          </a:p>
        </p:txBody>
      </p:sp>
      <p:sp>
        <p:nvSpPr>
          <p:cNvPr id="13360" name="Rectangle 48"/>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r>
              <a:rPr lang="zh-CN" altLang="en-US" noProof="1"/>
              <a:t>单击此处编辑母版副标题样式</a:t>
            </a:r>
          </a:p>
        </p:txBody>
      </p:sp>
      <p:sp>
        <p:nvSpPr>
          <p:cNvPr id="46" name="Rectangle 44">
            <a:extLst>
              <a:ext uri="{FF2B5EF4-FFF2-40B4-BE49-F238E27FC236}">
                <a16:creationId xmlns:a16="http://schemas.microsoft.com/office/drawing/2014/main" id="{477798E0-49C2-4698-93F2-6CB7CF2EB78D}"/>
              </a:ext>
            </a:extLst>
          </p:cNvPr>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47" name="Rectangle 45">
            <a:extLst>
              <a:ext uri="{FF2B5EF4-FFF2-40B4-BE49-F238E27FC236}">
                <a16:creationId xmlns:a16="http://schemas.microsoft.com/office/drawing/2014/main" id="{E771CE3C-C991-4E25-B4C8-77DEC65B1EAC}"/>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48" name="Rectangle 46">
            <a:extLst>
              <a:ext uri="{FF2B5EF4-FFF2-40B4-BE49-F238E27FC236}">
                <a16:creationId xmlns:a16="http://schemas.microsoft.com/office/drawing/2014/main" id="{36EE7CB7-6A06-46B3-BD86-9B1C2B352638}"/>
              </a:ext>
            </a:extLst>
          </p:cNvPr>
          <p:cNvSpPr>
            <a:spLocks noGrp="1" noChangeArrowheads="1"/>
          </p:cNvSpPr>
          <p:nvPr>
            <p:ph type="sldNum" sz="quarter" idx="12"/>
          </p:nvPr>
        </p:nvSpPr>
        <p:spPr/>
        <p:txBody>
          <a:bodyPr/>
          <a:lstStyle>
            <a:lvl1pPr>
              <a:defRPr/>
            </a:lvl1pPr>
          </a:lstStyle>
          <a:p>
            <a:fld id="{139973A6-13AF-460C-A1DD-D9247A09B9DA}" type="slidenum">
              <a:rPr lang="en-US" altLang="zh-CN"/>
              <a:pPr/>
              <a:t>‹#›</a:t>
            </a:fld>
            <a:endParaRPr lang="en-US" altLang="zh-CN"/>
          </a:p>
        </p:txBody>
      </p:sp>
    </p:spTree>
    <p:extLst>
      <p:ext uri="{BB962C8B-B14F-4D97-AF65-F5344CB8AC3E}">
        <p14:creationId xmlns:p14="http://schemas.microsoft.com/office/powerpoint/2010/main" val="2034457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7">
            <a:extLst>
              <a:ext uri="{FF2B5EF4-FFF2-40B4-BE49-F238E27FC236}">
                <a16:creationId xmlns:a16="http://schemas.microsoft.com/office/drawing/2014/main" id="{6BCD8289-BE9D-4A8D-B399-983A926B40C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8">
            <a:extLst>
              <a:ext uri="{FF2B5EF4-FFF2-40B4-BE49-F238E27FC236}">
                <a16:creationId xmlns:a16="http://schemas.microsoft.com/office/drawing/2014/main" id="{13CDA694-5FD0-45B0-9FC7-BA596FDF59F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9">
            <a:extLst>
              <a:ext uri="{FF2B5EF4-FFF2-40B4-BE49-F238E27FC236}">
                <a16:creationId xmlns:a16="http://schemas.microsoft.com/office/drawing/2014/main" id="{99619D0F-EB7E-4B65-923E-739277069155}"/>
              </a:ext>
            </a:extLst>
          </p:cNvPr>
          <p:cNvSpPr>
            <a:spLocks noGrp="1" noChangeArrowheads="1"/>
          </p:cNvSpPr>
          <p:nvPr>
            <p:ph type="sldNum" sz="quarter" idx="12"/>
          </p:nvPr>
        </p:nvSpPr>
        <p:spPr>
          <a:ln/>
        </p:spPr>
        <p:txBody>
          <a:bodyPr/>
          <a:lstStyle>
            <a:lvl1pPr>
              <a:defRPr/>
            </a:lvl1pPr>
          </a:lstStyle>
          <a:p>
            <a:fld id="{ED0C84A4-5121-45BC-AF4D-5EA5D2319D10}" type="slidenum">
              <a:rPr lang="en-US" altLang="zh-CN"/>
              <a:pPr/>
              <a:t>‹#›</a:t>
            </a:fld>
            <a:endParaRPr lang="en-US" altLang="zh-CN"/>
          </a:p>
        </p:txBody>
      </p:sp>
    </p:spTree>
    <p:extLst>
      <p:ext uri="{BB962C8B-B14F-4D97-AF65-F5344CB8AC3E}">
        <p14:creationId xmlns:p14="http://schemas.microsoft.com/office/powerpoint/2010/main" val="783033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6225" y="103188"/>
            <a:ext cx="2060575" cy="59531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42913" y="103188"/>
            <a:ext cx="6030912" cy="59531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7">
            <a:extLst>
              <a:ext uri="{FF2B5EF4-FFF2-40B4-BE49-F238E27FC236}">
                <a16:creationId xmlns:a16="http://schemas.microsoft.com/office/drawing/2014/main" id="{40FE0DBD-9365-4BED-B501-2466629CF91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8">
            <a:extLst>
              <a:ext uri="{FF2B5EF4-FFF2-40B4-BE49-F238E27FC236}">
                <a16:creationId xmlns:a16="http://schemas.microsoft.com/office/drawing/2014/main" id="{2EA562CA-926E-432E-9017-CDE01714C37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9">
            <a:extLst>
              <a:ext uri="{FF2B5EF4-FFF2-40B4-BE49-F238E27FC236}">
                <a16:creationId xmlns:a16="http://schemas.microsoft.com/office/drawing/2014/main" id="{C459847D-9B18-42BF-9CCD-0F18365561B5}"/>
              </a:ext>
            </a:extLst>
          </p:cNvPr>
          <p:cNvSpPr>
            <a:spLocks noGrp="1" noChangeArrowheads="1"/>
          </p:cNvSpPr>
          <p:nvPr>
            <p:ph type="sldNum" sz="quarter" idx="12"/>
          </p:nvPr>
        </p:nvSpPr>
        <p:spPr>
          <a:ln/>
        </p:spPr>
        <p:txBody>
          <a:bodyPr/>
          <a:lstStyle>
            <a:lvl1pPr>
              <a:defRPr/>
            </a:lvl1pPr>
          </a:lstStyle>
          <a:p>
            <a:fld id="{43B7AD78-1FB8-4E90-8470-2B5964DD0B04}" type="slidenum">
              <a:rPr lang="en-US" altLang="zh-CN"/>
              <a:pPr/>
              <a:t>‹#›</a:t>
            </a:fld>
            <a:endParaRPr lang="en-US" altLang="zh-CN"/>
          </a:p>
        </p:txBody>
      </p:sp>
    </p:spTree>
    <p:extLst>
      <p:ext uri="{BB962C8B-B14F-4D97-AF65-F5344CB8AC3E}">
        <p14:creationId xmlns:p14="http://schemas.microsoft.com/office/powerpoint/2010/main" val="2234252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7">
            <a:extLst>
              <a:ext uri="{FF2B5EF4-FFF2-40B4-BE49-F238E27FC236}">
                <a16:creationId xmlns:a16="http://schemas.microsoft.com/office/drawing/2014/main" id="{CE4F8DBB-FCB1-451F-AEFD-C866203ECF7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8">
            <a:extLst>
              <a:ext uri="{FF2B5EF4-FFF2-40B4-BE49-F238E27FC236}">
                <a16:creationId xmlns:a16="http://schemas.microsoft.com/office/drawing/2014/main" id="{F8151B78-FED0-4D09-9084-5C790B5766F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9">
            <a:extLst>
              <a:ext uri="{FF2B5EF4-FFF2-40B4-BE49-F238E27FC236}">
                <a16:creationId xmlns:a16="http://schemas.microsoft.com/office/drawing/2014/main" id="{2761432B-731A-43D5-ABBD-18C7C554FA91}"/>
              </a:ext>
            </a:extLst>
          </p:cNvPr>
          <p:cNvSpPr>
            <a:spLocks noGrp="1" noChangeArrowheads="1"/>
          </p:cNvSpPr>
          <p:nvPr>
            <p:ph type="sldNum" sz="quarter" idx="12"/>
          </p:nvPr>
        </p:nvSpPr>
        <p:spPr>
          <a:ln/>
        </p:spPr>
        <p:txBody>
          <a:bodyPr/>
          <a:lstStyle>
            <a:lvl1pPr>
              <a:defRPr/>
            </a:lvl1pPr>
          </a:lstStyle>
          <a:p>
            <a:fld id="{30C6F3AE-4BA8-449B-952C-A158D7A23A05}" type="slidenum">
              <a:rPr lang="en-US" altLang="zh-CN"/>
              <a:pPr/>
              <a:t>‹#›</a:t>
            </a:fld>
            <a:endParaRPr lang="en-US" altLang="zh-CN"/>
          </a:p>
        </p:txBody>
      </p:sp>
    </p:spTree>
    <p:extLst>
      <p:ext uri="{BB962C8B-B14F-4D97-AF65-F5344CB8AC3E}">
        <p14:creationId xmlns:p14="http://schemas.microsoft.com/office/powerpoint/2010/main" val="3547375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7">
            <a:extLst>
              <a:ext uri="{FF2B5EF4-FFF2-40B4-BE49-F238E27FC236}">
                <a16:creationId xmlns:a16="http://schemas.microsoft.com/office/drawing/2014/main" id="{7E55E08F-C8E6-419D-82B1-2102EF56D0D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8">
            <a:extLst>
              <a:ext uri="{FF2B5EF4-FFF2-40B4-BE49-F238E27FC236}">
                <a16:creationId xmlns:a16="http://schemas.microsoft.com/office/drawing/2014/main" id="{FFBAF59C-8DA7-40D0-8B3F-F64885B10AB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9">
            <a:extLst>
              <a:ext uri="{FF2B5EF4-FFF2-40B4-BE49-F238E27FC236}">
                <a16:creationId xmlns:a16="http://schemas.microsoft.com/office/drawing/2014/main" id="{1881B145-F13E-4D72-8B02-43784454C0B6}"/>
              </a:ext>
            </a:extLst>
          </p:cNvPr>
          <p:cNvSpPr>
            <a:spLocks noGrp="1" noChangeArrowheads="1"/>
          </p:cNvSpPr>
          <p:nvPr>
            <p:ph type="sldNum" sz="quarter" idx="12"/>
          </p:nvPr>
        </p:nvSpPr>
        <p:spPr>
          <a:ln/>
        </p:spPr>
        <p:txBody>
          <a:bodyPr/>
          <a:lstStyle>
            <a:lvl1pPr>
              <a:defRPr/>
            </a:lvl1pPr>
          </a:lstStyle>
          <a:p>
            <a:fld id="{7A5A5DEE-1F13-44F0-B9F4-B4C4FB360639}" type="slidenum">
              <a:rPr lang="en-US" altLang="zh-CN"/>
              <a:pPr/>
              <a:t>‹#›</a:t>
            </a:fld>
            <a:endParaRPr lang="en-US" altLang="zh-CN"/>
          </a:p>
        </p:txBody>
      </p:sp>
    </p:spTree>
    <p:extLst>
      <p:ext uri="{BB962C8B-B14F-4D97-AF65-F5344CB8AC3E}">
        <p14:creationId xmlns:p14="http://schemas.microsoft.com/office/powerpoint/2010/main" val="3363041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7">
            <a:extLst>
              <a:ext uri="{FF2B5EF4-FFF2-40B4-BE49-F238E27FC236}">
                <a16:creationId xmlns:a16="http://schemas.microsoft.com/office/drawing/2014/main" id="{78E3268C-ECF8-4B32-A9B3-0AD078F6388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8">
            <a:extLst>
              <a:ext uri="{FF2B5EF4-FFF2-40B4-BE49-F238E27FC236}">
                <a16:creationId xmlns:a16="http://schemas.microsoft.com/office/drawing/2014/main" id="{4C1CC789-2AD7-4530-9AAE-850FF949617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9">
            <a:extLst>
              <a:ext uri="{FF2B5EF4-FFF2-40B4-BE49-F238E27FC236}">
                <a16:creationId xmlns:a16="http://schemas.microsoft.com/office/drawing/2014/main" id="{5CE1CC02-4113-48CC-A635-C6ECC2AA874D}"/>
              </a:ext>
            </a:extLst>
          </p:cNvPr>
          <p:cNvSpPr>
            <a:spLocks noGrp="1" noChangeArrowheads="1"/>
          </p:cNvSpPr>
          <p:nvPr>
            <p:ph type="sldNum" sz="quarter" idx="12"/>
          </p:nvPr>
        </p:nvSpPr>
        <p:spPr>
          <a:ln/>
        </p:spPr>
        <p:txBody>
          <a:bodyPr/>
          <a:lstStyle>
            <a:lvl1pPr>
              <a:defRPr/>
            </a:lvl1pPr>
          </a:lstStyle>
          <a:p>
            <a:fld id="{7AE4F624-4779-4465-A02D-2D6F72F83509}" type="slidenum">
              <a:rPr lang="en-US" altLang="zh-CN"/>
              <a:pPr/>
              <a:t>‹#›</a:t>
            </a:fld>
            <a:endParaRPr lang="en-US" altLang="zh-CN"/>
          </a:p>
        </p:txBody>
      </p:sp>
    </p:spTree>
    <p:extLst>
      <p:ext uri="{BB962C8B-B14F-4D97-AF65-F5344CB8AC3E}">
        <p14:creationId xmlns:p14="http://schemas.microsoft.com/office/powerpoint/2010/main" val="1192917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7">
            <a:extLst>
              <a:ext uri="{FF2B5EF4-FFF2-40B4-BE49-F238E27FC236}">
                <a16:creationId xmlns:a16="http://schemas.microsoft.com/office/drawing/2014/main" id="{034BDC89-AB2A-4BC8-BAD7-2012B89AA45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8">
            <a:extLst>
              <a:ext uri="{FF2B5EF4-FFF2-40B4-BE49-F238E27FC236}">
                <a16:creationId xmlns:a16="http://schemas.microsoft.com/office/drawing/2014/main" id="{31E50023-5FC6-43E5-BC45-8944FEC60CA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9">
            <a:extLst>
              <a:ext uri="{FF2B5EF4-FFF2-40B4-BE49-F238E27FC236}">
                <a16:creationId xmlns:a16="http://schemas.microsoft.com/office/drawing/2014/main" id="{B6C80CE2-0874-4992-A0C8-1F84ED96E78B}"/>
              </a:ext>
            </a:extLst>
          </p:cNvPr>
          <p:cNvSpPr>
            <a:spLocks noGrp="1" noChangeArrowheads="1"/>
          </p:cNvSpPr>
          <p:nvPr>
            <p:ph type="sldNum" sz="quarter" idx="12"/>
          </p:nvPr>
        </p:nvSpPr>
        <p:spPr>
          <a:ln/>
        </p:spPr>
        <p:txBody>
          <a:bodyPr/>
          <a:lstStyle>
            <a:lvl1pPr>
              <a:defRPr/>
            </a:lvl1pPr>
          </a:lstStyle>
          <a:p>
            <a:fld id="{651E6773-3A37-4813-9998-42E95668DA64}" type="slidenum">
              <a:rPr lang="en-US" altLang="zh-CN"/>
              <a:pPr/>
              <a:t>‹#›</a:t>
            </a:fld>
            <a:endParaRPr lang="en-US" altLang="zh-CN"/>
          </a:p>
        </p:txBody>
      </p:sp>
    </p:spTree>
    <p:extLst>
      <p:ext uri="{BB962C8B-B14F-4D97-AF65-F5344CB8AC3E}">
        <p14:creationId xmlns:p14="http://schemas.microsoft.com/office/powerpoint/2010/main" val="3250175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7">
            <a:extLst>
              <a:ext uri="{FF2B5EF4-FFF2-40B4-BE49-F238E27FC236}">
                <a16:creationId xmlns:a16="http://schemas.microsoft.com/office/drawing/2014/main" id="{1C6A615A-37E2-4979-808C-267E033E869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8">
            <a:extLst>
              <a:ext uri="{FF2B5EF4-FFF2-40B4-BE49-F238E27FC236}">
                <a16:creationId xmlns:a16="http://schemas.microsoft.com/office/drawing/2014/main" id="{E77E149E-3B1D-4903-9C96-CEE94243D0B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9">
            <a:extLst>
              <a:ext uri="{FF2B5EF4-FFF2-40B4-BE49-F238E27FC236}">
                <a16:creationId xmlns:a16="http://schemas.microsoft.com/office/drawing/2014/main" id="{D9FD0074-5190-41D4-B212-C081A3D4F7FD}"/>
              </a:ext>
            </a:extLst>
          </p:cNvPr>
          <p:cNvSpPr>
            <a:spLocks noGrp="1" noChangeArrowheads="1"/>
          </p:cNvSpPr>
          <p:nvPr>
            <p:ph type="sldNum" sz="quarter" idx="12"/>
          </p:nvPr>
        </p:nvSpPr>
        <p:spPr>
          <a:ln/>
        </p:spPr>
        <p:txBody>
          <a:bodyPr/>
          <a:lstStyle>
            <a:lvl1pPr>
              <a:defRPr/>
            </a:lvl1pPr>
          </a:lstStyle>
          <a:p>
            <a:fld id="{3237A611-9474-4EF3-A8D9-942B030BBAAC}" type="slidenum">
              <a:rPr lang="en-US" altLang="zh-CN"/>
              <a:pPr/>
              <a:t>‹#›</a:t>
            </a:fld>
            <a:endParaRPr lang="en-US" altLang="zh-CN"/>
          </a:p>
        </p:txBody>
      </p:sp>
    </p:spTree>
    <p:extLst>
      <p:ext uri="{BB962C8B-B14F-4D97-AF65-F5344CB8AC3E}">
        <p14:creationId xmlns:p14="http://schemas.microsoft.com/office/powerpoint/2010/main" val="3317075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7">
            <a:extLst>
              <a:ext uri="{FF2B5EF4-FFF2-40B4-BE49-F238E27FC236}">
                <a16:creationId xmlns:a16="http://schemas.microsoft.com/office/drawing/2014/main" id="{12A8AECA-1683-4701-8AC9-02241FFDFEE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8">
            <a:extLst>
              <a:ext uri="{FF2B5EF4-FFF2-40B4-BE49-F238E27FC236}">
                <a16:creationId xmlns:a16="http://schemas.microsoft.com/office/drawing/2014/main" id="{819E333A-6F1F-41E2-A199-13BA147ECE0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9">
            <a:extLst>
              <a:ext uri="{FF2B5EF4-FFF2-40B4-BE49-F238E27FC236}">
                <a16:creationId xmlns:a16="http://schemas.microsoft.com/office/drawing/2014/main" id="{C04E7804-D5EE-4047-98E1-C70A8AB52A4D}"/>
              </a:ext>
            </a:extLst>
          </p:cNvPr>
          <p:cNvSpPr>
            <a:spLocks noGrp="1" noChangeArrowheads="1"/>
          </p:cNvSpPr>
          <p:nvPr>
            <p:ph type="sldNum" sz="quarter" idx="12"/>
          </p:nvPr>
        </p:nvSpPr>
        <p:spPr>
          <a:ln/>
        </p:spPr>
        <p:txBody>
          <a:bodyPr/>
          <a:lstStyle>
            <a:lvl1pPr>
              <a:defRPr/>
            </a:lvl1pPr>
          </a:lstStyle>
          <a:p>
            <a:fld id="{A7A58F9F-EB7C-41E8-A9B5-EC3C97B593BC}" type="slidenum">
              <a:rPr lang="en-US" altLang="zh-CN"/>
              <a:pPr/>
              <a:t>‹#›</a:t>
            </a:fld>
            <a:endParaRPr lang="en-US" altLang="zh-CN"/>
          </a:p>
        </p:txBody>
      </p:sp>
    </p:spTree>
    <p:extLst>
      <p:ext uri="{BB962C8B-B14F-4D97-AF65-F5344CB8AC3E}">
        <p14:creationId xmlns:p14="http://schemas.microsoft.com/office/powerpoint/2010/main" val="115465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7">
            <a:extLst>
              <a:ext uri="{FF2B5EF4-FFF2-40B4-BE49-F238E27FC236}">
                <a16:creationId xmlns:a16="http://schemas.microsoft.com/office/drawing/2014/main" id="{1328C944-89EF-4BD7-BC63-47593CC8918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8">
            <a:extLst>
              <a:ext uri="{FF2B5EF4-FFF2-40B4-BE49-F238E27FC236}">
                <a16:creationId xmlns:a16="http://schemas.microsoft.com/office/drawing/2014/main" id="{0E44DBA5-A22A-4F30-AB18-5CBAEE8170B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9">
            <a:extLst>
              <a:ext uri="{FF2B5EF4-FFF2-40B4-BE49-F238E27FC236}">
                <a16:creationId xmlns:a16="http://schemas.microsoft.com/office/drawing/2014/main" id="{98B504CD-D5E6-4628-A498-C0F9DD928346}"/>
              </a:ext>
            </a:extLst>
          </p:cNvPr>
          <p:cNvSpPr>
            <a:spLocks noGrp="1" noChangeArrowheads="1"/>
          </p:cNvSpPr>
          <p:nvPr>
            <p:ph type="sldNum" sz="quarter" idx="12"/>
          </p:nvPr>
        </p:nvSpPr>
        <p:spPr>
          <a:ln/>
        </p:spPr>
        <p:txBody>
          <a:bodyPr/>
          <a:lstStyle>
            <a:lvl1pPr>
              <a:defRPr/>
            </a:lvl1pPr>
          </a:lstStyle>
          <a:p>
            <a:fld id="{2072D1C7-78F3-4CC8-9CCD-A660086D99D1}" type="slidenum">
              <a:rPr lang="en-US" altLang="zh-CN"/>
              <a:pPr/>
              <a:t>‹#›</a:t>
            </a:fld>
            <a:endParaRPr lang="en-US" altLang="zh-CN"/>
          </a:p>
        </p:txBody>
      </p:sp>
    </p:spTree>
    <p:extLst>
      <p:ext uri="{BB962C8B-B14F-4D97-AF65-F5344CB8AC3E}">
        <p14:creationId xmlns:p14="http://schemas.microsoft.com/office/powerpoint/2010/main" val="1721931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7">
            <a:extLst>
              <a:ext uri="{FF2B5EF4-FFF2-40B4-BE49-F238E27FC236}">
                <a16:creationId xmlns:a16="http://schemas.microsoft.com/office/drawing/2014/main" id="{7A40E012-75FB-44F5-B293-17C64857E49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8">
            <a:extLst>
              <a:ext uri="{FF2B5EF4-FFF2-40B4-BE49-F238E27FC236}">
                <a16:creationId xmlns:a16="http://schemas.microsoft.com/office/drawing/2014/main" id="{798531C8-76C3-44F7-8BF8-C572F0EEA70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9">
            <a:extLst>
              <a:ext uri="{FF2B5EF4-FFF2-40B4-BE49-F238E27FC236}">
                <a16:creationId xmlns:a16="http://schemas.microsoft.com/office/drawing/2014/main" id="{3AE63A55-398A-4A26-B38E-F3816C71F3BC}"/>
              </a:ext>
            </a:extLst>
          </p:cNvPr>
          <p:cNvSpPr>
            <a:spLocks noGrp="1" noChangeArrowheads="1"/>
          </p:cNvSpPr>
          <p:nvPr>
            <p:ph type="sldNum" sz="quarter" idx="12"/>
          </p:nvPr>
        </p:nvSpPr>
        <p:spPr>
          <a:ln/>
        </p:spPr>
        <p:txBody>
          <a:bodyPr/>
          <a:lstStyle>
            <a:lvl1pPr>
              <a:defRPr/>
            </a:lvl1pPr>
          </a:lstStyle>
          <a:p>
            <a:fld id="{72414452-0711-4148-8156-9A2E4B5618DF}" type="slidenum">
              <a:rPr lang="en-US" altLang="zh-CN"/>
              <a:pPr/>
              <a:t>‹#›</a:t>
            </a:fld>
            <a:endParaRPr lang="en-US" altLang="zh-CN"/>
          </a:p>
        </p:txBody>
      </p:sp>
    </p:spTree>
    <p:extLst>
      <p:ext uri="{BB962C8B-B14F-4D97-AF65-F5344CB8AC3E}">
        <p14:creationId xmlns:p14="http://schemas.microsoft.com/office/powerpoint/2010/main" val="4004326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DAD68DAC-946E-4128-973A-7220CCBD28B8}"/>
              </a:ext>
            </a:extLst>
          </p:cNvPr>
          <p:cNvGrpSpPr>
            <a:grpSpLocks/>
          </p:cNvGrpSpPr>
          <p:nvPr/>
        </p:nvGrpSpPr>
        <p:grpSpPr bwMode="auto">
          <a:xfrm>
            <a:off x="-7938" y="0"/>
            <a:ext cx="2833688" cy="6856413"/>
            <a:chOff x="-5" y="0"/>
            <a:chExt cx="1785" cy="4319"/>
          </a:xfrm>
        </p:grpSpPr>
        <p:sp>
          <p:nvSpPr>
            <p:cNvPr id="1027" name="Freeform 3">
              <a:extLst>
                <a:ext uri="{FF2B5EF4-FFF2-40B4-BE49-F238E27FC236}">
                  <a16:creationId xmlns:a16="http://schemas.microsoft.com/office/drawing/2014/main" id="{11A48A3B-4C5E-4166-BFD7-996A1FC63599}"/>
                </a:ext>
              </a:extLst>
            </p:cNvPr>
            <p:cNvSpPr>
              <a:spLocks noChangeArrowheads="1"/>
            </p:cNvSpPr>
            <p:nvPr/>
          </p:nvSpPr>
          <p:spPr bwMode="auto">
            <a:xfrm>
              <a:off x="-5" y="3262"/>
              <a:ext cx="472" cy="802"/>
            </a:xfrm>
            <a:custGeom>
              <a:avLst/>
              <a:gdLst>
                <a:gd name="T0" fmla="*/ 5 w 472"/>
                <a:gd name="T1" fmla="*/ 32 h 802"/>
                <a:gd name="T2" fmla="*/ 189 w 472"/>
                <a:gd name="T3" fmla="*/ 26 h 802"/>
                <a:gd name="T4" fmla="*/ 309 w 472"/>
                <a:gd name="T5" fmla="*/ 66 h 802"/>
                <a:gd name="T6" fmla="*/ 357 w 472"/>
                <a:gd name="T7" fmla="*/ 98 h 802"/>
                <a:gd name="T8" fmla="*/ 413 w 472"/>
                <a:gd name="T9" fmla="*/ 162 h 802"/>
                <a:gd name="T10" fmla="*/ 437 w 472"/>
                <a:gd name="T11" fmla="*/ 250 h 802"/>
                <a:gd name="T12" fmla="*/ 397 w 472"/>
                <a:gd name="T13" fmla="*/ 530 h 802"/>
                <a:gd name="T14" fmla="*/ 341 w 472"/>
                <a:gd name="T15" fmla="*/ 634 h 802"/>
                <a:gd name="T16" fmla="*/ 173 w 472"/>
                <a:gd name="T17" fmla="*/ 714 h 802"/>
                <a:gd name="T18" fmla="*/ 77 w 472"/>
                <a:gd name="T19" fmla="*/ 730 h 802"/>
                <a:gd name="T20" fmla="*/ 69 w 472"/>
                <a:gd name="T21" fmla="*/ 802 h 802"/>
                <a:gd name="T22" fmla="*/ 7 w 472"/>
                <a:gd name="T23" fmla="*/ 788 h 802"/>
                <a:gd name="T24" fmla="*/ 5 w 472"/>
                <a:gd name="T25" fmla="*/ 751 h 802"/>
                <a:gd name="T26" fmla="*/ 37 w 472"/>
                <a:gd name="T27" fmla="*/ 722 h 802"/>
                <a:gd name="T28" fmla="*/ 5 w 472"/>
                <a:gd name="T29" fmla="*/ 670 h 802"/>
                <a:gd name="T30" fmla="*/ 5 w 472"/>
                <a:gd name="T31" fmla="*/ 32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28" name="Group 4">
              <a:extLst>
                <a:ext uri="{FF2B5EF4-FFF2-40B4-BE49-F238E27FC236}">
                  <a16:creationId xmlns:a16="http://schemas.microsoft.com/office/drawing/2014/main" id="{9A08DD52-CF19-4E58-A409-07EEB0DDB2F0}"/>
                </a:ext>
              </a:extLst>
            </p:cNvPr>
            <p:cNvGrpSpPr>
              <a:grpSpLocks/>
            </p:cNvGrpSpPr>
            <p:nvPr/>
          </p:nvGrpSpPr>
          <p:grpSpPr bwMode="auto">
            <a:xfrm rot="14964908" flipH="1">
              <a:off x="104" y="2441"/>
              <a:ext cx="452" cy="444"/>
              <a:chOff x="1727" y="866"/>
              <a:chExt cx="129" cy="157"/>
            </a:xfrm>
          </p:grpSpPr>
          <p:sp>
            <p:nvSpPr>
              <p:cNvPr id="1029" name="Freeform 5">
                <a:extLst>
                  <a:ext uri="{FF2B5EF4-FFF2-40B4-BE49-F238E27FC236}">
                    <a16:creationId xmlns:a16="http://schemas.microsoft.com/office/drawing/2014/main" id="{C5F078A9-4718-40D9-9062-F482CB50D98D}"/>
                  </a:ext>
                </a:extLst>
              </p:cNvPr>
              <p:cNvSpPr>
                <a:spLocks noChangeArrowheads="1"/>
              </p:cNvSpPr>
              <p:nvPr userDrawn="1"/>
            </p:nvSpPr>
            <p:spPr bwMode="auto">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 name="Freeform 6">
                <a:extLst>
                  <a:ext uri="{FF2B5EF4-FFF2-40B4-BE49-F238E27FC236}">
                    <a16:creationId xmlns:a16="http://schemas.microsoft.com/office/drawing/2014/main" id="{C4FDC6C2-D36F-4E69-B0EF-B0E5E940122D}"/>
                  </a:ext>
                </a:extLst>
              </p:cNvPr>
              <p:cNvSpPr>
                <a:spLocks noChangeArrowheads="1"/>
              </p:cNvSpPr>
              <p:nvPr userDrawn="1"/>
            </p:nvSpPr>
            <p:spPr bwMode="auto">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 name="Freeform 7">
                <a:extLst>
                  <a:ext uri="{FF2B5EF4-FFF2-40B4-BE49-F238E27FC236}">
                    <a16:creationId xmlns:a16="http://schemas.microsoft.com/office/drawing/2014/main" id="{B15965B9-8451-4C5D-A34F-FB8428B83550}"/>
                  </a:ext>
                </a:extLst>
              </p:cNvPr>
              <p:cNvSpPr>
                <a:spLocks noChangeArrowheads="1"/>
              </p:cNvSpPr>
              <p:nvPr userDrawn="1"/>
            </p:nvSpPr>
            <p:spPr bwMode="auto">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32" name="Freeform 8">
              <a:extLst>
                <a:ext uri="{FF2B5EF4-FFF2-40B4-BE49-F238E27FC236}">
                  <a16:creationId xmlns:a16="http://schemas.microsoft.com/office/drawing/2014/main" id="{C894CEFD-7B0D-4FD9-A88B-E1C16A29AAF4}"/>
                </a:ext>
              </a:extLst>
            </p:cNvPr>
            <p:cNvSpPr>
              <a:spLocks noChangeArrowheads="1"/>
            </p:cNvSpPr>
            <p:nvPr/>
          </p:nvSpPr>
          <p:spPr bwMode="auto">
            <a:xfrm>
              <a:off x="90" y="1736"/>
              <a:ext cx="710" cy="768"/>
            </a:xfrm>
            <a:custGeom>
              <a:avLst/>
              <a:gdLst>
                <a:gd name="T0" fmla="*/ 14 w 710"/>
                <a:gd name="T1" fmla="*/ 416 h 768"/>
                <a:gd name="T2" fmla="*/ 14 w 710"/>
                <a:gd name="T3" fmla="*/ 272 h 768"/>
                <a:gd name="T4" fmla="*/ 102 w 710"/>
                <a:gd name="T5" fmla="*/ 144 h 768"/>
                <a:gd name="T6" fmla="*/ 150 w 710"/>
                <a:gd name="T7" fmla="*/ 96 h 768"/>
                <a:gd name="T8" fmla="*/ 198 w 710"/>
                <a:gd name="T9" fmla="*/ 64 h 768"/>
                <a:gd name="T10" fmla="*/ 350 w 710"/>
                <a:gd name="T11" fmla="*/ 0 h 768"/>
                <a:gd name="T12" fmla="*/ 534 w 710"/>
                <a:gd name="T13" fmla="*/ 8 h 768"/>
                <a:gd name="T14" fmla="*/ 662 w 710"/>
                <a:gd name="T15" fmla="*/ 96 h 768"/>
                <a:gd name="T16" fmla="*/ 710 w 710"/>
                <a:gd name="T17" fmla="*/ 200 h 768"/>
                <a:gd name="T18" fmla="*/ 702 w 710"/>
                <a:gd name="T19" fmla="*/ 400 h 768"/>
                <a:gd name="T20" fmla="*/ 678 w 710"/>
                <a:gd name="T21" fmla="*/ 448 h 768"/>
                <a:gd name="T22" fmla="*/ 550 w 710"/>
                <a:gd name="T23" fmla="*/ 632 h 768"/>
                <a:gd name="T24" fmla="*/ 518 w 710"/>
                <a:gd name="T25" fmla="*/ 656 h 768"/>
                <a:gd name="T26" fmla="*/ 470 w 710"/>
                <a:gd name="T27" fmla="*/ 664 h 768"/>
                <a:gd name="T28" fmla="*/ 518 w 710"/>
                <a:gd name="T29" fmla="*/ 680 h 768"/>
                <a:gd name="T30" fmla="*/ 566 w 710"/>
                <a:gd name="T31" fmla="*/ 696 h 768"/>
                <a:gd name="T32" fmla="*/ 574 w 710"/>
                <a:gd name="T33" fmla="*/ 720 h 768"/>
                <a:gd name="T34" fmla="*/ 526 w 710"/>
                <a:gd name="T35" fmla="*/ 736 h 768"/>
                <a:gd name="T36" fmla="*/ 502 w 710"/>
                <a:gd name="T37" fmla="*/ 752 h 768"/>
                <a:gd name="T38" fmla="*/ 454 w 710"/>
                <a:gd name="T39" fmla="*/ 768 h 768"/>
                <a:gd name="T40" fmla="*/ 438 w 710"/>
                <a:gd name="T41" fmla="*/ 712 h 768"/>
                <a:gd name="T42" fmla="*/ 246 w 710"/>
                <a:gd name="T43" fmla="*/ 688 h 768"/>
                <a:gd name="T44" fmla="*/ 134 w 710"/>
                <a:gd name="T45" fmla="*/ 648 h 768"/>
                <a:gd name="T46" fmla="*/ 110 w 710"/>
                <a:gd name="T47" fmla="*/ 624 h 768"/>
                <a:gd name="T48" fmla="*/ 78 w 710"/>
                <a:gd name="T49" fmla="*/ 576 h 768"/>
                <a:gd name="T50" fmla="*/ 54 w 710"/>
                <a:gd name="T51" fmla="*/ 464 h 768"/>
                <a:gd name="T52" fmla="*/ 30 w 710"/>
                <a:gd name="T53" fmla="*/ 408 h 768"/>
                <a:gd name="T54" fmla="*/ 22 w 710"/>
                <a:gd name="T55" fmla="*/ 384 h 768"/>
                <a:gd name="T56" fmla="*/ 14 w 710"/>
                <a:gd name="T57" fmla="*/ 416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33" name="Group 9">
              <a:extLst>
                <a:ext uri="{FF2B5EF4-FFF2-40B4-BE49-F238E27FC236}">
                  <a16:creationId xmlns:a16="http://schemas.microsoft.com/office/drawing/2014/main" id="{6D95AB21-8502-4F6F-90DC-68F76E8A2BD7}"/>
                </a:ext>
              </a:extLst>
            </p:cNvPr>
            <p:cNvGrpSpPr>
              <a:grpSpLocks/>
            </p:cNvGrpSpPr>
            <p:nvPr/>
          </p:nvGrpSpPr>
          <p:grpSpPr bwMode="auto">
            <a:xfrm rot="416244">
              <a:off x="9" y="1746"/>
              <a:ext cx="1771" cy="1741"/>
              <a:chOff x="41" y="2787"/>
              <a:chExt cx="902" cy="833"/>
            </a:xfrm>
          </p:grpSpPr>
          <p:sp>
            <p:nvSpPr>
              <p:cNvPr id="1034" name="Freeform 10">
                <a:extLst>
                  <a:ext uri="{FF2B5EF4-FFF2-40B4-BE49-F238E27FC236}">
                    <a16:creationId xmlns:a16="http://schemas.microsoft.com/office/drawing/2014/main" id="{FFD7CDCC-254D-42F4-BAD3-6CD7E842F992}"/>
                  </a:ext>
                </a:extLst>
              </p:cNvPr>
              <p:cNvSpPr>
                <a:spLocks noChangeArrowheads="1"/>
              </p:cNvSpPr>
              <p:nvPr userDrawn="1"/>
            </p:nvSpPr>
            <p:spPr bwMode="auto">
              <a:xfrm rot="373331" flipH="1">
                <a:off x="125" y="2787"/>
                <a:ext cx="313" cy="303"/>
              </a:xfrm>
              <a:custGeom>
                <a:avLst/>
                <a:gdLst>
                  <a:gd name="T0" fmla="*/ 46 w 217"/>
                  <a:gd name="T1" fmla="*/ 210 h 210"/>
                  <a:gd name="T2" fmla="*/ 37 w 217"/>
                  <a:gd name="T3" fmla="*/ 198 h 210"/>
                  <a:gd name="T4" fmla="*/ 26 w 217"/>
                  <a:gd name="T5" fmla="*/ 181 h 210"/>
                  <a:gd name="T6" fmla="*/ 15 w 217"/>
                  <a:gd name="T7" fmla="*/ 159 h 210"/>
                  <a:gd name="T8" fmla="*/ 5 w 217"/>
                  <a:gd name="T9" fmla="*/ 135 h 210"/>
                  <a:gd name="T10" fmla="*/ 0 w 217"/>
                  <a:gd name="T11" fmla="*/ 109 h 210"/>
                  <a:gd name="T12" fmla="*/ 1 w 217"/>
                  <a:gd name="T13" fmla="*/ 82 h 210"/>
                  <a:gd name="T14" fmla="*/ 9 w 217"/>
                  <a:gd name="T15" fmla="*/ 57 h 210"/>
                  <a:gd name="T16" fmla="*/ 27 w 217"/>
                  <a:gd name="T17" fmla="*/ 35 h 210"/>
                  <a:gd name="T18" fmla="*/ 45 w 217"/>
                  <a:gd name="T19" fmla="*/ 22 h 210"/>
                  <a:gd name="T20" fmla="*/ 60 w 217"/>
                  <a:gd name="T21" fmla="*/ 12 h 210"/>
                  <a:gd name="T22" fmla="*/ 72 w 217"/>
                  <a:gd name="T23" fmla="*/ 7 h 210"/>
                  <a:gd name="T24" fmla="*/ 81 w 217"/>
                  <a:gd name="T25" fmla="*/ 5 h 210"/>
                  <a:gd name="T26" fmla="*/ 88 w 217"/>
                  <a:gd name="T27" fmla="*/ 5 h 210"/>
                  <a:gd name="T28" fmla="*/ 104 w 217"/>
                  <a:gd name="T29" fmla="*/ 0 h 210"/>
                  <a:gd name="T30" fmla="*/ 148 w 217"/>
                  <a:gd name="T31" fmla="*/ 8 h 210"/>
                  <a:gd name="T32" fmla="*/ 160 w 217"/>
                  <a:gd name="T33" fmla="*/ 12 h 210"/>
                  <a:gd name="T34" fmla="*/ 172 w 217"/>
                  <a:gd name="T35" fmla="*/ 15 h 210"/>
                  <a:gd name="T36" fmla="*/ 182 w 217"/>
                  <a:gd name="T37" fmla="*/ 19 h 210"/>
                  <a:gd name="T38" fmla="*/ 190 w 217"/>
                  <a:gd name="T39" fmla="*/ 23 h 210"/>
                  <a:gd name="T40" fmla="*/ 198 w 217"/>
                  <a:gd name="T41" fmla="*/ 27 h 210"/>
                  <a:gd name="T42" fmla="*/ 205 w 217"/>
                  <a:gd name="T43" fmla="*/ 32 h 210"/>
                  <a:gd name="T44" fmla="*/ 211 w 217"/>
                  <a:gd name="T45" fmla="*/ 38 h 210"/>
                  <a:gd name="T46" fmla="*/ 217 w 217"/>
                  <a:gd name="T47" fmla="*/ 45 h 210"/>
                  <a:gd name="T48" fmla="*/ 205 w 217"/>
                  <a:gd name="T49" fmla="*/ 40 h 210"/>
                  <a:gd name="T50" fmla="*/ 194 w 217"/>
                  <a:gd name="T51" fmla="*/ 36 h 210"/>
                  <a:gd name="T52" fmla="*/ 183 w 217"/>
                  <a:gd name="T53" fmla="*/ 33 h 210"/>
                  <a:gd name="T54" fmla="*/ 172 w 217"/>
                  <a:gd name="T55" fmla="*/ 30 h 210"/>
                  <a:gd name="T56" fmla="*/ 163 w 217"/>
                  <a:gd name="T57" fmla="*/ 27 h 210"/>
                  <a:gd name="T58" fmla="*/ 153 w 217"/>
                  <a:gd name="T59" fmla="*/ 26 h 210"/>
                  <a:gd name="T60" fmla="*/ 143 w 217"/>
                  <a:gd name="T61" fmla="*/ 24 h 210"/>
                  <a:gd name="T62" fmla="*/ 134 w 217"/>
                  <a:gd name="T63" fmla="*/ 24 h 210"/>
                  <a:gd name="T64" fmla="*/ 125 w 217"/>
                  <a:gd name="T65" fmla="*/ 24 h 210"/>
                  <a:gd name="T66" fmla="*/ 116 w 217"/>
                  <a:gd name="T67" fmla="*/ 25 h 210"/>
                  <a:gd name="T68" fmla="*/ 107 w 217"/>
                  <a:gd name="T69" fmla="*/ 27 h 210"/>
                  <a:gd name="T70" fmla="*/ 99 w 217"/>
                  <a:gd name="T71" fmla="*/ 29 h 210"/>
                  <a:gd name="T72" fmla="*/ 91 w 217"/>
                  <a:gd name="T73" fmla="*/ 33 h 210"/>
                  <a:gd name="T74" fmla="*/ 82 w 217"/>
                  <a:gd name="T75" fmla="*/ 36 h 210"/>
                  <a:gd name="T76" fmla="*/ 74 w 217"/>
                  <a:gd name="T77" fmla="*/ 41 h 210"/>
                  <a:gd name="T78" fmla="*/ 66 w 217"/>
                  <a:gd name="T79" fmla="*/ 46 h 210"/>
                  <a:gd name="T80" fmla="*/ 52 w 217"/>
                  <a:gd name="T81" fmla="*/ 61 h 210"/>
                  <a:gd name="T82" fmla="*/ 42 w 217"/>
                  <a:gd name="T83" fmla="*/ 80 h 210"/>
                  <a:gd name="T84" fmla="*/ 37 w 217"/>
                  <a:gd name="T85" fmla="*/ 103 h 210"/>
                  <a:gd name="T86" fmla="*/ 35 w 217"/>
                  <a:gd name="T87" fmla="*/ 126 h 210"/>
                  <a:gd name="T88" fmla="*/ 35 w 217"/>
                  <a:gd name="T89" fmla="*/ 151 h 210"/>
                  <a:gd name="T90" fmla="*/ 38 w 217"/>
                  <a:gd name="T91" fmla="*/ 174 h 210"/>
                  <a:gd name="T92" fmla="*/ 41 w 217"/>
                  <a:gd name="T93" fmla="*/ 194 h 210"/>
                  <a:gd name="T94" fmla="*/ 46 w 217"/>
                  <a:gd name="T95"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11">
                <a:extLst>
                  <a:ext uri="{FF2B5EF4-FFF2-40B4-BE49-F238E27FC236}">
                    <a16:creationId xmlns:a16="http://schemas.microsoft.com/office/drawing/2014/main" id="{43BDB9F7-3791-48DD-A6DC-264E5F49A9BC}"/>
                  </a:ext>
                </a:extLst>
              </p:cNvPr>
              <p:cNvSpPr>
                <a:spLocks noChangeArrowheads="1"/>
              </p:cNvSpPr>
              <p:nvPr userDrawn="1"/>
            </p:nvSpPr>
            <p:spPr bwMode="auto">
              <a:xfrm rot="373331" flipH="1">
                <a:off x="41" y="2843"/>
                <a:ext cx="262" cy="308"/>
              </a:xfrm>
              <a:custGeom>
                <a:avLst/>
                <a:gdLst>
                  <a:gd name="T0" fmla="*/ 109 w 182"/>
                  <a:gd name="T1" fmla="*/ 0 h 213"/>
                  <a:gd name="T2" fmla="*/ 112 w 182"/>
                  <a:gd name="T3" fmla="*/ 2 h 213"/>
                  <a:gd name="T4" fmla="*/ 118 w 182"/>
                  <a:gd name="T5" fmla="*/ 8 h 213"/>
                  <a:gd name="T6" fmla="*/ 127 w 182"/>
                  <a:gd name="T7" fmla="*/ 18 h 213"/>
                  <a:gd name="T8" fmla="*/ 137 w 182"/>
                  <a:gd name="T9" fmla="*/ 33 h 213"/>
                  <a:gd name="T10" fmla="*/ 145 w 182"/>
                  <a:gd name="T11" fmla="*/ 52 h 213"/>
                  <a:gd name="T12" fmla="*/ 150 w 182"/>
                  <a:gd name="T13" fmla="*/ 76 h 213"/>
                  <a:gd name="T14" fmla="*/ 150 w 182"/>
                  <a:gd name="T15" fmla="*/ 105 h 213"/>
                  <a:gd name="T16" fmla="*/ 144 w 182"/>
                  <a:gd name="T17" fmla="*/ 139 h 213"/>
                  <a:gd name="T18" fmla="*/ 140 w 182"/>
                  <a:gd name="T19" fmla="*/ 149 h 213"/>
                  <a:gd name="T20" fmla="*/ 136 w 182"/>
                  <a:gd name="T21" fmla="*/ 157 h 213"/>
                  <a:gd name="T22" fmla="*/ 131 w 182"/>
                  <a:gd name="T23" fmla="*/ 165 h 213"/>
                  <a:gd name="T24" fmla="*/ 125 w 182"/>
                  <a:gd name="T25" fmla="*/ 173 h 213"/>
                  <a:gd name="T26" fmla="*/ 117 w 182"/>
                  <a:gd name="T27" fmla="*/ 180 h 213"/>
                  <a:gd name="T28" fmla="*/ 110 w 182"/>
                  <a:gd name="T29" fmla="*/ 185 h 213"/>
                  <a:gd name="T30" fmla="*/ 102 w 182"/>
                  <a:gd name="T31" fmla="*/ 191 h 213"/>
                  <a:gd name="T32" fmla="*/ 92 w 182"/>
                  <a:gd name="T33" fmla="*/ 195 h 213"/>
                  <a:gd name="T34" fmla="*/ 82 w 182"/>
                  <a:gd name="T35" fmla="*/ 197 h 213"/>
                  <a:gd name="T36" fmla="*/ 72 w 182"/>
                  <a:gd name="T37" fmla="*/ 200 h 213"/>
                  <a:gd name="T38" fmla="*/ 61 w 182"/>
                  <a:gd name="T39" fmla="*/ 201 h 213"/>
                  <a:gd name="T40" fmla="*/ 49 w 182"/>
                  <a:gd name="T41" fmla="*/ 201 h 213"/>
                  <a:gd name="T42" fmla="*/ 37 w 182"/>
                  <a:gd name="T43" fmla="*/ 200 h 213"/>
                  <a:gd name="T44" fmla="*/ 25 w 182"/>
                  <a:gd name="T45" fmla="*/ 197 h 213"/>
                  <a:gd name="T46" fmla="*/ 12 w 182"/>
                  <a:gd name="T47" fmla="*/ 193 h 213"/>
                  <a:gd name="T48" fmla="*/ 0 w 182"/>
                  <a:gd name="T49" fmla="*/ 188 h 213"/>
                  <a:gd name="T50" fmla="*/ 11 w 182"/>
                  <a:gd name="T51" fmla="*/ 195 h 213"/>
                  <a:gd name="T52" fmla="*/ 22 w 182"/>
                  <a:gd name="T53" fmla="*/ 200 h 213"/>
                  <a:gd name="T54" fmla="*/ 33 w 182"/>
                  <a:gd name="T55" fmla="*/ 205 h 213"/>
                  <a:gd name="T56" fmla="*/ 43 w 182"/>
                  <a:gd name="T57" fmla="*/ 208 h 213"/>
                  <a:gd name="T58" fmla="*/ 53 w 182"/>
                  <a:gd name="T59" fmla="*/ 211 h 213"/>
                  <a:gd name="T60" fmla="*/ 63 w 182"/>
                  <a:gd name="T61" fmla="*/ 212 h 213"/>
                  <a:gd name="T62" fmla="*/ 73 w 182"/>
                  <a:gd name="T63" fmla="*/ 213 h 213"/>
                  <a:gd name="T64" fmla="*/ 83 w 182"/>
                  <a:gd name="T65" fmla="*/ 213 h 213"/>
                  <a:gd name="T66" fmla="*/ 91 w 182"/>
                  <a:gd name="T67" fmla="*/ 212 h 213"/>
                  <a:gd name="T68" fmla="*/ 100 w 182"/>
                  <a:gd name="T69" fmla="*/ 210 h 213"/>
                  <a:gd name="T70" fmla="*/ 108 w 182"/>
                  <a:gd name="T71" fmla="*/ 208 h 213"/>
                  <a:gd name="T72" fmla="*/ 116 w 182"/>
                  <a:gd name="T73" fmla="*/ 206 h 213"/>
                  <a:gd name="T74" fmla="*/ 123 w 182"/>
                  <a:gd name="T75" fmla="*/ 203 h 213"/>
                  <a:gd name="T76" fmla="*/ 130 w 182"/>
                  <a:gd name="T77" fmla="*/ 199 h 213"/>
                  <a:gd name="T78" fmla="*/ 136 w 182"/>
                  <a:gd name="T79" fmla="*/ 195 h 213"/>
                  <a:gd name="T80" fmla="*/ 142 w 182"/>
                  <a:gd name="T81" fmla="*/ 191 h 213"/>
                  <a:gd name="T82" fmla="*/ 158 w 182"/>
                  <a:gd name="T83" fmla="*/ 176 h 213"/>
                  <a:gd name="T84" fmla="*/ 169 w 182"/>
                  <a:gd name="T85" fmla="*/ 161 h 213"/>
                  <a:gd name="T86" fmla="*/ 176 w 182"/>
                  <a:gd name="T87" fmla="*/ 144 h 213"/>
                  <a:gd name="T88" fmla="*/ 179 w 182"/>
                  <a:gd name="T89" fmla="*/ 128 h 213"/>
                  <a:gd name="T90" fmla="*/ 181 w 182"/>
                  <a:gd name="T91" fmla="*/ 111 h 213"/>
                  <a:gd name="T92" fmla="*/ 181 w 182"/>
                  <a:gd name="T93" fmla="*/ 95 h 213"/>
                  <a:gd name="T94" fmla="*/ 182 w 182"/>
                  <a:gd name="T95" fmla="*/ 79 h 213"/>
                  <a:gd name="T96" fmla="*/ 173 w 182"/>
                  <a:gd name="T97" fmla="*/ 46 h 213"/>
                  <a:gd name="T98" fmla="*/ 156 w 182"/>
                  <a:gd name="T99" fmla="*/ 21 h 213"/>
                  <a:gd name="T100" fmla="*/ 151 w 182"/>
                  <a:gd name="T101" fmla="*/ 18 h 213"/>
                  <a:gd name="T102" fmla="*/ 147 w 182"/>
                  <a:gd name="T103" fmla="*/ 15 h 213"/>
                  <a:gd name="T104" fmla="*/ 142 w 182"/>
                  <a:gd name="T105" fmla="*/ 13 h 213"/>
                  <a:gd name="T106" fmla="*/ 138 w 182"/>
                  <a:gd name="T107" fmla="*/ 11 h 213"/>
                  <a:gd name="T108" fmla="*/ 132 w 182"/>
                  <a:gd name="T109" fmla="*/ 9 h 213"/>
                  <a:gd name="T110" fmla="*/ 126 w 182"/>
                  <a:gd name="T111" fmla="*/ 6 h 213"/>
                  <a:gd name="T112" fmla="*/ 119 w 182"/>
                  <a:gd name="T113" fmla="*/ 3 h 213"/>
                  <a:gd name="T114" fmla="*/ 109 w 182"/>
                  <a:gd name="T115"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Freeform 12">
                <a:extLst>
                  <a:ext uri="{FF2B5EF4-FFF2-40B4-BE49-F238E27FC236}">
                    <a16:creationId xmlns:a16="http://schemas.microsoft.com/office/drawing/2014/main" id="{4D9C30D1-FFCF-42C5-A9D6-6210CB2629AF}"/>
                  </a:ext>
                </a:extLst>
              </p:cNvPr>
              <p:cNvSpPr>
                <a:spLocks noChangeArrowheads="1"/>
              </p:cNvSpPr>
              <p:nvPr userDrawn="1"/>
            </p:nvSpPr>
            <p:spPr bwMode="auto">
              <a:xfrm rot="373331" flipH="1">
                <a:off x="121" y="2907"/>
                <a:ext cx="93" cy="156"/>
              </a:xfrm>
              <a:custGeom>
                <a:avLst/>
                <a:gdLst>
                  <a:gd name="T0" fmla="*/ 94 w 128"/>
                  <a:gd name="T1" fmla="*/ 0 h 217"/>
                  <a:gd name="T2" fmla="*/ 105 w 128"/>
                  <a:gd name="T3" fmla="*/ 9 h 217"/>
                  <a:gd name="T4" fmla="*/ 115 w 128"/>
                  <a:gd name="T5" fmla="*/ 27 h 217"/>
                  <a:gd name="T6" fmla="*/ 123 w 128"/>
                  <a:gd name="T7" fmla="*/ 50 h 217"/>
                  <a:gd name="T8" fmla="*/ 128 w 128"/>
                  <a:gd name="T9" fmla="*/ 78 h 217"/>
                  <a:gd name="T10" fmla="*/ 127 w 128"/>
                  <a:gd name="T11" fmla="*/ 111 h 217"/>
                  <a:gd name="T12" fmla="*/ 116 w 128"/>
                  <a:gd name="T13" fmla="*/ 145 h 217"/>
                  <a:gd name="T14" fmla="*/ 94 w 128"/>
                  <a:gd name="T15" fmla="*/ 181 h 217"/>
                  <a:gd name="T16" fmla="*/ 60 w 128"/>
                  <a:gd name="T17" fmla="*/ 217 h 217"/>
                  <a:gd name="T18" fmla="*/ 49 w 128"/>
                  <a:gd name="T19" fmla="*/ 213 h 217"/>
                  <a:gd name="T20" fmla="*/ 38 w 128"/>
                  <a:gd name="T21" fmla="*/ 210 h 217"/>
                  <a:gd name="T22" fmla="*/ 26 w 128"/>
                  <a:gd name="T23" fmla="*/ 205 h 217"/>
                  <a:gd name="T24" fmla="*/ 16 w 128"/>
                  <a:gd name="T25" fmla="*/ 201 h 217"/>
                  <a:gd name="T26" fmla="*/ 8 w 128"/>
                  <a:gd name="T27" fmla="*/ 196 h 217"/>
                  <a:gd name="T28" fmla="*/ 2 w 128"/>
                  <a:gd name="T29" fmla="*/ 190 h 217"/>
                  <a:gd name="T30" fmla="*/ 0 w 128"/>
                  <a:gd name="T31" fmla="*/ 183 h 217"/>
                  <a:gd name="T32" fmla="*/ 1 w 128"/>
                  <a:gd name="T33" fmla="*/ 178 h 217"/>
                  <a:gd name="T34" fmla="*/ 13 w 128"/>
                  <a:gd name="T35" fmla="*/ 171 h 217"/>
                  <a:gd name="T36" fmla="*/ 29 w 128"/>
                  <a:gd name="T37" fmla="*/ 161 h 217"/>
                  <a:gd name="T38" fmla="*/ 46 w 128"/>
                  <a:gd name="T39" fmla="*/ 150 h 217"/>
                  <a:gd name="T40" fmla="*/ 63 w 128"/>
                  <a:gd name="T41" fmla="*/ 134 h 217"/>
                  <a:gd name="T42" fmla="*/ 79 w 128"/>
                  <a:gd name="T43" fmla="*/ 112 h 217"/>
                  <a:gd name="T44" fmla="*/ 91 w 128"/>
                  <a:gd name="T45" fmla="*/ 83 h 217"/>
                  <a:gd name="T46" fmla="*/ 97 w 128"/>
                  <a:gd name="T47" fmla="*/ 46 h 217"/>
                  <a:gd name="T48" fmla="*/ 94 w 128"/>
                  <a:gd name="T4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 name="Freeform 13">
                <a:extLst>
                  <a:ext uri="{FF2B5EF4-FFF2-40B4-BE49-F238E27FC236}">
                    <a16:creationId xmlns:a16="http://schemas.microsoft.com/office/drawing/2014/main" id="{924015DE-4C22-409D-8439-34C66FA499F4}"/>
                  </a:ext>
                </a:extLst>
              </p:cNvPr>
              <p:cNvSpPr>
                <a:spLocks noChangeArrowheads="1"/>
              </p:cNvSpPr>
              <p:nvPr userDrawn="1"/>
            </p:nvSpPr>
            <p:spPr bwMode="auto">
              <a:xfrm rot="373331" flipH="1">
                <a:off x="313" y="3110"/>
                <a:ext cx="85" cy="93"/>
              </a:xfrm>
              <a:custGeom>
                <a:avLst/>
                <a:gdLst>
                  <a:gd name="T0" fmla="*/ 75 w 117"/>
                  <a:gd name="T1" fmla="*/ 0 h 132"/>
                  <a:gd name="T2" fmla="*/ 0 w 117"/>
                  <a:gd name="T3" fmla="*/ 25 h 132"/>
                  <a:gd name="T4" fmla="*/ 3 w 117"/>
                  <a:gd name="T5" fmla="*/ 26 h 132"/>
                  <a:gd name="T6" fmla="*/ 14 w 117"/>
                  <a:gd name="T7" fmla="*/ 29 h 132"/>
                  <a:gd name="T8" fmla="*/ 29 w 117"/>
                  <a:gd name="T9" fmla="*/ 36 h 132"/>
                  <a:gd name="T10" fmla="*/ 46 w 117"/>
                  <a:gd name="T11" fmla="*/ 47 h 132"/>
                  <a:gd name="T12" fmla="*/ 66 w 117"/>
                  <a:gd name="T13" fmla="*/ 62 h 132"/>
                  <a:gd name="T14" fmla="*/ 84 w 117"/>
                  <a:gd name="T15" fmla="*/ 80 h 132"/>
                  <a:gd name="T16" fmla="*/ 102 w 117"/>
                  <a:gd name="T17" fmla="*/ 103 h 132"/>
                  <a:gd name="T18" fmla="*/ 116 w 117"/>
                  <a:gd name="T19" fmla="*/ 132 h 132"/>
                  <a:gd name="T20" fmla="*/ 117 w 117"/>
                  <a:gd name="T21" fmla="*/ 120 h 132"/>
                  <a:gd name="T22" fmla="*/ 115 w 117"/>
                  <a:gd name="T23" fmla="*/ 107 h 132"/>
                  <a:gd name="T24" fmla="*/ 108 w 117"/>
                  <a:gd name="T25" fmla="*/ 90 h 132"/>
                  <a:gd name="T26" fmla="*/ 99 w 117"/>
                  <a:gd name="T27" fmla="*/ 74 h 132"/>
                  <a:gd name="T28" fmla="*/ 89 w 117"/>
                  <a:gd name="T29" fmla="*/ 58 h 132"/>
                  <a:gd name="T30" fmla="*/ 78 w 117"/>
                  <a:gd name="T31" fmla="*/ 45 h 132"/>
                  <a:gd name="T32" fmla="*/ 67 w 117"/>
                  <a:gd name="T33" fmla="*/ 36 h 132"/>
                  <a:gd name="T34" fmla="*/ 58 w 117"/>
                  <a:gd name="T35" fmla="*/ 32 h 132"/>
                  <a:gd name="T36" fmla="*/ 69 w 117"/>
                  <a:gd name="T37" fmla="*/ 29 h 132"/>
                  <a:gd name="T38" fmla="*/ 79 w 117"/>
                  <a:gd name="T39" fmla="*/ 28 h 132"/>
                  <a:gd name="T40" fmla="*/ 89 w 117"/>
                  <a:gd name="T41" fmla="*/ 26 h 132"/>
                  <a:gd name="T42" fmla="*/ 98 w 117"/>
                  <a:gd name="T43" fmla="*/ 25 h 132"/>
                  <a:gd name="T44" fmla="*/ 105 w 117"/>
                  <a:gd name="T45" fmla="*/ 24 h 132"/>
                  <a:gd name="T46" fmla="*/ 109 w 117"/>
                  <a:gd name="T47" fmla="*/ 22 h 132"/>
                  <a:gd name="T48" fmla="*/ 113 w 117"/>
                  <a:gd name="T49" fmla="*/ 21 h 132"/>
                  <a:gd name="T50" fmla="*/ 114 w 117"/>
                  <a:gd name="T51" fmla="*/ 21 h 132"/>
                  <a:gd name="T52" fmla="*/ 75 w 117"/>
                  <a:gd name="T5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14">
                <a:extLst>
                  <a:ext uri="{FF2B5EF4-FFF2-40B4-BE49-F238E27FC236}">
                    <a16:creationId xmlns:a16="http://schemas.microsoft.com/office/drawing/2014/main" id="{1BFAEBA4-B89E-418C-B1BE-40E96095168B}"/>
                  </a:ext>
                </a:extLst>
              </p:cNvPr>
              <p:cNvSpPr>
                <a:spLocks noChangeArrowheads="1"/>
              </p:cNvSpPr>
              <p:nvPr userDrawn="1"/>
            </p:nvSpPr>
            <p:spPr bwMode="auto">
              <a:xfrm rot="373331" flipH="1">
                <a:off x="289" y="3134"/>
                <a:ext cx="21" cy="55"/>
              </a:xfrm>
              <a:custGeom>
                <a:avLst/>
                <a:gdLst>
                  <a:gd name="T0" fmla="*/ 29 w 29"/>
                  <a:gd name="T1" fmla="*/ 0 h 77"/>
                  <a:gd name="T2" fmla="*/ 23 w 29"/>
                  <a:gd name="T3" fmla="*/ 0 h 77"/>
                  <a:gd name="T4" fmla="*/ 16 w 29"/>
                  <a:gd name="T5" fmla="*/ 4 h 77"/>
                  <a:gd name="T6" fmla="*/ 9 w 29"/>
                  <a:gd name="T7" fmla="*/ 9 h 77"/>
                  <a:gd name="T8" fmla="*/ 4 w 29"/>
                  <a:gd name="T9" fmla="*/ 19 h 77"/>
                  <a:gd name="T10" fmla="*/ 1 w 29"/>
                  <a:gd name="T11" fmla="*/ 30 h 77"/>
                  <a:gd name="T12" fmla="*/ 0 w 29"/>
                  <a:gd name="T13" fmla="*/ 44 h 77"/>
                  <a:gd name="T14" fmla="*/ 3 w 29"/>
                  <a:gd name="T15" fmla="*/ 60 h 77"/>
                  <a:gd name="T16" fmla="*/ 11 w 29"/>
                  <a:gd name="T17" fmla="*/ 77 h 77"/>
                  <a:gd name="T18" fmla="*/ 15 w 29"/>
                  <a:gd name="T19" fmla="*/ 53 h 77"/>
                  <a:gd name="T20" fmla="*/ 19 w 29"/>
                  <a:gd name="T21" fmla="*/ 37 h 77"/>
                  <a:gd name="T22" fmla="*/ 23 w 29"/>
                  <a:gd name="T23" fmla="*/ 22 h 77"/>
                  <a:gd name="T24" fmla="*/ 29 w 29"/>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39" name="Group 15">
                <a:extLst>
                  <a:ext uri="{FF2B5EF4-FFF2-40B4-BE49-F238E27FC236}">
                    <a16:creationId xmlns:a16="http://schemas.microsoft.com/office/drawing/2014/main" id="{985F03C6-18F1-4D10-AB02-5779F22493EA}"/>
                  </a:ext>
                </a:extLst>
              </p:cNvPr>
              <p:cNvGrpSpPr>
                <a:grpSpLocks/>
              </p:cNvGrpSpPr>
              <p:nvPr userDrawn="1"/>
            </p:nvGrpSpPr>
            <p:grpSpPr bwMode="auto">
              <a:xfrm rot="10886446" flipH="1">
                <a:off x="335" y="3251"/>
                <a:ext cx="608" cy="369"/>
                <a:chOff x="-366" y="1704"/>
                <a:chExt cx="608" cy="369"/>
              </a:xfrm>
            </p:grpSpPr>
            <p:sp>
              <p:nvSpPr>
                <p:cNvPr id="1040" name="Freeform 16">
                  <a:extLst>
                    <a:ext uri="{FF2B5EF4-FFF2-40B4-BE49-F238E27FC236}">
                      <a16:creationId xmlns:a16="http://schemas.microsoft.com/office/drawing/2014/main" id="{0694A1B4-2AE4-4185-A022-39A1404BCA0A}"/>
                    </a:ext>
                  </a:extLst>
                </p:cNvPr>
                <p:cNvSpPr>
                  <a:spLocks noChangeArrowheads="1"/>
                </p:cNvSpPr>
                <p:nvPr userDrawn="1"/>
              </p:nvSpPr>
              <p:spPr bwMode="auto">
                <a:xfrm rot="4200091">
                  <a:off x="-243" y="1806"/>
                  <a:ext cx="143" cy="390"/>
                </a:xfrm>
                <a:custGeom>
                  <a:avLst/>
                  <a:gdLst>
                    <a:gd name="T0" fmla="*/ 12 w 207"/>
                    <a:gd name="T1" fmla="*/ 44 h 564"/>
                    <a:gd name="T2" fmla="*/ 6 w 207"/>
                    <a:gd name="T3" fmla="*/ 72 h 564"/>
                    <a:gd name="T4" fmla="*/ 3 w 207"/>
                    <a:gd name="T5" fmla="*/ 99 h 564"/>
                    <a:gd name="T6" fmla="*/ 0 w 207"/>
                    <a:gd name="T7" fmla="*/ 125 h 564"/>
                    <a:gd name="T8" fmla="*/ 0 w 207"/>
                    <a:gd name="T9" fmla="*/ 151 h 564"/>
                    <a:gd name="T10" fmla="*/ 3 w 207"/>
                    <a:gd name="T11" fmla="*/ 180 h 564"/>
                    <a:gd name="T12" fmla="*/ 7 w 207"/>
                    <a:gd name="T13" fmla="*/ 211 h 564"/>
                    <a:gd name="T14" fmla="*/ 16 w 207"/>
                    <a:gd name="T15" fmla="*/ 247 h 564"/>
                    <a:gd name="T16" fmla="*/ 29 w 207"/>
                    <a:gd name="T17" fmla="*/ 287 h 564"/>
                    <a:gd name="T18" fmla="*/ 43 w 207"/>
                    <a:gd name="T19" fmla="*/ 325 h 564"/>
                    <a:gd name="T20" fmla="*/ 61 w 207"/>
                    <a:gd name="T21" fmla="*/ 364 h 564"/>
                    <a:gd name="T22" fmla="*/ 83 w 207"/>
                    <a:gd name="T23" fmla="*/ 406 h 564"/>
                    <a:gd name="T24" fmla="*/ 106 w 207"/>
                    <a:gd name="T25" fmla="*/ 446 h 564"/>
                    <a:gd name="T26" fmla="*/ 132 w 207"/>
                    <a:gd name="T27" fmla="*/ 483 h 564"/>
                    <a:gd name="T28" fmla="*/ 157 w 207"/>
                    <a:gd name="T29" fmla="*/ 516 h 564"/>
                    <a:gd name="T30" fmla="*/ 182 w 207"/>
                    <a:gd name="T31" fmla="*/ 544 h 564"/>
                    <a:gd name="T32" fmla="*/ 207 w 207"/>
                    <a:gd name="T33" fmla="*/ 564 h 564"/>
                    <a:gd name="T34" fmla="*/ 160 w 207"/>
                    <a:gd name="T35" fmla="*/ 501 h 564"/>
                    <a:gd name="T36" fmla="*/ 127 w 207"/>
                    <a:gd name="T37" fmla="*/ 448 h 564"/>
                    <a:gd name="T38" fmla="*/ 103 w 207"/>
                    <a:gd name="T39" fmla="*/ 405 h 564"/>
                    <a:gd name="T40" fmla="*/ 87 w 207"/>
                    <a:gd name="T41" fmla="*/ 368 h 564"/>
                    <a:gd name="T42" fmla="*/ 75 w 207"/>
                    <a:gd name="T43" fmla="*/ 337 h 564"/>
                    <a:gd name="T44" fmla="*/ 68 w 207"/>
                    <a:gd name="T45" fmla="*/ 309 h 564"/>
                    <a:gd name="T46" fmla="*/ 63 w 207"/>
                    <a:gd name="T47" fmla="*/ 285 h 564"/>
                    <a:gd name="T48" fmla="*/ 56 w 207"/>
                    <a:gd name="T49" fmla="*/ 261 h 564"/>
                    <a:gd name="T50" fmla="*/ 44 w 207"/>
                    <a:gd name="T51" fmla="*/ 205 h 564"/>
                    <a:gd name="T52" fmla="*/ 41 w 207"/>
                    <a:gd name="T53" fmla="*/ 140 h 564"/>
                    <a:gd name="T54" fmla="*/ 43 w 207"/>
                    <a:gd name="T55" fmla="*/ 68 h 564"/>
                    <a:gd name="T56" fmla="*/ 50 w 207"/>
                    <a:gd name="T57" fmla="*/ 0 h 564"/>
                    <a:gd name="T58" fmla="*/ 12 w 207"/>
                    <a:gd name="T59" fmla="*/ 4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17">
                  <a:extLst>
                    <a:ext uri="{FF2B5EF4-FFF2-40B4-BE49-F238E27FC236}">
                      <a16:creationId xmlns:a16="http://schemas.microsoft.com/office/drawing/2014/main" id="{074F2F56-7DE4-4A4A-9DBF-307EE5716777}"/>
                    </a:ext>
                  </a:extLst>
                </p:cNvPr>
                <p:cNvSpPr>
                  <a:spLocks noChangeArrowheads="1"/>
                </p:cNvSpPr>
                <p:nvPr userDrawn="1"/>
              </p:nvSpPr>
              <p:spPr bwMode="auto">
                <a:xfrm rot="4200091">
                  <a:off x="123" y="1760"/>
                  <a:ext cx="33" cy="160"/>
                </a:xfrm>
                <a:custGeom>
                  <a:avLst/>
                  <a:gdLst>
                    <a:gd name="T0" fmla="*/ 0 w 47"/>
                    <a:gd name="T1" fmla="*/ 19 h 232"/>
                    <a:gd name="T2" fmla="*/ 14 w 47"/>
                    <a:gd name="T3" fmla="*/ 55 h 232"/>
                    <a:gd name="T4" fmla="*/ 22 w 47"/>
                    <a:gd name="T5" fmla="*/ 101 h 232"/>
                    <a:gd name="T6" fmla="*/ 24 w 47"/>
                    <a:gd name="T7" fmla="*/ 159 h 232"/>
                    <a:gd name="T8" fmla="*/ 19 w 47"/>
                    <a:gd name="T9" fmla="*/ 232 h 232"/>
                    <a:gd name="T10" fmla="*/ 45 w 47"/>
                    <a:gd name="T11" fmla="*/ 217 h 232"/>
                    <a:gd name="T12" fmla="*/ 47 w 47"/>
                    <a:gd name="T13" fmla="*/ 178 h 232"/>
                    <a:gd name="T14" fmla="*/ 47 w 47"/>
                    <a:gd name="T15" fmla="*/ 140 h 232"/>
                    <a:gd name="T16" fmla="*/ 45 w 47"/>
                    <a:gd name="T17" fmla="*/ 103 h 232"/>
                    <a:gd name="T18" fmla="*/ 41 w 47"/>
                    <a:gd name="T19" fmla="*/ 71 h 232"/>
                    <a:gd name="T20" fmla="*/ 36 w 47"/>
                    <a:gd name="T21" fmla="*/ 52 h 232"/>
                    <a:gd name="T22" fmla="*/ 29 w 47"/>
                    <a:gd name="T23" fmla="*/ 34 h 232"/>
                    <a:gd name="T24" fmla="*/ 22 w 47"/>
                    <a:gd name="T25" fmla="*/ 17 h 232"/>
                    <a:gd name="T26" fmla="*/ 13 w 47"/>
                    <a:gd name="T27" fmla="*/ 0 h 232"/>
                    <a:gd name="T28" fmla="*/ 0 w 47"/>
                    <a:gd name="T29" fmla="*/ 1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18">
                  <a:extLst>
                    <a:ext uri="{FF2B5EF4-FFF2-40B4-BE49-F238E27FC236}">
                      <a16:creationId xmlns:a16="http://schemas.microsoft.com/office/drawing/2014/main" id="{9E1A1BC2-A266-4E45-A9AE-FC4355FDEA17}"/>
                    </a:ext>
                  </a:extLst>
                </p:cNvPr>
                <p:cNvSpPr>
                  <a:spLocks noChangeArrowheads="1"/>
                </p:cNvSpPr>
                <p:nvPr userDrawn="1"/>
              </p:nvSpPr>
              <p:spPr bwMode="auto">
                <a:xfrm rot="4200091">
                  <a:off x="196" y="1720"/>
                  <a:ext cx="60" cy="27"/>
                </a:xfrm>
                <a:custGeom>
                  <a:avLst/>
                  <a:gdLst>
                    <a:gd name="T0" fmla="*/ 87 w 87"/>
                    <a:gd name="T1" fmla="*/ 22 h 40"/>
                    <a:gd name="T2" fmla="*/ 77 w 87"/>
                    <a:gd name="T3" fmla="*/ 17 h 40"/>
                    <a:gd name="T4" fmla="*/ 68 w 87"/>
                    <a:gd name="T5" fmla="*/ 12 h 40"/>
                    <a:gd name="T6" fmla="*/ 58 w 87"/>
                    <a:gd name="T7" fmla="*/ 7 h 40"/>
                    <a:gd name="T8" fmla="*/ 47 w 87"/>
                    <a:gd name="T9" fmla="*/ 5 h 40"/>
                    <a:gd name="T10" fmla="*/ 37 w 87"/>
                    <a:gd name="T11" fmla="*/ 3 h 40"/>
                    <a:gd name="T12" fmla="*/ 26 w 87"/>
                    <a:gd name="T13" fmla="*/ 2 h 40"/>
                    <a:gd name="T14" fmla="*/ 13 w 87"/>
                    <a:gd name="T15" fmla="*/ 0 h 40"/>
                    <a:gd name="T16" fmla="*/ 0 w 87"/>
                    <a:gd name="T17" fmla="*/ 2 h 40"/>
                    <a:gd name="T18" fmla="*/ 6 w 87"/>
                    <a:gd name="T19" fmla="*/ 6 h 40"/>
                    <a:gd name="T20" fmla="*/ 14 w 87"/>
                    <a:gd name="T21" fmla="*/ 10 h 40"/>
                    <a:gd name="T22" fmla="*/ 22 w 87"/>
                    <a:gd name="T23" fmla="*/ 14 h 40"/>
                    <a:gd name="T24" fmla="*/ 33 w 87"/>
                    <a:gd name="T25" fmla="*/ 18 h 40"/>
                    <a:gd name="T26" fmla="*/ 42 w 87"/>
                    <a:gd name="T27" fmla="*/ 22 h 40"/>
                    <a:gd name="T28" fmla="*/ 52 w 87"/>
                    <a:gd name="T29" fmla="*/ 27 h 40"/>
                    <a:gd name="T30" fmla="*/ 64 w 87"/>
                    <a:gd name="T31" fmla="*/ 33 h 40"/>
                    <a:gd name="T32" fmla="*/ 74 w 87"/>
                    <a:gd name="T33" fmla="*/ 40 h 40"/>
                    <a:gd name="T34" fmla="*/ 87 w 87"/>
                    <a:gd name="T35"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043" name="Group 19">
              <a:extLst>
                <a:ext uri="{FF2B5EF4-FFF2-40B4-BE49-F238E27FC236}">
                  <a16:creationId xmlns:a16="http://schemas.microsoft.com/office/drawing/2014/main" id="{A10F1F18-D859-4AF7-9F01-22F5B2EE3438}"/>
                </a:ext>
              </a:extLst>
            </p:cNvPr>
            <p:cNvGrpSpPr>
              <a:grpSpLocks/>
            </p:cNvGrpSpPr>
            <p:nvPr/>
          </p:nvGrpSpPr>
          <p:grpSpPr bwMode="auto">
            <a:xfrm rot="6248562">
              <a:off x="343" y="3854"/>
              <a:ext cx="392" cy="424"/>
              <a:chOff x="1727" y="866"/>
              <a:chExt cx="129" cy="157"/>
            </a:xfrm>
          </p:grpSpPr>
          <p:sp>
            <p:nvSpPr>
              <p:cNvPr id="1044" name="Freeform 20">
                <a:extLst>
                  <a:ext uri="{FF2B5EF4-FFF2-40B4-BE49-F238E27FC236}">
                    <a16:creationId xmlns:a16="http://schemas.microsoft.com/office/drawing/2014/main" id="{8A03E945-07D2-4D66-8B94-EF6FC84107C7}"/>
                  </a:ext>
                </a:extLst>
              </p:cNvPr>
              <p:cNvSpPr>
                <a:spLocks noChangeArrowheads="1"/>
              </p:cNvSpPr>
              <p:nvPr userDrawn="1"/>
            </p:nvSpPr>
            <p:spPr bwMode="auto">
              <a:xfrm>
                <a:off x="1727" y="867"/>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 name="Freeform 21">
                <a:extLst>
                  <a:ext uri="{FF2B5EF4-FFF2-40B4-BE49-F238E27FC236}">
                    <a16:creationId xmlns:a16="http://schemas.microsoft.com/office/drawing/2014/main" id="{C7E56931-C6E3-4097-B7E9-AC085724E73F}"/>
                  </a:ext>
                </a:extLst>
              </p:cNvPr>
              <p:cNvSpPr>
                <a:spLocks noChangeArrowheads="1"/>
              </p:cNvSpPr>
              <p:nvPr userDrawn="1"/>
            </p:nvSpPr>
            <p:spPr bwMode="auto">
              <a:xfrm>
                <a:off x="1786" y="895"/>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 name="Freeform 22">
                <a:extLst>
                  <a:ext uri="{FF2B5EF4-FFF2-40B4-BE49-F238E27FC236}">
                    <a16:creationId xmlns:a16="http://schemas.microsoft.com/office/drawing/2014/main" id="{9209FD50-A3DA-46CD-AF31-E5D58EA03BEA}"/>
                  </a:ext>
                </a:extLst>
              </p:cNvPr>
              <p:cNvSpPr>
                <a:spLocks noChangeArrowheads="1"/>
              </p:cNvSpPr>
              <p:nvPr userDrawn="1"/>
            </p:nvSpPr>
            <p:spPr bwMode="auto">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47" name="Group 23">
              <a:extLst>
                <a:ext uri="{FF2B5EF4-FFF2-40B4-BE49-F238E27FC236}">
                  <a16:creationId xmlns:a16="http://schemas.microsoft.com/office/drawing/2014/main" id="{49D8CCE0-3D14-4F82-9BEF-426398747530}"/>
                </a:ext>
              </a:extLst>
            </p:cNvPr>
            <p:cNvGrpSpPr>
              <a:grpSpLocks/>
            </p:cNvGrpSpPr>
            <p:nvPr/>
          </p:nvGrpSpPr>
          <p:grpSpPr bwMode="auto">
            <a:xfrm rot="5003157">
              <a:off x="249" y="1102"/>
              <a:ext cx="412" cy="500"/>
              <a:chOff x="1727" y="866"/>
              <a:chExt cx="129" cy="157"/>
            </a:xfrm>
          </p:grpSpPr>
          <p:sp>
            <p:nvSpPr>
              <p:cNvPr id="1048" name="Freeform 24">
                <a:extLst>
                  <a:ext uri="{FF2B5EF4-FFF2-40B4-BE49-F238E27FC236}">
                    <a16:creationId xmlns:a16="http://schemas.microsoft.com/office/drawing/2014/main" id="{C5CD390C-B168-461E-897A-C072BFC08939}"/>
                  </a:ext>
                </a:extLst>
              </p:cNvPr>
              <p:cNvSpPr>
                <a:spLocks noChangeArrowheads="1"/>
              </p:cNvSpPr>
              <p:nvPr userDrawn="1"/>
            </p:nvSpPr>
            <p:spPr bwMode="auto">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 name="Freeform 25">
                <a:extLst>
                  <a:ext uri="{FF2B5EF4-FFF2-40B4-BE49-F238E27FC236}">
                    <a16:creationId xmlns:a16="http://schemas.microsoft.com/office/drawing/2014/main" id="{9791A05F-8BE7-4F87-8642-515444626180}"/>
                  </a:ext>
                </a:extLst>
              </p:cNvPr>
              <p:cNvSpPr>
                <a:spLocks noChangeArrowheads="1"/>
              </p:cNvSpPr>
              <p:nvPr userDrawn="1"/>
            </p:nvSpPr>
            <p:spPr bwMode="auto">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 name="Freeform 26">
                <a:extLst>
                  <a:ext uri="{FF2B5EF4-FFF2-40B4-BE49-F238E27FC236}">
                    <a16:creationId xmlns:a16="http://schemas.microsoft.com/office/drawing/2014/main" id="{6879B650-3B76-4F0E-99EA-EFF93F18ADF9}"/>
                  </a:ext>
                </a:extLst>
              </p:cNvPr>
              <p:cNvSpPr>
                <a:spLocks noChangeArrowheads="1"/>
              </p:cNvSpPr>
              <p:nvPr userDrawn="1"/>
            </p:nvSpPr>
            <p:spPr bwMode="auto">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51" name="Group 27">
              <a:extLst>
                <a:ext uri="{FF2B5EF4-FFF2-40B4-BE49-F238E27FC236}">
                  <a16:creationId xmlns:a16="http://schemas.microsoft.com/office/drawing/2014/main" id="{B6E75E8F-533F-4B25-A9D5-5C74314ABF65}"/>
                </a:ext>
              </a:extLst>
            </p:cNvPr>
            <p:cNvGrpSpPr>
              <a:grpSpLocks/>
            </p:cNvGrpSpPr>
            <p:nvPr/>
          </p:nvGrpSpPr>
          <p:grpSpPr bwMode="auto">
            <a:xfrm>
              <a:off x="815" y="0"/>
              <a:ext cx="345" cy="367"/>
              <a:chOff x="1727" y="866"/>
              <a:chExt cx="129" cy="157"/>
            </a:xfrm>
          </p:grpSpPr>
          <p:sp>
            <p:nvSpPr>
              <p:cNvPr id="1052" name="Freeform 28">
                <a:extLst>
                  <a:ext uri="{FF2B5EF4-FFF2-40B4-BE49-F238E27FC236}">
                    <a16:creationId xmlns:a16="http://schemas.microsoft.com/office/drawing/2014/main" id="{0F080CCC-40A3-4748-A447-EEDD5188B811}"/>
                  </a:ext>
                </a:extLst>
              </p:cNvPr>
              <p:cNvSpPr>
                <a:spLocks noChangeArrowheads="1"/>
              </p:cNvSpPr>
              <p:nvPr userDrawn="1"/>
            </p:nvSpPr>
            <p:spPr bwMode="auto">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 name="Freeform 29">
                <a:extLst>
                  <a:ext uri="{FF2B5EF4-FFF2-40B4-BE49-F238E27FC236}">
                    <a16:creationId xmlns:a16="http://schemas.microsoft.com/office/drawing/2014/main" id="{2EE9ED32-7E06-4E41-AA79-F7920E700062}"/>
                  </a:ext>
                </a:extLst>
              </p:cNvPr>
              <p:cNvSpPr>
                <a:spLocks noChangeArrowheads="1"/>
              </p:cNvSpPr>
              <p:nvPr userDrawn="1"/>
            </p:nvSpPr>
            <p:spPr bwMode="auto">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 name="Freeform 30">
                <a:extLst>
                  <a:ext uri="{FF2B5EF4-FFF2-40B4-BE49-F238E27FC236}">
                    <a16:creationId xmlns:a16="http://schemas.microsoft.com/office/drawing/2014/main" id="{67C17513-2EE2-447B-8A43-027D660BAA93}"/>
                  </a:ext>
                </a:extLst>
              </p:cNvPr>
              <p:cNvSpPr>
                <a:spLocks noChangeArrowheads="1"/>
              </p:cNvSpPr>
              <p:nvPr userDrawn="1"/>
            </p:nvSpPr>
            <p:spPr bwMode="auto">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55" name="Freeform 31">
              <a:extLst>
                <a:ext uri="{FF2B5EF4-FFF2-40B4-BE49-F238E27FC236}">
                  <a16:creationId xmlns:a16="http://schemas.microsoft.com/office/drawing/2014/main" id="{3791C714-14A2-4F84-8C0B-28E3BD76758C}"/>
                </a:ext>
              </a:extLst>
            </p:cNvPr>
            <p:cNvSpPr>
              <a:spLocks noChangeArrowheads="1"/>
            </p:cNvSpPr>
            <p:nvPr/>
          </p:nvSpPr>
          <p:spPr bwMode="auto">
            <a:xfrm>
              <a:off x="87" y="94"/>
              <a:ext cx="699" cy="756"/>
            </a:xfrm>
            <a:custGeom>
              <a:avLst/>
              <a:gdLst>
                <a:gd name="T0" fmla="*/ 1 w 699"/>
                <a:gd name="T1" fmla="*/ 392 h 756"/>
                <a:gd name="T2" fmla="*/ 3 w 699"/>
                <a:gd name="T3" fmla="*/ 252 h 756"/>
                <a:gd name="T4" fmla="*/ 21 w 699"/>
                <a:gd name="T5" fmla="*/ 210 h 756"/>
                <a:gd name="T6" fmla="*/ 29 w 699"/>
                <a:gd name="T7" fmla="*/ 182 h 756"/>
                <a:gd name="T8" fmla="*/ 39 w 699"/>
                <a:gd name="T9" fmla="*/ 154 h 756"/>
                <a:gd name="T10" fmla="*/ 51 w 699"/>
                <a:gd name="T11" fmla="*/ 138 h 756"/>
                <a:gd name="T12" fmla="*/ 111 w 699"/>
                <a:gd name="T13" fmla="*/ 74 h 756"/>
                <a:gd name="T14" fmla="*/ 169 w 699"/>
                <a:gd name="T15" fmla="*/ 30 h 756"/>
                <a:gd name="T16" fmla="*/ 225 w 699"/>
                <a:gd name="T17" fmla="*/ 10 h 756"/>
                <a:gd name="T18" fmla="*/ 249 w 699"/>
                <a:gd name="T19" fmla="*/ 4 h 756"/>
                <a:gd name="T20" fmla="*/ 265 w 699"/>
                <a:gd name="T21" fmla="*/ 0 h 756"/>
                <a:gd name="T22" fmla="*/ 357 w 699"/>
                <a:gd name="T23" fmla="*/ 2 h 756"/>
                <a:gd name="T24" fmla="*/ 385 w 699"/>
                <a:gd name="T25" fmla="*/ 6 h 756"/>
                <a:gd name="T26" fmla="*/ 489 w 699"/>
                <a:gd name="T27" fmla="*/ 40 h 756"/>
                <a:gd name="T28" fmla="*/ 619 w 699"/>
                <a:gd name="T29" fmla="*/ 128 h 756"/>
                <a:gd name="T30" fmla="*/ 653 w 699"/>
                <a:gd name="T31" fmla="*/ 178 h 756"/>
                <a:gd name="T32" fmla="*/ 693 w 699"/>
                <a:gd name="T33" fmla="*/ 322 h 756"/>
                <a:gd name="T34" fmla="*/ 687 w 699"/>
                <a:gd name="T35" fmla="*/ 434 h 756"/>
                <a:gd name="T36" fmla="*/ 665 w 699"/>
                <a:gd name="T37" fmla="*/ 538 h 756"/>
                <a:gd name="T38" fmla="*/ 639 w 699"/>
                <a:gd name="T39" fmla="*/ 564 h 756"/>
                <a:gd name="T40" fmla="*/ 631 w 699"/>
                <a:gd name="T41" fmla="*/ 580 h 756"/>
                <a:gd name="T42" fmla="*/ 607 w 699"/>
                <a:gd name="T43" fmla="*/ 588 h 756"/>
                <a:gd name="T44" fmla="*/ 473 w 699"/>
                <a:gd name="T45" fmla="*/ 664 h 756"/>
                <a:gd name="T46" fmla="*/ 449 w 699"/>
                <a:gd name="T47" fmla="*/ 678 h 756"/>
                <a:gd name="T48" fmla="*/ 405 w 699"/>
                <a:gd name="T49" fmla="*/ 684 h 756"/>
                <a:gd name="T50" fmla="*/ 375 w 699"/>
                <a:gd name="T51" fmla="*/ 690 h 756"/>
                <a:gd name="T52" fmla="*/ 267 w 699"/>
                <a:gd name="T53" fmla="*/ 684 h 756"/>
                <a:gd name="T54" fmla="*/ 259 w 699"/>
                <a:gd name="T55" fmla="*/ 722 h 756"/>
                <a:gd name="T56" fmla="*/ 241 w 699"/>
                <a:gd name="T57" fmla="*/ 756 h 756"/>
                <a:gd name="T58" fmla="*/ 185 w 699"/>
                <a:gd name="T59" fmla="*/ 728 h 756"/>
                <a:gd name="T60" fmla="*/ 163 w 699"/>
                <a:gd name="T61" fmla="*/ 720 h 756"/>
                <a:gd name="T62" fmla="*/ 151 w 699"/>
                <a:gd name="T63" fmla="*/ 716 h 756"/>
                <a:gd name="T64" fmla="*/ 195 w 699"/>
                <a:gd name="T65" fmla="*/ 674 h 756"/>
                <a:gd name="T66" fmla="*/ 211 w 699"/>
                <a:gd name="T67" fmla="*/ 644 h 756"/>
                <a:gd name="T68" fmla="*/ 209 w 699"/>
                <a:gd name="T69" fmla="*/ 626 h 756"/>
                <a:gd name="T70" fmla="*/ 195 w 699"/>
                <a:gd name="T71" fmla="*/ 620 h 756"/>
                <a:gd name="T72" fmla="*/ 165 w 699"/>
                <a:gd name="T73" fmla="*/ 596 h 756"/>
                <a:gd name="T74" fmla="*/ 99 w 699"/>
                <a:gd name="T75" fmla="*/ 534 h 756"/>
                <a:gd name="T76" fmla="*/ 61 w 699"/>
                <a:gd name="T77" fmla="*/ 506 h 756"/>
                <a:gd name="T78" fmla="*/ 23 w 699"/>
                <a:gd name="T79" fmla="*/ 470 h 756"/>
                <a:gd name="T80" fmla="*/ 7 w 699"/>
                <a:gd name="T81" fmla="*/ 434 h 756"/>
                <a:gd name="T82" fmla="*/ 5 w 699"/>
                <a:gd name="T83" fmla="*/ 396 h 756"/>
                <a:gd name="T84" fmla="*/ 1 w 699"/>
                <a:gd name="T85" fmla="*/ 392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 name="Freeform 32">
              <a:extLst>
                <a:ext uri="{FF2B5EF4-FFF2-40B4-BE49-F238E27FC236}">
                  <a16:creationId xmlns:a16="http://schemas.microsoft.com/office/drawing/2014/main" id="{EE49C782-F127-4D0D-B49C-CB23F4683783}"/>
                </a:ext>
              </a:extLst>
            </p:cNvPr>
            <p:cNvSpPr>
              <a:spLocks noChangeArrowheads="1"/>
            </p:cNvSpPr>
            <p:nvPr/>
          </p:nvSpPr>
          <p:spPr bwMode="auto">
            <a:xfrm rot="828663">
              <a:off x="242" y="3404"/>
              <a:ext cx="132" cy="167"/>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 name="Freeform 33">
              <a:extLst>
                <a:ext uri="{FF2B5EF4-FFF2-40B4-BE49-F238E27FC236}">
                  <a16:creationId xmlns:a16="http://schemas.microsoft.com/office/drawing/2014/main" id="{25038928-A6F6-4ED7-A435-60FC81D77624}"/>
                </a:ext>
              </a:extLst>
            </p:cNvPr>
            <p:cNvSpPr>
              <a:spLocks noChangeArrowheads="1"/>
            </p:cNvSpPr>
            <p:nvPr/>
          </p:nvSpPr>
          <p:spPr bwMode="auto">
            <a:xfrm rot="828663">
              <a:off x="266" y="3592"/>
              <a:ext cx="66" cy="43"/>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 name="Freeform 34">
              <a:extLst>
                <a:ext uri="{FF2B5EF4-FFF2-40B4-BE49-F238E27FC236}">
                  <a16:creationId xmlns:a16="http://schemas.microsoft.com/office/drawing/2014/main" id="{F61DA2A6-971B-493D-8FDA-DEE8C08DB594}"/>
                </a:ext>
              </a:extLst>
            </p:cNvPr>
            <p:cNvSpPr>
              <a:spLocks noChangeArrowheads="1"/>
            </p:cNvSpPr>
            <p:nvPr/>
          </p:nvSpPr>
          <p:spPr bwMode="auto">
            <a:xfrm>
              <a:off x="11" y="4110"/>
              <a:ext cx="118" cy="209"/>
            </a:xfrm>
            <a:custGeom>
              <a:avLst/>
              <a:gdLst>
                <a:gd name="T0" fmla="*/ 0 w 118"/>
                <a:gd name="T1" fmla="*/ 0 h 209"/>
                <a:gd name="T2" fmla="*/ 6 w 118"/>
                <a:gd name="T3" fmla="*/ 8 h 209"/>
                <a:gd name="T4" fmla="*/ 15 w 118"/>
                <a:gd name="T5" fmla="*/ 19 h 209"/>
                <a:gd name="T6" fmla="*/ 26 w 118"/>
                <a:gd name="T7" fmla="*/ 33 h 209"/>
                <a:gd name="T8" fmla="*/ 38 w 118"/>
                <a:gd name="T9" fmla="*/ 51 h 209"/>
                <a:gd name="T10" fmla="*/ 54 w 118"/>
                <a:gd name="T11" fmla="*/ 72 h 209"/>
                <a:gd name="T12" fmla="*/ 67 w 118"/>
                <a:gd name="T13" fmla="*/ 94 h 209"/>
                <a:gd name="T14" fmla="*/ 79 w 118"/>
                <a:gd name="T15" fmla="*/ 119 h 209"/>
                <a:gd name="T16" fmla="*/ 87 w 118"/>
                <a:gd name="T17" fmla="*/ 146 h 209"/>
                <a:gd name="T18" fmla="*/ 94 w 118"/>
                <a:gd name="T19" fmla="*/ 175 h 209"/>
                <a:gd name="T20" fmla="*/ 91 w 118"/>
                <a:gd name="T21" fmla="*/ 209 h 209"/>
                <a:gd name="T22" fmla="*/ 118 w 118"/>
                <a:gd name="T23" fmla="*/ 209 h 209"/>
                <a:gd name="T24" fmla="*/ 117 w 118"/>
                <a:gd name="T25" fmla="*/ 177 h 209"/>
                <a:gd name="T26" fmla="*/ 104 w 118"/>
                <a:gd name="T27" fmla="*/ 119 h 209"/>
                <a:gd name="T28" fmla="*/ 82 w 118"/>
                <a:gd name="T29" fmla="*/ 69 h 209"/>
                <a:gd name="T30" fmla="*/ 47 w 118"/>
                <a:gd name="T31" fmla="*/ 27 h 209"/>
                <a:gd name="T32" fmla="*/ 0 w 118"/>
                <a:gd name="T33"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 name="Freeform 35">
              <a:extLst>
                <a:ext uri="{FF2B5EF4-FFF2-40B4-BE49-F238E27FC236}">
                  <a16:creationId xmlns:a16="http://schemas.microsoft.com/office/drawing/2014/main" id="{B22D5961-24EF-4251-B961-8EB06500446A}"/>
                </a:ext>
              </a:extLst>
            </p:cNvPr>
            <p:cNvSpPr>
              <a:spLocks noChangeArrowheads="1"/>
            </p:cNvSpPr>
            <p:nvPr/>
          </p:nvSpPr>
          <p:spPr bwMode="auto">
            <a:xfrm>
              <a:off x="0" y="3968"/>
              <a:ext cx="130" cy="128"/>
            </a:xfrm>
            <a:custGeom>
              <a:avLst/>
              <a:gdLst>
                <a:gd name="T0" fmla="*/ 103 w 130"/>
                <a:gd name="T1" fmla="*/ 0 h 128"/>
                <a:gd name="T2" fmla="*/ 130 w 130"/>
                <a:gd name="T3" fmla="*/ 128 h 128"/>
                <a:gd name="T4" fmla="*/ 125 w 130"/>
                <a:gd name="T5" fmla="*/ 126 h 128"/>
                <a:gd name="T6" fmla="*/ 111 w 130"/>
                <a:gd name="T7" fmla="*/ 121 h 128"/>
                <a:gd name="T8" fmla="*/ 92 w 130"/>
                <a:gd name="T9" fmla="*/ 111 h 128"/>
                <a:gd name="T10" fmla="*/ 68 w 130"/>
                <a:gd name="T11" fmla="*/ 103 h 128"/>
                <a:gd name="T12" fmla="*/ 41 w 130"/>
                <a:gd name="T13" fmla="*/ 94 h 128"/>
                <a:gd name="T14" fmla="*/ 19 w 130"/>
                <a:gd name="T15" fmla="*/ 90 h 128"/>
                <a:gd name="T16" fmla="*/ 0 w 130"/>
                <a:gd name="T17" fmla="*/ 93 h 128"/>
                <a:gd name="T18" fmla="*/ 0 w 130"/>
                <a:gd name="T19" fmla="*/ 72 h 128"/>
                <a:gd name="T20" fmla="*/ 12 w 130"/>
                <a:gd name="T21" fmla="*/ 70 h 128"/>
                <a:gd name="T22" fmla="*/ 24 w 130"/>
                <a:gd name="T23" fmla="*/ 66 h 128"/>
                <a:gd name="T24" fmla="*/ 38 w 130"/>
                <a:gd name="T25" fmla="*/ 66 h 128"/>
                <a:gd name="T26" fmla="*/ 51 w 130"/>
                <a:gd name="T27" fmla="*/ 67 h 128"/>
                <a:gd name="T28" fmla="*/ 65 w 130"/>
                <a:gd name="T29" fmla="*/ 70 h 128"/>
                <a:gd name="T30" fmla="*/ 78 w 130"/>
                <a:gd name="T31" fmla="*/ 78 h 128"/>
                <a:gd name="T32" fmla="*/ 81 w 130"/>
                <a:gd name="T33" fmla="*/ 74 h 128"/>
                <a:gd name="T34" fmla="*/ 81 w 130"/>
                <a:gd name="T35" fmla="*/ 58 h 128"/>
                <a:gd name="T36" fmla="*/ 82 w 130"/>
                <a:gd name="T37" fmla="*/ 37 h 128"/>
                <a:gd name="T38" fmla="*/ 82 w 130"/>
                <a:gd name="T39" fmla="*/ 29 h 128"/>
                <a:gd name="T40" fmla="*/ 80 w 130"/>
                <a:gd name="T41" fmla="*/ 29 h 128"/>
                <a:gd name="T42" fmla="*/ 77 w 130"/>
                <a:gd name="T43" fmla="*/ 27 h 128"/>
                <a:gd name="T44" fmla="*/ 76 w 130"/>
                <a:gd name="T45" fmla="*/ 22 h 128"/>
                <a:gd name="T46" fmla="*/ 75 w 130"/>
                <a:gd name="T47" fmla="*/ 19 h 128"/>
                <a:gd name="T48" fmla="*/ 76 w 130"/>
                <a:gd name="T49" fmla="*/ 15 h 128"/>
                <a:gd name="T50" fmla="*/ 79 w 130"/>
                <a:gd name="T51" fmla="*/ 10 h 128"/>
                <a:gd name="T52" fmla="*/ 89 w 130"/>
                <a:gd name="T53" fmla="*/ 6 h 128"/>
                <a:gd name="T54" fmla="*/ 103 w 130"/>
                <a:gd name="T5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 name="Freeform 36">
              <a:extLst>
                <a:ext uri="{FF2B5EF4-FFF2-40B4-BE49-F238E27FC236}">
                  <a16:creationId xmlns:a16="http://schemas.microsoft.com/office/drawing/2014/main" id="{807FC70C-4B9B-4F85-B582-1F3108ECBABB}"/>
                </a:ext>
              </a:extLst>
            </p:cNvPr>
            <p:cNvSpPr>
              <a:spLocks noChangeArrowheads="1"/>
            </p:cNvSpPr>
            <p:nvPr/>
          </p:nvSpPr>
          <p:spPr bwMode="auto">
            <a:xfrm>
              <a:off x="0" y="3949"/>
              <a:ext cx="47" cy="86"/>
            </a:xfrm>
            <a:custGeom>
              <a:avLst/>
              <a:gdLst>
                <a:gd name="T0" fmla="*/ 37 w 47"/>
                <a:gd name="T1" fmla="*/ 0 h 86"/>
                <a:gd name="T2" fmla="*/ 15 w 47"/>
                <a:gd name="T3" fmla="*/ 37 h 86"/>
                <a:gd name="T4" fmla="*/ 0 w 47"/>
                <a:gd name="T5" fmla="*/ 59 h 86"/>
                <a:gd name="T6" fmla="*/ 0 w 47"/>
                <a:gd name="T7" fmla="*/ 86 h 86"/>
                <a:gd name="T8" fmla="*/ 8 w 47"/>
                <a:gd name="T9" fmla="*/ 82 h 86"/>
                <a:gd name="T10" fmla="*/ 20 w 47"/>
                <a:gd name="T11" fmla="*/ 73 h 86"/>
                <a:gd name="T12" fmla="*/ 33 w 47"/>
                <a:gd name="T13" fmla="*/ 63 h 86"/>
                <a:gd name="T14" fmla="*/ 42 w 47"/>
                <a:gd name="T15" fmla="*/ 51 h 86"/>
                <a:gd name="T16" fmla="*/ 47 w 47"/>
                <a:gd name="T17" fmla="*/ 36 h 86"/>
                <a:gd name="T18" fmla="*/ 46 w 47"/>
                <a:gd name="T19" fmla="*/ 19 h 86"/>
                <a:gd name="T20" fmla="*/ 37 w 47"/>
                <a:gd name="T2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1" name="Freeform 37">
              <a:extLst>
                <a:ext uri="{FF2B5EF4-FFF2-40B4-BE49-F238E27FC236}">
                  <a16:creationId xmlns:a16="http://schemas.microsoft.com/office/drawing/2014/main" id="{4B8E8ACD-1AB8-411F-93A3-F1C0A4A40CCC}"/>
                </a:ext>
              </a:extLst>
            </p:cNvPr>
            <p:cNvSpPr>
              <a:spLocks noChangeArrowheads="1"/>
            </p:cNvSpPr>
            <p:nvPr/>
          </p:nvSpPr>
          <p:spPr bwMode="auto">
            <a:xfrm>
              <a:off x="0" y="3239"/>
              <a:ext cx="497" cy="740"/>
            </a:xfrm>
            <a:custGeom>
              <a:avLst/>
              <a:gdLst>
                <a:gd name="T0" fmla="*/ 0 w 497"/>
                <a:gd name="T1" fmla="*/ 13 h 740"/>
                <a:gd name="T2" fmla="*/ 41 w 497"/>
                <a:gd name="T3" fmla="*/ 4 h 740"/>
                <a:gd name="T4" fmla="*/ 101 w 497"/>
                <a:gd name="T5" fmla="*/ 0 h 740"/>
                <a:gd name="T6" fmla="*/ 170 w 497"/>
                <a:gd name="T7" fmla="*/ 4 h 740"/>
                <a:gd name="T8" fmla="*/ 248 w 497"/>
                <a:gd name="T9" fmla="*/ 21 h 740"/>
                <a:gd name="T10" fmla="*/ 323 w 497"/>
                <a:gd name="T11" fmla="*/ 50 h 740"/>
                <a:gd name="T12" fmla="*/ 382 w 497"/>
                <a:gd name="T13" fmla="*/ 90 h 740"/>
                <a:gd name="T14" fmla="*/ 428 w 497"/>
                <a:gd name="T15" fmla="*/ 141 h 740"/>
                <a:gd name="T16" fmla="*/ 463 w 497"/>
                <a:gd name="T17" fmla="*/ 199 h 740"/>
                <a:gd name="T18" fmla="*/ 485 w 497"/>
                <a:gd name="T19" fmla="*/ 262 h 740"/>
                <a:gd name="T20" fmla="*/ 496 w 497"/>
                <a:gd name="T21" fmla="*/ 327 h 740"/>
                <a:gd name="T22" fmla="*/ 497 w 497"/>
                <a:gd name="T23" fmla="*/ 396 h 740"/>
                <a:gd name="T24" fmla="*/ 487 w 497"/>
                <a:gd name="T25" fmla="*/ 462 h 740"/>
                <a:gd name="T26" fmla="*/ 470 w 497"/>
                <a:gd name="T27" fmla="*/ 527 h 740"/>
                <a:gd name="T28" fmla="*/ 443 w 497"/>
                <a:gd name="T29" fmla="*/ 586 h 740"/>
                <a:gd name="T30" fmla="*/ 406 w 497"/>
                <a:gd name="T31" fmla="*/ 639 h 740"/>
                <a:gd name="T32" fmla="*/ 364 w 497"/>
                <a:gd name="T33" fmla="*/ 683 h 740"/>
                <a:gd name="T34" fmla="*/ 315 w 497"/>
                <a:gd name="T35" fmla="*/ 715 h 740"/>
                <a:gd name="T36" fmla="*/ 259 w 497"/>
                <a:gd name="T37" fmla="*/ 736 h 740"/>
                <a:gd name="T38" fmla="*/ 198 w 497"/>
                <a:gd name="T39" fmla="*/ 740 h 740"/>
                <a:gd name="T40" fmla="*/ 131 w 497"/>
                <a:gd name="T41" fmla="*/ 727 h 740"/>
                <a:gd name="T42" fmla="*/ 167 w 497"/>
                <a:gd name="T43" fmla="*/ 728 h 740"/>
                <a:gd name="T44" fmla="*/ 204 w 497"/>
                <a:gd name="T45" fmla="*/ 718 h 740"/>
                <a:gd name="T46" fmla="*/ 238 w 497"/>
                <a:gd name="T47" fmla="*/ 700 h 740"/>
                <a:gd name="T48" fmla="*/ 272 w 497"/>
                <a:gd name="T49" fmla="*/ 670 h 740"/>
                <a:gd name="T50" fmla="*/ 304 w 497"/>
                <a:gd name="T51" fmla="*/ 635 h 740"/>
                <a:gd name="T52" fmla="*/ 333 w 497"/>
                <a:gd name="T53" fmla="*/ 594 h 740"/>
                <a:gd name="T54" fmla="*/ 358 w 497"/>
                <a:gd name="T55" fmla="*/ 549 h 740"/>
                <a:gd name="T56" fmla="*/ 381 w 497"/>
                <a:gd name="T57" fmla="*/ 500 h 740"/>
                <a:gd name="T58" fmla="*/ 396 w 497"/>
                <a:gd name="T59" fmla="*/ 449 h 740"/>
                <a:gd name="T60" fmla="*/ 408 w 497"/>
                <a:gd name="T61" fmla="*/ 397 h 740"/>
                <a:gd name="T62" fmla="*/ 414 w 497"/>
                <a:gd name="T63" fmla="*/ 346 h 740"/>
                <a:gd name="T64" fmla="*/ 412 w 497"/>
                <a:gd name="T65" fmla="*/ 296 h 740"/>
                <a:gd name="T66" fmla="*/ 402 w 497"/>
                <a:gd name="T67" fmla="*/ 251 h 740"/>
                <a:gd name="T68" fmla="*/ 384 w 497"/>
                <a:gd name="T69" fmla="*/ 208 h 740"/>
                <a:gd name="T70" fmla="*/ 357 w 497"/>
                <a:gd name="T71" fmla="*/ 172 h 740"/>
                <a:gd name="T72" fmla="*/ 320 w 497"/>
                <a:gd name="T73" fmla="*/ 142 h 740"/>
                <a:gd name="T74" fmla="*/ 260 w 497"/>
                <a:gd name="T75" fmla="*/ 107 h 740"/>
                <a:gd name="T76" fmla="*/ 203 w 497"/>
                <a:gd name="T77" fmla="*/ 82 h 740"/>
                <a:gd name="T78" fmla="*/ 154 w 497"/>
                <a:gd name="T79" fmla="*/ 65 h 740"/>
                <a:gd name="T80" fmla="*/ 108 w 497"/>
                <a:gd name="T81" fmla="*/ 56 h 740"/>
                <a:gd name="T82" fmla="*/ 68 w 497"/>
                <a:gd name="T83" fmla="*/ 55 h 740"/>
                <a:gd name="T84" fmla="*/ 32 w 497"/>
                <a:gd name="T85" fmla="*/ 61 h 740"/>
                <a:gd name="T86" fmla="*/ 0 w 497"/>
                <a:gd name="T87" fmla="*/ 70 h 740"/>
                <a:gd name="T88" fmla="*/ 0 w 497"/>
                <a:gd name="T89" fmla="*/ 13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2" name="Freeform 38">
              <a:extLst>
                <a:ext uri="{FF2B5EF4-FFF2-40B4-BE49-F238E27FC236}">
                  <a16:creationId xmlns:a16="http://schemas.microsoft.com/office/drawing/2014/main" id="{F121B0B5-C9FD-4A84-8100-56B6470CB1E0}"/>
                </a:ext>
              </a:extLst>
            </p:cNvPr>
            <p:cNvSpPr>
              <a:spLocks noChangeArrowheads="1"/>
            </p:cNvSpPr>
            <p:nvPr/>
          </p:nvSpPr>
          <p:spPr bwMode="auto">
            <a:xfrm rot="1584153">
              <a:off x="20" y="410"/>
              <a:ext cx="344" cy="245"/>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 name="Freeform 39">
              <a:extLst>
                <a:ext uri="{FF2B5EF4-FFF2-40B4-BE49-F238E27FC236}">
                  <a16:creationId xmlns:a16="http://schemas.microsoft.com/office/drawing/2014/main" id="{9C3C75FD-3FA2-4B56-9C05-EE8610740A75}"/>
                </a:ext>
              </a:extLst>
            </p:cNvPr>
            <p:cNvSpPr>
              <a:spLocks noChangeArrowheads="1"/>
            </p:cNvSpPr>
            <p:nvPr/>
          </p:nvSpPr>
          <p:spPr bwMode="auto">
            <a:xfrm rot="1584153">
              <a:off x="242" y="756"/>
              <a:ext cx="167" cy="115"/>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4" name="Freeform 40">
              <a:extLst>
                <a:ext uri="{FF2B5EF4-FFF2-40B4-BE49-F238E27FC236}">
                  <a16:creationId xmlns:a16="http://schemas.microsoft.com/office/drawing/2014/main" id="{BA1BA570-1E21-4ABF-B964-21CBEB1C2FFB}"/>
                </a:ext>
              </a:extLst>
            </p:cNvPr>
            <p:cNvSpPr>
              <a:spLocks noChangeArrowheads="1"/>
            </p:cNvSpPr>
            <p:nvPr/>
          </p:nvSpPr>
          <p:spPr bwMode="auto">
            <a:xfrm rot="1584153">
              <a:off x="574" y="286"/>
              <a:ext cx="147" cy="160"/>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 name="Freeform 41">
              <a:extLst>
                <a:ext uri="{FF2B5EF4-FFF2-40B4-BE49-F238E27FC236}">
                  <a16:creationId xmlns:a16="http://schemas.microsoft.com/office/drawing/2014/main" id="{B0BFF1E4-0345-4949-B307-EE4FCDAA8111}"/>
                </a:ext>
              </a:extLst>
            </p:cNvPr>
            <p:cNvSpPr>
              <a:spLocks noChangeArrowheads="1"/>
            </p:cNvSpPr>
            <p:nvPr/>
          </p:nvSpPr>
          <p:spPr bwMode="auto">
            <a:xfrm rot="1584153">
              <a:off x="236" y="721"/>
              <a:ext cx="62" cy="97"/>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 name="Freeform 42">
              <a:extLst>
                <a:ext uri="{FF2B5EF4-FFF2-40B4-BE49-F238E27FC236}">
                  <a16:creationId xmlns:a16="http://schemas.microsoft.com/office/drawing/2014/main" id="{3F2BFFB1-818C-4BF3-B479-6CCBD5B77150}"/>
                </a:ext>
              </a:extLst>
            </p:cNvPr>
            <p:cNvSpPr>
              <a:spLocks noChangeArrowheads="1"/>
            </p:cNvSpPr>
            <p:nvPr/>
          </p:nvSpPr>
          <p:spPr bwMode="auto">
            <a:xfrm rot="1584153">
              <a:off x="585" y="466"/>
              <a:ext cx="72" cy="41"/>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7" name="Freeform 43">
              <a:extLst>
                <a:ext uri="{FF2B5EF4-FFF2-40B4-BE49-F238E27FC236}">
                  <a16:creationId xmlns:a16="http://schemas.microsoft.com/office/drawing/2014/main" id="{F183CE76-9548-4804-9283-9FE907B2DA84}"/>
                </a:ext>
              </a:extLst>
            </p:cNvPr>
            <p:cNvSpPr>
              <a:spLocks noChangeArrowheads="1"/>
            </p:cNvSpPr>
            <p:nvPr/>
          </p:nvSpPr>
          <p:spPr bwMode="auto">
            <a:xfrm>
              <a:off x="0" y="886"/>
              <a:ext cx="360" cy="650"/>
            </a:xfrm>
            <a:custGeom>
              <a:avLst/>
              <a:gdLst>
                <a:gd name="T0" fmla="*/ 264 w 360"/>
                <a:gd name="T1" fmla="*/ 0 h 650"/>
                <a:gd name="T2" fmla="*/ 269 w 360"/>
                <a:gd name="T3" fmla="*/ 9 h 650"/>
                <a:gd name="T4" fmla="*/ 277 w 360"/>
                <a:gd name="T5" fmla="*/ 22 h 650"/>
                <a:gd name="T6" fmla="*/ 286 w 360"/>
                <a:gd name="T7" fmla="*/ 39 h 650"/>
                <a:gd name="T8" fmla="*/ 297 w 360"/>
                <a:gd name="T9" fmla="*/ 58 h 650"/>
                <a:gd name="T10" fmla="*/ 309 w 360"/>
                <a:gd name="T11" fmla="*/ 83 h 650"/>
                <a:gd name="T12" fmla="*/ 319 w 360"/>
                <a:gd name="T13" fmla="*/ 108 h 650"/>
                <a:gd name="T14" fmla="*/ 329 w 360"/>
                <a:gd name="T15" fmla="*/ 136 h 650"/>
                <a:gd name="T16" fmla="*/ 333 w 360"/>
                <a:gd name="T17" fmla="*/ 163 h 650"/>
                <a:gd name="T18" fmla="*/ 336 w 360"/>
                <a:gd name="T19" fmla="*/ 193 h 650"/>
                <a:gd name="T20" fmla="*/ 332 w 360"/>
                <a:gd name="T21" fmla="*/ 223 h 650"/>
                <a:gd name="T22" fmla="*/ 323 w 360"/>
                <a:gd name="T23" fmla="*/ 255 h 650"/>
                <a:gd name="T24" fmla="*/ 310 w 360"/>
                <a:gd name="T25" fmla="*/ 285 h 650"/>
                <a:gd name="T26" fmla="*/ 287 w 360"/>
                <a:gd name="T27" fmla="*/ 315 h 650"/>
                <a:gd name="T28" fmla="*/ 257 w 360"/>
                <a:gd name="T29" fmla="*/ 343 h 650"/>
                <a:gd name="T30" fmla="*/ 218 w 360"/>
                <a:gd name="T31" fmla="*/ 370 h 650"/>
                <a:gd name="T32" fmla="*/ 167 w 360"/>
                <a:gd name="T33" fmla="*/ 396 h 650"/>
                <a:gd name="T34" fmla="*/ 111 w 360"/>
                <a:gd name="T35" fmla="*/ 425 h 650"/>
                <a:gd name="T36" fmla="*/ 69 w 360"/>
                <a:gd name="T37" fmla="*/ 457 h 650"/>
                <a:gd name="T38" fmla="*/ 35 w 360"/>
                <a:gd name="T39" fmla="*/ 490 h 650"/>
                <a:gd name="T40" fmla="*/ 12 w 360"/>
                <a:gd name="T41" fmla="*/ 526 h 650"/>
                <a:gd name="T42" fmla="*/ 0 w 360"/>
                <a:gd name="T43" fmla="*/ 553 h 650"/>
                <a:gd name="T44" fmla="*/ 0 w 360"/>
                <a:gd name="T45" fmla="*/ 650 h 650"/>
                <a:gd name="T46" fmla="*/ 6 w 360"/>
                <a:gd name="T47" fmla="*/ 628 h 650"/>
                <a:gd name="T48" fmla="*/ 19 w 360"/>
                <a:gd name="T49" fmla="*/ 594 h 650"/>
                <a:gd name="T50" fmla="*/ 43 w 360"/>
                <a:gd name="T51" fmla="*/ 551 h 650"/>
                <a:gd name="T52" fmla="*/ 76 w 360"/>
                <a:gd name="T53" fmla="*/ 503 h 650"/>
                <a:gd name="T54" fmla="*/ 125 w 360"/>
                <a:gd name="T55" fmla="*/ 454 h 650"/>
                <a:gd name="T56" fmla="*/ 190 w 360"/>
                <a:gd name="T57" fmla="*/ 408 h 650"/>
                <a:gd name="T58" fmla="*/ 275 w 360"/>
                <a:gd name="T59" fmla="*/ 365 h 650"/>
                <a:gd name="T60" fmla="*/ 308 w 360"/>
                <a:gd name="T61" fmla="*/ 342 h 650"/>
                <a:gd name="T62" fmla="*/ 335 w 360"/>
                <a:gd name="T63" fmla="*/ 305 h 650"/>
                <a:gd name="T64" fmla="*/ 352 w 360"/>
                <a:gd name="T65" fmla="*/ 255 h 650"/>
                <a:gd name="T66" fmla="*/ 360 w 360"/>
                <a:gd name="T67" fmla="*/ 201 h 650"/>
                <a:gd name="T68" fmla="*/ 356 w 360"/>
                <a:gd name="T69" fmla="*/ 144 h 650"/>
                <a:gd name="T70" fmla="*/ 341 w 360"/>
                <a:gd name="T71" fmla="*/ 88 h 650"/>
                <a:gd name="T72" fmla="*/ 311 w 360"/>
                <a:gd name="T73" fmla="*/ 39 h 650"/>
                <a:gd name="T74" fmla="*/ 264 w 360"/>
                <a:gd name="T75" fmla="*/ 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 name="Freeform 44">
              <a:extLst>
                <a:ext uri="{FF2B5EF4-FFF2-40B4-BE49-F238E27FC236}">
                  <a16:creationId xmlns:a16="http://schemas.microsoft.com/office/drawing/2014/main" id="{4137E2DB-A458-4794-98A8-262306CE22EE}"/>
                </a:ext>
              </a:extLst>
            </p:cNvPr>
            <p:cNvSpPr>
              <a:spLocks noChangeArrowheads="1"/>
            </p:cNvSpPr>
            <p:nvPr/>
          </p:nvSpPr>
          <p:spPr bwMode="auto">
            <a:xfrm rot="1584153">
              <a:off x="56" y="84"/>
              <a:ext cx="804" cy="686"/>
            </a:xfrm>
            <a:custGeom>
              <a:avLst/>
              <a:gdLst>
                <a:gd name="T0" fmla="*/ 16 w 596"/>
                <a:gd name="T1" fmla="*/ 370 h 666"/>
                <a:gd name="T2" fmla="*/ 6 w 596"/>
                <a:gd name="T3" fmla="*/ 341 h 666"/>
                <a:gd name="T4" fmla="*/ 0 w 596"/>
                <a:gd name="T5" fmla="*/ 289 h 666"/>
                <a:gd name="T6" fmla="*/ 4 w 596"/>
                <a:gd name="T7" fmla="*/ 222 h 666"/>
                <a:gd name="T8" fmla="*/ 25 w 596"/>
                <a:gd name="T9" fmla="*/ 151 h 666"/>
                <a:gd name="T10" fmla="*/ 69 w 596"/>
                <a:gd name="T11" fmla="*/ 84 h 666"/>
                <a:gd name="T12" fmla="*/ 142 w 596"/>
                <a:gd name="T13" fmla="*/ 31 h 666"/>
                <a:gd name="T14" fmla="*/ 247 w 596"/>
                <a:gd name="T15" fmla="*/ 2 h 666"/>
                <a:gd name="T16" fmla="*/ 380 w 596"/>
                <a:gd name="T17" fmla="*/ 9 h 666"/>
                <a:gd name="T18" fmla="*/ 484 w 596"/>
                <a:gd name="T19" fmla="*/ 68 h 666"/>
                <a:gd name="T20" fmla="*/ 554 w 596"/>
                <a:gd name="T21" fmla="*/ 165 h 666"/>
                <a:gd name="T22" fmla="*/ 591 w 596"/>
                <a:gd name="T23" fmla="*/ 284 h 666"/>
                <a:gd name="T24" fmla="*/ 595 w 596"/>
                <a:gd name="T25" fmla="*/ 409 h 666"/>
                <a:gd name="T26" fmla="*/ 566 w 596"/>
                <a:gd name="T27" fmla="*/ 525 h 666"/>
                <a:gd name="T28" fmla="*/ 507 w 596"/>
                <a:gd name="T29" fmla="*/ 615 h 666"/>
                <a:gd name="T30" fmla="*/ 417 w 596"/>
                <a:gd name="T31" fmla="*/ 663 h 666"/>
                <a:gd name="T32" fmla="*/ 389 w 596"/>
                <a:gd name="T33" fmla="*/ 659 h 666"/>
                <a:gd name="T34" fmla="*/ 441 w 596"/>
                <a:gd name="T35" fmla="*/ 617 h 666"/>
                <a:gd name="T36" fmla="*/ 482 w 596"/>
                <a:gd name="T37" fmla="*/ 544 h 666"/>
                <a:gd name="T38" fmla="*/ 509 w 596"/>
                <a:gd name="T39" fmla="*/ 454 h 666"/>
                <a:gd name="T40" fmla="*/ 520 w 596"/>
                <a:gd name="T41" fmla="*/ 355 h 666"/>
                <a:gd name="T42" fmla="*/ 514 w 596"/>
                <a:gd name="T43" fmla="*/ 258 h 666"/>
                <a:gd name="T44" fmla="*/ 485 w 596"/>
                <a:gd name="T45" fmla="*/ 174 h 666"/>
                <a:gd name="T46" fmla="*/ 433 w 596"/>
                <a:gd name="T47" fmla="*/ 112 h 666"/>
                <a:gd name="T48" fmla="*/ 341 w 596"/>
                <a:gd name="T49" fmla="*/ 75 h 666"/>
                <a:gd name="T50" fmla="*/ 246 w 596"/>
                <a:gd name="T51" fmla="*/ 61 h 666"/>
                <a:gd name="T52" fmla="*/ 174 w 596"/>
                <a:gd name="T53" fmla="*/ 71 h 666"/>
                <a:gd name="T54" fmla="*/ 121 w 596"/>
                <a:gd name="T55" fmla="*/ 101 h 666"/>
                <a:gd name="T56" fmla="*/ 84 w 596"/>
                <a:gd name="T57" fmla="*/ 149 h 666"/>
                <a:gd name="T58" fmla="*/ 57 w 596"/>
                <a:gd name="T59" fmla="*/ 206 h 666"/>
                <a:gd name="T60" fmla="*/ 40 w 596"/>
                <a:gd name="T61" fmla="*/ 272 h 666"/>
                <a:gd name="T62" fmla="*/ 28 w 596"/>
                <a:gd name="T63" fmla="*/ 339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2333" name="Rectangle 45">
            <a:extLst>
              <a:ext uri="{FF2B5EF4-FFF2-40B4-BE49-F238E27FC236}">
                <a16:creationId xmlns:a16="http://schemas.microsoft.com/office/drawing/2014/main" id="{E6FF0941-48F4-469C-BCB6-6BA8B99B0EC4}"/>
              </a:ext>
            </a:extLst>
          </p:cNvPr>
          <p:cNvSpPr>
            <a:spLocks noGrp="1" noChangeArrowheads="1"/>
          </p:cNvSpPr>
          <p:nvPr>
            <p:ph type="title"/>
          </p:nvPr>
        </p:nvSpPr>
        <p:spPr bwMode="auto">
          <a:xfrm>
            <a:off x="442913" y="103188"/>
            <a:ext cx="8243887" cy="1314450"/>
          </a:xfrm>
          <a:prstGeom prst="rect">
            <a:avLst/>
          </a:prstGeom>
          <a:noFill/>
          <a:ln w="9525">
            <a:noFill/>
            <a:miter lim="800000"/>
          </a:ln>
        </p:spPr>
        <p:txBody>
          <a:bodyPr vert="horz" wrap="square" lIns="91440" tIns="45720" rIns="91440" bIns="45720" numCol="1" anchor="b" anchorCtr="0" compatLnSpc="1"/>
          <a:lstStyle/>
          <a:p>
            <a:pPr lvl="0"/>
            <a:r>
              <a:rPr lang="zh-CN" altLang="en-US" noProof="1"/>
              <a:t>单击此处编辑母版标题样式</a:t>
            </a:r>
          </a:p>
        </p:txBody>
      </p:sp>
      <p:sp>
        <p:nvSpPr>
          <p:cNvPr id="1070" name="Rectangle 46">
            <a:extLst>
              <a:ext uri="{FF2B5EF4-FFF2-40B4-BE49-F238E27FC236}">
                <a16:creationId xmlns:a16="http://schemas.microsoft.com/office/drawing/2014/main" id="{ECB20720-F8BE-46CF-8132-35DC4A0C5710}"/>
              </a:ext>
            </a:extLst>
          </p:cNvPr>
          <p:cNvSpPr>
            <a:spLocks noGrp="1" noChangeArrowheads="1"/>
          </p:cNvSpPr>
          <p:nvPr>
            <p:ph type="body" idx="4294967295"/>
          </p:nvPr>
        </p:nvSpPr>
        <p:spPr bwMode="auto">
          <a:xfrm>
            <a:off x="457200" y="1600200"/>
            <a:ext cx="82296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335" name="Rectangle 47">
            <a:extLst>
              <a:ext uri="{FF2B5EF4-FFF2-40B4-BE49-F238E27FC236}">
                <a16:creationId xmlns:a16="http://schemas.microsoft.com/office/drawing/2014/main" id="{99BC2AFC-9A1A-4604-AB7D-67375CE2D429}"/>
              </a:ext>
            </a:extLst>
          </p:cNvPr>
          <p:cNvSpPr>
            <a:spLocks noGrp="1" noChangeArrowheads="1"/>
          </p:cNvSpPr>
          <p:nvPr>
            <p:ph type="dt" sz="half" idx="2"/>
          </p:nvPr>
        </p:nvSpPr>
        <p:spPr bwMode="auto">
          <a:xfrm>
            <a:off x="457200" y="6243638"/>
            <a:ext cx="2133600" cy="457200"/>
          </a:xfrm>
          <a:prstGeom prst="rect">
            <a:avLst/>
          </a:prstGeom>
          <a:noFill/>
          <a:ln w="9525">
            <a:noFill/>
            <a:miter lim="800000"/>
          </a:ln>
        </p:spPr>
        <p:txBody>
          <a:bodyPr vert="horz" wrap="square" lIns="91440" tIns="45720" rIns="91440" bIns="45720" numCol="1" anchor="t" anchorCtr="0" compatLnSpc="1"/>
          <a:lstStyle>
            <a:lvl1pPr>
              <a:defRPr sz="1400">
                <a:ea typeface="宋体" panose="02010600030101010101" pitchFamily="2" charset="-122"/>
              </a:defRPr>
            </a:lvl1pPr>
          </a:lstStyle>
          <a:p>
            <a:pPr>
              <a:defRPr/>
            </a:pPr>
            <a:endParaRPr lang="en-US" altLang="zh-CN"/>
          </a:p>
        </p:txBody>
      </p:sp>
      <p:sp>
        <p:nvSpPr>
          <p:cNvPr id="12336" name="Rectangle 48">
            <a:extLst>
              <a:ext uri="{FF2B5EF4-FFF2-40B4-BE49-F238E27FC236}">
                <a16:creationId xmlns:a16="http://schemas.microsoft.com/office/drawing/2014/main" id="{6FAC21BB-D183-402A-A18E-BE7D992438BF}"/>
              </a:ext>
            </a:extLst>
          </p:cNvPr>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t" anchorCtr="0" compatLnSpc="1"/>
          <a:lstStyle>
            <a:lvl1pPr algn="ctr">
              <a:defRPr sz="1400">
                <a:ea typeface="宋体" panose="02010600030101010101" pitchFamily="2" charset="-122"/>
              </a:defRPr>
            </a:lvl1pPr>
          </a:lstStyle>
          <a:p>
            <a:pPr>
              <a:defRPr/>
            </a:pPr>
            <a:endParaRPr lang="en-US" altLang="zh-CN"/>
          </a:p>
        </p:txBody>
      </p:sp>
      <p:sp>
        <p:nvSpPr>
          <p:cNvPr id="12337" name="Rectangle 49">
            <a:extLst>
              <a:ext uri="{FF2B5EF4-FFF2-40B4-BE49-F238E27FC236}">
                <a16:creationId xmlns:a16="http://schemas.microsoft.com/office/drawing/2014/main" id="{9C7A3B27-B916-4A33-BDDC-44A41D242933}"/>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lgn="r">
              <a:defRPr sz="1400"/>
            </a:lvl1pPr>
          </a:lstStyle>
          <a:p>
            <a:fld id="{3E3694E4-93B0-43ED-B721-32D87CF7D91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69" r:id="rId1"/>
    <p:sldLayoutId id="2147483668" r:id="rId2"/>
    <p:sldLayoutId id="2147483667" r:id="rId3"/>
    <p:sldLayoutId id="2147483666" r:id="rId4"/>
    <p:sldLayoutId id="2147483665" r:id="rId5"/>
    <p:sldLayoutId id="2147483664" r:id="rId6"/>
    <p:sldLayoutId id="2147483663" r:id="rId7"/>
    <p:sldLayoutId id="2147483662" r:id="rId8"/>
    <p:sldLayoutId id="2147483661" r:id="rId9"/>
    <p:sldLayoutId id="2147483660" r:id="rId10"/>
    <p:sldLayoutId id="2147483659" r:id="rId11"/>
  </p:sldLayoutIdLst>
  <p:txStyles>
    <p:titleStyle>
      <a:lvl1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extBox 2">
            <a:extLst>
              <a:ext uri="{FF2B5EF4-FFF2-40B4-BE49-F238E27FC236}">
                <a16:creationId xmlns:a16="http://schemas.microsoft.com/office/drawing/2014/main" id="{BA0DC998-6D41-4AD3-B121-BE61AC75B416}"/>
              </a:ext>
            </a:extLst>
          </p:cNvPr>
          <p:cNvSpPr txBox="1">
            <a:spLocks noChangeArrowheads="1"/>
          </p:cNvSpPr>
          <p:nvPr/>
        </p:nvSpPr>
        <p:spPr bwMode="auto">
          <a:xfrm>
            <a:off x="1115616" y="2276872"/>
            <a:ext cx="78581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5400" dirty="0">
                <a:latin typeface="微软雅黑" panose="020B0503020204020204" pitchFamily="34" charset="-122"/>
                <a:ea typeface="微软雅黑" panose="020B0503020204020204" pitchFamily="34" charset="-122"/>
              </a:rPr>
              <a:t>字符串类型及其操作</a:t>
            </a:r>
            <a:endParaRPr lang="zh-CN" altLang="en-US" sz="5400"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08938DEA-A128-4F39-BC7A-76B99FD912C3}"/>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a:extLst>
              <a:ext uri="{FF2B5EF4-FFF2-40B4-BE49-F238E27FC236}">
                <a16:creationId xmlns:a16="http://schemas.microsoft.com/office/drawing/2014/main" id="{04FD971A-BFA5-4A0E-8622-CF13BAD2D7C9}"/>
              </a:ext>
            </a:extLst>
          </p:cNvPr>
          <p:cNvSpPr txBox="1">
            <a:spLocks noChangeArrowheads="1"/>
          </p:cNvSpPr>
          <p:nvPr/>
        </p:nvSpPr>
        <p:spPr bwMode="auto">
          <a:xfrm>
            <a:off x="1187450" y="765175"/>
            <a:ext cx="4287838"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字符串类型的转换</a:t>
            </a:r>
          </a:p>
        </p:txBody>
      </p:sp>
      <p:sp>
        <p:nvSpPr>
          <p:cNvPr id="13315" name="TextBox 2">
            <a:extLst>
              <a:ext uri="{FF2B5EF4-FFF2-40B4-BE49-F238E27FC236}">
                <a16:creationId xmlns:a16="http://schemas.microsoft.com/office/drawing/2014/main" id="{121034C8-C86C-45C1-9ADD-E2BED7EB9AC2}"/>
              </a:ext>
            </a:extLst>
          </p:cNvPr>
          <p:cNvSpPr txBox="1">
            <a:spLocks noChangeArrowheads="1"/>
          </p:cNvSpPr>
          <p:nvPr/>
        </p:nvSpPr>
        <p:spPr bwMode="auto">
          <a:xfrm>
            <a:off x="430213" y="1700213"/>
            <a:ext cx="79581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indent="457200">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lvl="1" algn="just">
              <a:lnSpc>
                <a:spcPct val="200000"/>
              </a:lnSpc>
              <a:buClr>
                <a:srgbClr val="0066FF"/>
              </a:buClr>
              <a:buFont typeface="Wingdings" panose="05000000000000000000" pitchFamily="2" charset="2"/>
              <a:buChar char="n"/>
            </a:pPr>
            <a:r>
              <a:rPr lang="zh-CN" altLang="en-US" sz="2400">
                <a:latin typeface="微软雅黑" panose="020B0503020204020204" pitchFamily="34" charset="-122"/>
                <a:ea typeface="微软雅黑" panose="020B0503020204020204" pitchFamily="34" charset="-122"/>
              </a:rPr>
              <a:t>大多数数据类型都可以通过</a:t>
            </a:r>
            <a:r>
              <a:rPr lang="en-US" altLang="zh-CN" sz="2400">
                <a:latin typeface="微软雅黑" panose="020B0503020204020204" pitchFamily="34" charset="-122"/>
                <a:ea typeface="微软雅黑" panose="020B0503020204020204" pitchFamily="34" charset="-122"/>
              </a:rPr>
              <a:t>str()</a:t>
            </a:r>
            <a:r>
              <a:rPr lang="zh-CN" altLang="en-US" sz="2400">
                <a:latin typeface="微软雅黑" panose="020B0503020204020204" pitchFamily="34" charset="-122"/>
                <a:ea typeface="微软雅黑" panose="020B0503020204020204" pitchFamily="34" charset="-122"/>
              </a:rPr>
              <a:t>函数转换为字符串</a:t>
            </a:r>
            <a:endParaRPr lang="en-US" altLang="zh-CN" sz="2400">
              <a:latin typeface="微软雅黑" panose="020B0503020204020204" pitchFamily="34" charset="-122"/>
              <a:ea typeface="微软雅黑" panose="020B0503020204020204" pitchFamily="34" charset="-122"/>
            </a:endParaRPr>
          </a:p>
        </p:txBody>
      </p:sp>
      <p:pic>
        <p:nvPicPr>
          <p:cNvPr id="13316" name="图片 2">
            <a:extLst>
              <a:ext uri="{FF2B5EF4-FFF2-40B4-BE49-F238E27FC236}">
                <a16:creationId xmlns:a16="http://schemas.microsoft.com/office/drawing/2014/main" id="{22971BF6-FB6C-422C-AF53-70D8C2EE14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2738438"/>
            <a:ext cx="4176713" cy="271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793A9230-B496-4491-8FA2-07BD12FBCD6B}"/>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a:extLst>
              <a:ext uri="{FF2B5EF4-FFF2-40B4-BE49-F238E27FC236}">
                <a16:creationId xmlns:a16="http://schemas.microsoft.com/office/drawing/2014/main" id="{323A1E04-36FB-4306-AD3F-9E39A43AC89F}"/>
              </a:ext>
            </a:extLst>
          </p:cNvPr>
          <p:cNvSpPr txBox="1">
            <a:spLocks noChangeArrowheads="1"/>
          </p:cNvSpPr>
          <p:nvPr/>
        </p:nvSpPr>
        <p:spPr bwMode="auto">
          <a:xfrm>
            <a:off x="1187450" y="765175"/>
            <a:ext cx="377507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字符串使用实例</a:t>
            </a:r>
          </a:p>
        </p:txBody>
      </p:sp>
      <p:sp>
        <p:nvSpPr>
          <p:cNvPr id="14339" name="TextBox 2">
            <a:extLst>
              <a:ext uri="{FF2B5EF4-FFF2-40B4-BE49-F238E27FC236}">
                <a16:creationId xmlns:a16="http://schemas.microsoft.com/office/drawing/2014/main" id="{53E0D6D8-F798-4D6B-B522-A5311CEB72F4}"/>
              </a:ext>
            </a:extLst>
          </p:cNvPr>
          <p:cNvSpPr txBox="1">
            <a:spLocks noChangeArrowheads="1"/>
          </p:cNvSpPr>
          <p:nvPr/>
        </p:nvSpPr>
        <p:spPr bwMode="auto">
          <a:xfrm>
            <a:off x="430213" y="1700213"/>
            <a:ext cx="7526337"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lvl="1" algn="just">
              <a:lnSpc>
                <a:spcPct val="150000"/>
              </a:lnSpc>
              <a:buClr>
                <a:srgbClr val="0066FF"/>
              </a:buClr>
            </a:pPr>
            <a:r>
              <a:rPr lang="zh-CN" altLang="en-US" sz="2800">
                <a:latin typeface="微软雅黑" panose="020B0503020204020204" pitchFamily="34" charset="-122"/>
                <a:ea typeface="微软雅黑" panose="020B0503020204020204" pitchFamily="34" charset="-122"/>
              </a:rPr>
              <a:t>输入一个月份数字，返回对应月份名称缩写</a:t>
            </a:r>
            <a:endParaRPr lang="en-US" altLang="zh-CN" sz="2800">
              <a:latin typeface="微软雅黑" panose="020B0503020204020204" pitchFamily="34" charset="-122"/>
              <a:ea typeface="微软雅黑" panose="020B0503020204020204" pitchFamily="34" charset="-122"/>
            </a:endParaRPr>
          </a:p>
          <a:p>
            <a:pPr>
              <a:lnSpc>
                <a:spcPct val="150000"/>
              </a:lnSpc>
              <a:spcBef>
                <a:spcPct val="20000"/>
              </a:spcBef>
            </a:pPr>
            <a:r>
              <a:rPr lang="zh-CN" altLang="en-US" sz="2800">
                <a:latin typeface="微软雅黑" panose="020B0503020204020204" pitchFamily="34" charset="-122"/>
                <a:ea typeface="微软雅黑" panose="020B0503020204020204" pitchFamily="34" charset="-122"/>
              </a:rPr>
              <a:t>    这个问题的模式是：</a:t>
            </a:r>
            <a:endParaRPr lang="en-US" altLang="zh-CN" sz="2800">
              <a:latin typeface="微软雅黑" panose="020B0503020204020204" pitchFamily="34" charset="-122"/>
              <a:ea typeface="微软雅黑" panose="020B0503020204020204" pitchFamily="34" charset="-122"/>
            </a:endParaRPr>
          </a:p>
          <a:p>
            <a:pPr>
              <a:lnSpc>
                <a:spcPct val="150000"/>
              </a:lnSpc>
              <a:spcBef>
                <a:spcPct val="20000"/>
              </a:spcBef>
            </a:pPr>
            <a:r>
              <a:rPr lang="en-US" altLang="zh-CN" sz="2800">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输入：输入一个表示月份的数字</a:t>
            </a:r>
            <a:r>
              <a:rPr lang="en-US" altLang="zh-CN" sz="2800">
                <a:latin typeface="微软雅黑" panose="020B0503020204020204" pitchFamily="34" charset="-122"/>
                <a:ea typeface="微软雅黑" panose="020B0503020204020204" pitchFamily="34" charset="-122"/>
              </a:rPr>
              <a:t>(1-12)</a:t>
            </a:r>
          </a:p>
          <a:p>
            <a:pPr>
              <a:lnSpc>
                <a:spcPct val="150000"/>
              </a:lnSpc>
              <a:spcBef>
                <a:spcPct val="20000"/>
              </a:spcBef>
            </a:pPr>
            <a:r>
              <a:rPr lang="en-US" altLang="zh-CN" sz="2800">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处理：利用字符串基本操作实现该功能</a:t>
            </a:r>
            <a:endParaRPr lang="en-US" altLang="zh-CN" sz="2800">
              <a:latin typeface="微软雅黑" panose="020B0503020204020204" pitchFamily="34" charset="-122"/>
              <a:ea typeface="微软雅黑" panose="020B0503020204020204" pitchFamily="34" charset="-122"/>
            </a:endParaRPr>
          </a:p>
          <a:p>
            <a:pPr>
              <a:lnSpc>
                <a:spcPct val="150000"/>
              </a:lnSpc>
              <a:spcBef>
                <a:spcPct val="20000"/>
              </a:spcBef>
            </a:pPr>
            <a:r>
              <a:rPr lang="en-US" altLang="zh-CN" sz="2800">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输出：输入数字对应月份名称的缩写</a:t>
            </a:r>
          </a:p>
          <a:p>
            <a:pPr lvl="1" algn="just">
              <a:lnSpc>
                <a:spcPct val="200000"/>
              </a:lnSpc>
              <a:buClr>
                <a:srgbClr val="0066FF"/>
              </a:buClr>
            </a:pPr>
            <a:endParaRPr lang="en-US" altLang="zh-CN" sz="2800">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BD527D6A-FB74-4B93-B267-2FAEFA1CC73E}"/>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a:extLst>
              <a:ext uri="{FF2B5EF4-FFF2-40B4-BE49-F238E27FC236}">
                <a16:creationId xmlns:a16="http://schemas.microsoft.com/office/drawing/2014/main" id="{C194FF5D-B89A-485D-A5A3-12C7B2F665F0}"/>
              </a:ext>
            </a:extLst>
          </p:cNvPr>
          <p:cNvSpPr txBox="1">
            <a:spLocks noChangeArrowheads="1"/>
          </p:cNvSpPr>
          <p:nvPr/>
        </p:nvSpPr>
        <p:spPr bwMode="auto">
          <a:xfrm>
            <a:off x="1187450" y="765175"/>
            <a:ext cx="377507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字符串使用实例</a:t>
            </a:r>
          </a:p>
        </p:txBody>
      </p:sp>
      <p:sp>
        <p:nvSpPr>
          <p:cNvPr id="15363" name="TextBox 2">
            <a:extLst>
              <a:ext uri="{FF2B5EF4-FFF2-40B4-BE49-F238E27FC236}">
                <a16:creationId xmlns:a16="http://schemas.microsoft.com/office/drawing/2014/main" id="{3CE02387-FF4B-4A63-9E2E-7C1B157BB3F2}"/>
              </a:ext>
            </a:extLst>
          </p:cNvPr>
          <p:cNvSpPr txBox="1">
            <a:spLocks noChangeArrowheads="1"/>
          </p:cNvSpPr>
          <p:nvPr/>
        </p:nvSpPr>
        <p:spPr bwMode="auto">
          <a:xfrm>
            <a:off x="179388" y="1700213"/>
            <a:ext cx="8174037"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indent="45720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lvl="1" algn="just">
              <a:lnSpc>
                <a:spcPct val="150000"/>
              </a:lnSpc>
              <a:buClr>
                <a:srgbClr val="0066FF"/>
              </a:buClr>
              <a:buFont typeface="Wingdings" panose="05000000000000000000" pitchFamily="2" charset="2"/>
              <a:buChar char="n"/>
            </a:pPr>
            <a:r>
              <a:rPr lang="zh-CN" altLang="en-US" sz="2800">
                <a:latin typeface="微软雅黑" panose="020B0503020204020204" pitchFamily="34" charset="-122"/>
                <a:ea typeface="微软雅黑" panose="020B0503020204020204" pitchFamily="34" charset="-122"/>
              </a:rPr>
              <a:t>将所有月份名称缩写存储在字符串中</a:t>
            </a:r>
            <a:endParaRPr lang="en-US" altLang="zh-CN" sz="2800">
              <a:latin typeface="微软雅黑" panose="020B0503020204020204" pitchFamily="34" charset="-122"/>
              <a:ea typeface="微软雅黑" panose="020B0503020204020204" pitchFamily="34" charset="-122"/>
            </a:endParaRPr>
          </a:p>
          <a:p>
            <a:pPr lvl="1" algn="just">
              <a:lnSpc>
                <a:spcPct val="150000"/>
              </a:lnSpc>
              <a:buClr>
                <a:srgbClr val="0066FF"/>
              </a:buClr>
              <a:buFont typeface="Wingdings" panose="05000000000000000000" pitchFamily="2" charset="2"/>
              <a:buChar char="n"/>
            </a:pPr>
            <a:endParaRPr lang="en-US" altLang="zh-CN" sz="2800">
              <a:latin typeface="微软雅黑" panose="020B0503020204020204" pitchFamily="34" charset="-122"/>
              <a:ea typeface="微软雅黑" panose="020B0503020204020204" pitchFamily="34" charset="-122"/>
            </a:endParaRPr>
          </a:p>
          <a:p>
            <a:pPr lvl="1" algn="just">
              <a:lnSpc>
                <a:spcPct val="150000"/>
              </a:lnSpc>
              <a:buClr>
                <a:srgbClr val="0066FF"/>
              </a:buClr>
              <a:buFont typeface="Wingdings" panose="05000000000000000000" pitchFamily="2" charset="2"/>
              <a:buChar char="n"/>
            </a:pPr>
            <a:r>
              <a:rPr lang="zh-CN" altLang="en-US" sz="2800">
                <a:latin typeface="微软雅黑" panose="020B0503020204020204" pitchFamily="34" charset="-122"/>
                <a:ea typeface="微软雅黑" panose="020B0503020204020204" pitchFamily="34" charset="-122"/>
              </a:rPr>
              <a:t>在字符串中截取适当的子串来查找特定月份</a:t>
            </a:r>
            <a:endParaRPr lang="en-US" altLang="zh-CN" sz="2800">
              <a:latin typeface="微软雅黑" panose="020B0503020204020204" pitchFamily="34" charset="-122"/>
              <a:ea typeface="微软雅黑" panose="020B0503020204020204" pitchFamily="34" charset="-122"/>
            </a:endParaRPr>
          </a:p>
          <a:p>
            <a:pPr lvl="2" algn="just">
              <a:lnSpc>
                <a:spcPct val="150000"/>
              </a:lnSpc>
              <a:buClr>
                <a:srgbClr val="0066FF"/>
              </a:buClr>
              <a:buFont typeface="Wingdings" panose="05000000000000000000" pitchFamily="2" charset="2"/>
              <a:buChar char="n"/>
            </a:pPr>
            <a:r>
              <a:rPr lang="en-US" altLang="zh-CN"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找出在哪里切割子串</a:t>
            </a:r>
            <a:endParaRPr lang="en-US" altLang="zh-CN" sz="2400">
              <a:latin typeface="微软雅黑" panose="020B0503020204020204" pitchFamily="34" charset="-122"/>
              <a:ea typeface="微软雅黑" panose="020B0503020204020204" pitchFamily="34" charset="-122"/>
            </a:endParaRPr>
          </a:p>
          <a:p>
            <a:pPr lvl="2" algn="just">
              <a:lnSpc>
                <a:spcPct val="150000"/>
              </a:lnSpc>
              <a:buClr>
                <a:srgbClr val="0066FF"/>
              </a:buClr>
              <a:buFont typeface="Wingdings" panose="05000000000000000000" pitchFamily="2" charset="2"/>
              <a:buChar char="n"/>
            </a:pPr>
            <a:r>
              <a:rPr lang="zh-CN" altLang="en-US" sz="2400">
                <a:latin typeface="微软雅黑" panose="020B0503020204020204" pitchFamily="34" charset="-122"/>
                <a:ea typeface="微软雅黑" panose="020B0503020204020204" pitchFamily="34" charset="-122"/>
              </a:rPr>
              <a:t> 每个月份的缩写都由</a:t>
            </a:r>
            <a:r>
              <a:rPr lang="en-US" altLang="zh-CN" sz="2400">
                <a:latin typeface="微软雅黑" panose="020B0503020204020204" pitchFamily="34" charset="-122"/>
                <a:ea typeface="微软雅黑" panose="020B0503020204020204" pitchFamily="34" charset="-122"/>
              </a:rPr>
              <a:t>3</a:t>
            </a:r>
            <a:r>
              <a:rPr lang="zh-CN" altLang="en-US" sz="2400">
                <a:latin typeface="微软雅黑" panose="020B0503020204020204" pitchFamily="34" charset="-122"/>
                <a:ea typeface="微软雅黑" panose="020B0503020204020204" pitchFamily="34" charset="-122"/>
              </a:rPr>
              <a:t>个字母组成，如果</a:t>
            </a:r>
            <a:r>
              <a:rPr lang="en-US" altLang="zh-CN" sz="2400">
                <a:latin typeface="微软雅黑" panose="020B0503020204020204" pitchFamily="34" charset="-122"/>
                <a:ea typeface="微软雅黑" panose="020B0503020204020204" pitchFamily="34" charset="-122"/>
              </a:rPr>
              <a:t>pos</a:t>
            </a:r>
            <a:r>
              <a:rPr lang="zh-CN" altLang="en-US" sz="2400">
                <a:latin typeface="微软雅黑" panose="020B0503020204020204" pitchFamily="34" charset="-122"/>
                <a:ea typeface="微软雅黑" panose="020B0503020204020204" pitchFamily="34" charset="-122"/>
              </a:rPr>
              <a:t>表示一个月份的第一个字母，则</a:t>
            </a:r>
            <a:r>
              <a:rPr lang="en-US" altLang="zh-CN" sz="2400">
                <a:latin typeface="微软雅黑" panose="020B0503020204020204" pitchFamily="34" charset="-122"/>
                <a:ea typeface="微软雅黑" panose="020B0503020204020204" pitchFamily="34" charset="-122"/>
              </a:rPr>
              <a:t>months[pos:pos+3]</a:t>
            </a:r>
            <a:r>
              <a:rPr lang="zh-CN" altLang="en-US" sz="2400">
                <a:latin typeface="微软雅黑" panose="020B0503020204020204" pitchFamily="34" charset="-122"/>
                <a:ea typeface="微软雅黑" panose="020B0503020204020204" pitchFamily="34" charset="-122"/>
              </a:rPr>
              <a:t>表  </a:t>
            </a:r>
            <a:endParaRPr lang="en-US" altLang="zh-CN" sz="2400">
              <a:latin typeface="微软雅黑" panose="020B0503020204020204" pitchFamily="34" charset="-122"/>
              <a:ea typeface="微软雅黑" panose="020B0503020204020204" pitchFamily="34" charset="-122"/>
            </a:endParaRPr>
          </a:p>
          <a:p>
            <a:pPr lvl="2" algn="just">
              <a:lnSpc>
                <a:spcPct val="150000"/>
              </a:lnSpc>
              <a:buClr>
                <a:srgbClr val="0066FF"/>
              </a:buClr>
            </a:pPr>
            <a:r>
              <a:rPr lang="en-US" altLang="zh-CN"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示这个月份的缩写，即：</a:t>
            </a:r>
            <a:endParaRPr lang="en-US" altLang="zh-CN" sz="2400">
              <a:latin typeface="微软雅黑" panose="020B0503020204020204" pitchFamily="34" charset="-122"/>
              <a:ea typeface="微软雅黑" panose="020B0503020204020204" pitchFamily="34" charset="-122"/>
            </a:endParaRPr>
          </a:p>
          <a:p>
            <a:pPr lvl="2" algn="just">
              <a:lnSpc>
                <a:spcPct val="150000"/>
              </a:lnSpc>
              <a:buClr>
                <a:srgbClr val="0066FF"/>
              </a:buClr>
              <a:buFont typeface="Wingdings" panose="05000000000000000000" pitchFamily="2" charset="2"/>
              <a:buChar char="n"/>
            </a:pPr>
            <a:r>
              <a:rPr lang="en-US" altLang="zh-CN" sz="2400">
                <a:latin typeface="微软雅黑" panose="020B0503020204020204" pitchFamily="34" charset="-122"/>
                <a:ea typeface="微软雅黑" panose="020B0503020204020204" pitchFamily="34" charset="-122"/>
              </a:rPr>
              <a:t>                monthAbbrev = months[pos:pos+3]</a:t>
            </a:r>
          </a:p>
        </p:txBody>
      </p:sp>
      <p:pic>
        <p:nvPicPr>
          <p:cNvPr id="15364" name="图片 2">
            <a:extLst>
              <a:ext uri="{FF2B5EF4-FFF2-40B4-BE49-F238E27FC236}">
                <a16:creationId xmlns:a16="http://schemas.microsoft.com/office/drawing/2014/main" id="{E2B8D15D-5F57-4F41-B6D0-1267A71C7A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00" y="2636838"/>
            <a:ext cx="697706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A2164275-1F1E-4487-8C1A-5457952C1BBD}"/>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a:extLst>
              <a:ext uri="{FF2B5EF4-FFF2-40B4-BE49-F238E27FC236}">
                <a16:creationId xmlns:a16="http://schemas.microsoft.com/office/drawing/2014/main" id="{11D9175B-C855-4916-A844-373A49AB3690}"/>
              </a:ext>
            </a:extLst>
          </p:cNvPr>
          <p:cNvSpPr txBox="1">
            <a:spLocks noChangeArrowheads="1"/>
          </p:cNvSpPr>
          <p:nvPr/>
        </p:nvSpPr>
        <p:spPr bwMode="auto">
          <a:xfrm>
            <a:off x="1187450" y="765175"/>
            <a:ext cx="377507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字符串使用实例</a:t>
            </a:r>
          </a:p>
        </p:txBody>
      </p:sp>
      <p:sp>
        <p:nvSpPr>
          <p:cNvPr id="143365" name="内容占位符 2">
            <a:extLst>
              <a:ext uri="{FF2B5EF4-FFF2-40B4-BE49-F238E27FC236}">
                <a16:creationId xmlns:a16="http://schemas.microsoft.com/office/drawing/2014/main" id="{C63B8CDA-A7DD-4674-80AD-B14D5DDEE7E6}"/>
              </a:ext>
            </a:extLst>
          </p:cNvPr>
          <p:cNvSpPr txBox="1"/>
          <p:nvPr/>
        </p:nvSpPr>
        <p:spPr bwMode="auto">
          <a:xfrm>
            <a:off x="657225" y="1997075"/>
            <a:ext cx="7227888"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371600" indent="-4572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2">
              <a:buFontTx/>
              <a:buNone/>
              <a:defRPr/>
            </a:pPr>
            <a:r>
              <a:rPr lang="zh-CN" altLang="en-US" sz="2800">
                <a:latin typeface="微软雅黑" panose="020B0503020204020204" pitchFamily="34" charset="-122"/>
                <a:ea typeface="微软雅黑" panose="020B0503020204020204" pitchFamily="34" charset="-122"/>
              </a:rPr>
              <a:t>               月份     字符串中位置</a:t>
            </a:r>
          </a:p>
          <a:p>
            <a:pPr lvl="2">
              <a:buFontTx/>
              <a:buNone/>
              <a:defRPr/>
            </a:pPr>
            <a:r>
              <a:rPr lang="en-US" altLang="zh-CN" sz="2800">
                <a:latin typeface="微软雅黑" panose="020B0503020204020204" pitchFamily="34" charset="-122"/>
                <a:ea typeface="微软雅黑" panose="020B0503020204020204" pitchFamily="34" charset="-122"/>
              </a:rPr>
              <a:t>Jan   		1                0</a:t>
            </a:r>
          </a:p>
          <a:p>
            <a:pPr lvl="2">
              <a:buFontTx/>
              <a:buNone/>
              <a:defRPr/>
            </a:pPr>
            <a:r>
              <a:rPr lang="en-US" altLang="zh-CN" sz="2800">
                <a:latin typeface="微软雅黑" panose="020B0503020204020204" pitchFamily="34" charset="-122"/>
                <a:ea typeface="微软雅黑" panose="020B0503020204020204" pitchFamily="34" charset="-122"/>
              </a:rPr>
              <a:t>Feb  		2                3</a:t>
            </a:r>
          </a:p>
          <a:p>
            <a:pPr lvl="2">
              <a:buFontTx/>
              <a:buNone/>
              <a:defRPr/>
            </a:pPr>
            <a:r>
              <a:rPr lang="en-US" altLang="zh-CN" sz="2800">
                <a:latin typeface="微软雅黑" panose="020B0503020204020204" pitchFamily="34" charset="-122"/>
                <a:ea typeface="微软雅黑" panose="020B0503020204020204" pitchFamily="34" charset="-122"/>
              </a:rPr>
              <a:t>Mar  		3                6</a:t>
            </a:r>
          </a:p>
          <a:p>
            <a:pPr lvl="2">
              <a:buFontTx/>
              <a:buNone/>
              <a:defRPr/>
            </a:pPr>
            <a:r>
              <a:rPr lang="en-US" altLang="zh-CN" sz="2800">
                <a:latin typeface="微软雅黑" panose="020B0503020204020204" pitchFamily="34" charset="-122"/>
                <a:ea typeface="微软雅黑" panose="020B0503020204020204" pitchFamily="34" charset="-122"/>
              </a:rPr>
              <a:t>Apr   	4                9</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A2ABECA6-AA67-4692-8DF0-10EF7E7F00FC}"/>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a:extLst>
              <a:ext uri="{FF2B5EF4-FFF2-40B4-BE49-F238E27FC236}">
                <a16:creationId xmlns:a16="http://schemas.microsoft.com/office/drawing/2014/main" id="{A850D9D9-DBB5-4D92-AB6E-7BABCE18EDE6}"/>
              </a:ext>
            </a:extLst>
          </p:cNvPr>
          <p:cNvSpPr txBox="1">
            <a:spLocks noChangeArrowheads="1"/>
          </p:cNvSpPr>
          <p:nvPr/>
        </p:nvSpPr>
        <p:spPr bwMode="auto">
          <a:xfrm>
            <a:off x="1187450" y="765175"/>
            <a:ext cx="377507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字符串使用实例</a:t>
            </a:r>
          </a:p>
        </p:txBody>
      </p:sp>
      <p:pic>
        <p:nvPicPr>
          <p:cNvPr id="17411" name="图片 1">
            <a:extLst>
              <a:ext uri="{FF2B5EF4-FFF2-40B4-BE49-F238E27FC236}">
                <a16:creationId xmlns:a16="http://schemas.microsoft.com/office/drawing/2014/main" id="{6BC0F2FB-61DD-4630-A2FE-E91ECF375F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001838"/>
            <a:ext cx="758825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图片 2">
            <a:extLst>
              <a:ext uri="{FF2B5EF4-FFF2-40B4-BE49-F238E27FC236}">
                <a16:creationId xmlns:a16="http://schemas.microsoft.com/office/drawing/2014/main" id="{684BD127-D1E8-439A-9E9B-87F3B73F16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4350" y="4545013"/>
            <a:ext cx="2609850"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8433ACB9-BBBD-4019-A2C5-5D6DC2986FCF}"/>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4" name="TextBox 2">
            <a:extLst>
              <a:ext uri="{FF2B5EF4-FFF2-40B4-BE49-F238E27FC236}">
                <a16:creationId xmlns:a16="http://schemas.microsoft.com/office/drawing/2014/main" id="{36096158-E782-41FF-BB35-62A51243EBBA}"/>
              </a:ext>
            </a:extLst>
          </p:cNvPr>
          <p:cNvSpPr txBox="1">
            <a:spLocks noChangeArrowheads="1"/>
          </p:cNvSpPr>
          <p:nvPr/>
        </p:nvSpPr>
        <p:spPr bwMode="auto">
          <a:xfrm>
            <a:off x="430213" y="1484313"/>
            <a:ext cx="820737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lvl="1" algn="just">
              <a:lnSpc>
                <a:spcPct val="150000"/>
              </a:lnSpc>
              <a:buClr>
                <a:srgbClr val="0066FF"/>
              </a:buClr>
            </a:pPr>
            <a:r>
              <a:rPr lang="zh-CN" altLang="en-US" sz="2800">
                <a:latin typeface="微软雅黑" panose="020B0503020204020204" pitchFamily="34" charset="-122"/>
                <a:ea typeface="微软雅黑" panose="020B0503020204020204" pitchFamily="34" charset="-122"/>
              </a:rPr>
              <a:t>可以通过 </a:t>
            </a:r>
            <a:r>
              <a:rPr lang="en-US" altLang="zh-CN" sz="2800">
                <a:latin typeface="微软雅黑" panose="020B0503020204020204" pitchFamily="34" charset="-122"/>
                <a:ea typeface="微软雅黑" panose="020B0503020204020204" pitchFamily="34" charset="-122"/>
              </a:rPr>
              <a:t>for </a:t>
            </a:r>
            <a:r>
              <a:rPr lang="zh-CN" altLang="en-US" sz="2800">
                <a:latin typeface="微软雅黑" panose="020B0503020204020204" pitchFamily="34" charset="-122"/>
                <a:ea typeface="微软雅黑" panose="020B0503020204020204" pitchFamily="34" charset="-122"/>
              </a:rPr>
              <a:t>和 </a:t>
            </a:r>
            <a:r>
              <a:rPr lang="en-US" altLang="zh-CN" sz="2800">
                <a:latin typeface="微软雅黑" panose="020B0503020204020204" pitchFamily="34" charset="-122"/>
                <a:ea typeface="微软雅黑" panose="020B0503020204020204" pitchFamily="34" charset="-122"/>
              </a:rPr>
              <a:t>in </a:t>
            </a:r>
            <a:r>
              <a:rPr lang="zh-CN" altLang="en-US" sz="2800">
                <a:latin typeface="微软雅黑" panose="020B0503020204020204" pitchFamily="34" charset="-122"/>
                <a:ea typeface="微软雅黑" panose="020B0503020204020204" pitchFamily="34" charset="-122"/>
              </a:rPr>
              <a:t>组成的循环来遍历字符串中每个字符</a:t>
            </a:r>
            <a:endParaRPr lang="en-US" altLang="zh-CN" sz="2800">
              <a:latin typeface="微软雅黑" panose="020B0503020204020204" pitchFamily="34" charset="-122"/>
              <a:ea typeface="微软雅黑" panose="020B0503020204020204" pitchFamily="34" charset="-122"/>
            </a:endParaRPr>
          </a:p>
          <a:p>
            <a:pPr lvl="1" algn="just">
              <a:lnSpc>
                <a:spcPct val="150000"/>
              </a:lnSpc>
              <a:buClr>
                <a:srgbClr val="0066FF"/>
              </a:buClr>
              <a:buFont typeface="Wingdings" panose="05000000000000000000" pitchFamily="2" charset="2"/>
              <a:buChar char="n"/>
            </a:pPr>
            <a:r>
              <a:rPr lang="zh-CN" altLang="en-US" sz="2800">
                <a:latin typeface="微软雅黑" panose="020B0503020204020204" pitchFamily="34" charset="-122"/>
                <a:ea typeface="微软雅黑" panose="020B0503020204020204" pitchFamily="34" charset="-122"/>
              </a:rPr>
              <a:t>格式如下：</a:t>
            </a:r>
            <a:endParaRPr lang="en-US" altLang="zh-CN" sz="2800">
              <a:latin typeface="微软雅黑" panose="020B0503020204020204" pitchFamily="34" charset="-122"/>
              <a:ea typeface="微软雅黑" panose="020B0503020204020204" pitchFamily="34" charset="-122"/>
            </a:endParaRPr>
          </a:p>
          <a:p>
            <a:pPr lvl="2" algn="just">
              <a:lnSpc>
                <a:spcPct val="150000"/>
              </a:lnSpc>
              <a:buClr>
                <a:srgbClr val="0066FF"/>
              </a:buClr>
            </a:pPr>
            <a:r>
              <a:rPr lang="zh-CN" altLang="en-US" sz="2400">
                <a:latin typeface="微软雅黑" panose="020B0503020204020204" pitchFamily="34" charset="-122"/>
                <a:ea typeface="微软雅黑" panose="020B0503020204020204" pitchFamily="34" charset="-122"/>
              </a:rPr>
              <a:t> </a:t>
            </a:r>
            <a:r>
              <a:rPr lang="en-US" altLang="zh-CN" sz="2400">
                <a:latin typeface="微软雅黑" panose="020B0503020204020204" pitchFamily="34" charset="-122"/>
                <a:ea typeface="微软雅黑" panose="020B0503020204020204" pitchFamily="34" charset="-122"/>
              </a:rPr>
              <a:t>for &lt;var&gt; in &lt;string&gt;:</a:t>
            </a:r>
          </a:p>
          <a:p>
            <a:pPr lvl="2" algn="just">
              <a:lnSpc>
                <a:spcPct val="150000"/>
              </a:lnSpc>
              <a:buClr>
                <a:srgbClr val="0066FF"/>
              </a:buClr>
            </a:pPr>
            <a:r>
              <a:rPr lang="en-US" altLang="zh-CN"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操作</a:t>
            </a:r>
            <a:endParaRPr lang="en-US" altLang="zh-CN" sz="2400">
              <a:latin typeface="微软雅黑" panose="020B0503020204020204" pitchFamily="34" charset="-122"/>
              <a:ea typeface="微软雅黑" panose="020B0503020204020204" pitchFamily="34" charset="-122"/>
            </a:endParaRPr>
          </a:p>
        </p:txBody>
      </p:sp>
      <p:sp>
        <p:nvSpPr>
          <p:cNvPr id="5" name="TextBox 2">
            <a:extLst>
              <a:ext uri="{FF2B5EF4-FFF2-40B4-BE49-F238E27FC236}">
                <a16:creationId xmlns:a16="http://schemas.microsoft.com/office/drawing/2014/main" id="{AFEE85A4-933D-43F1-8C37-FD35F2FF46F5}"/>
              </a:ext>
            </a:extLst>
          </p:cNvPr>
          <p:cNvSpPr txBox="1">
            <a:spLocks noChangeArrowheads="1"/>
          </p:cNvSpPr>
          <p:nvPr/>
        </p:nvSpPr>
        <p:spPr bwMode="auto">
          <a:xfrm>
            <a:off x="1258888" y="776288"/>
            <a:ext cx="326390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r>
              <a:rPr lang="zh-CN" altLang="en-US" sz="4000" dirty="0">
                <a:solidFill>
                  <a:schemeClr val="tx1">
                    <a:lumMod val="85000"/>
                    <a:lumOff val="15000"/>
                  </a:schemeClr>
                </a:solidFill>
                <a:latin typeface="微软雅黑" panose="020B0503020204020204" pitchFamily="34" charset="-122"/>
                <a:ea typeface="微软雅黑" panose="020B0503020204020204" pitchFamily="34" charset="-122"/>
              </a:rPr>
              <a:t>字符串的操作</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1E4242FF-58E3-47D7-B898-4B6ED21C4DE3}"/>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8" name="TextBox 2">
            <a:extLst>
              <a:ext uri="{FF2B5EF4-FFF2-40B4-BE49-F238E27FC236}">
                <a16:creationId xmlns:a16="http://schemas.microsoft.com/office/drawing/2014/main" id="{C48047FC-D4C5-482A-ACA1-C07160E4D3D6}"/>
              </a:ext>
            </a:extLst>
          </p:cNvPr>
          <p:cNvSpPr txBox="1">
            <a:spLocks noChangeArrowheads="1"/>
          </p:cNvSpPr>
          <p:nvPr/>
        </p:nvSpPr>
        <p:spPr bwMode="auto">
          <a:xfrm>
            <a:off x="419100" y="1657350"/>
            <a:ext cx="8207375"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lvl="1" algn="just">
              <a:lnSpc>
                <a:spcPct val="150000"/>
              </a:lnSpc>
              <a:buClr>
                <a:srgbClr val="0066FF"/>
              </a:buClr>
            </a:pPr>
            <a:r>
              <a:rPr lang="zh-CN" altLang="en-US" sz="2400">
                <a:latin typeface="微软雅黑" panose="020B0503020204020204" pitchFamily="34" charset="-122"/>
                <a:ea typeface="微软雅黑" panose="020B0503020204020204" pitchFamily="34" charset="-122"/>
              </a:rPr>
              <a:t>用转义符可以在字符串中表达一些不可直接打印的信息</a:t>
            </a:r>
            <a:endParaRPr lang="en-US" altLang="zh-CN" sz="2400">
              <a:latin typeface="微软雅黑" panose="020B0503020204020204" pitchFamily="34" charset="-122"/>
              <a:ea typeface="微软雅黑" panose="020B0503020204020204" pitchFamily="34" charset="-122"/>
            </a:endParaRPr>
          </a:p>
          <a:p>
            <a:pPr lvl="1" algn="just">
              <a:lnSpc>
                <a:spcPct val="150000"/>
              </a:lnSpc>
              <a:buClr>
                <a:srgbClr val="0066FF"/>
              </a:buClr>
            </a:pPr>
            <a:r>
              <a:rPr lang="zh-CN" altLang="en-US" sz="2400">
                <a:latin typeface="微软雅黑" panose="020B0503020204020204" pitchFamily="34" charset="-122"/>
                <a:ea typeface="微软雅黑" panose="020B0503020204020204" pitchFamily="34" charset="-122"/>
              </a:rPr>
              <a:t>例如：用</a:t>
            </a:r>
            <a:r>
              <a:rPr lang="en-US" altLang="zh-CN" sz="2400">
                <a:latin typeface="微软雅黑" panose="020B0503020204020204" pitchFamily="34" charset="-122"/>
                <a:ea typeface="微软雅黑" panose="020B0503020204020204" pitchFamily="34" charset="-122"/>
              </a:rPr>
              <a:t>\n</a:t>
            </a:r>
            <a:r>
              <a:rPr lang="zh-CN" altLang="en-US" sz="2400">
                <a:latin typeface="微软雅黑" panose="020B0503020204020204" pitchFamily="34" charset="-122"/>
                <a:ea typeface="微软雅黑" panose="020B0503020204020204" pitchFamily="34" charset="-122"/>
              </a:rPr>
              <a:t>表示换行</a:t>
            </a:r>
            <a:endParaRPr lang="en-US" altLang="zh-CN" sz="2400">
              <a:latin typeface="微软雅黑" panose="020B0503020204020204" pitchFamily="34" charset="-122"/>
              <a:ea typeface="微软雅黑" panose="020B0503020204020204" pitchFamily="34" charset="-122"/>
            </a:endParaRPr>
          </a:p>
          <a:p>
            <a:pPr lvl="2" algn="just">
              <a:lnSpc>
                <a:spcPct val="150000"/>
              </a:lnSpc>
              <a:buClr>
                <a:srgbClr val="0066FF"/>
              </a:buClr>
              <a:buFont typeface="Wingdings" panose="05000000000000000000" pitchFamily="2" charset="2"/>
              <a:buChar char="n"/>
            </a:pPr>
            <a:r>
              <a:rPr lang="zh-CN" altLang="en-US" sz="2400">
                <a:latin typeface="微软雅黑" panose="020B0503020204020204" pitchFamily="34" charset="-122"/>
                <a:ea typeface="微软雅黑" panose="020B0503020204020204" pitchFamily="34" charset="-122"/>
              </a:rPr>
              <a:t> 字符串</a:t>
            </a:r>
            <a:r>
              <a:rPr lang="en-US" altLang="zh-CN" sz="2400">
                <a:latin typeface="微软雅黑" panose="020B0503020204020204" pitchFamily="34" charset="-122"/>
                <a:ea typeface="微软雅黑" panose="020B0503020204020204" pitchFamily="34" charset="-122"/>
              </a:rPr>
              <a:t>"Hello\nWorld\n\nGoodbye 32\n"</a:t>
            </a:r>
          </a:p>
          <a:p>
            <a:pPr lvl="2" algn="just">
              <a:lnSpc>
                <a:spcPct val="150000"/>
              </a:lnSpc>
              <a:buClr>
                <a:srgbClr val="0066FF"/>
              </a:buClr>
              <a:buFont typeface="Wingdings" panose="05000000000000000000" pitchFamily="2" charset="2"/>
              <a:buChar char="n"/>
            </a:pPr>
            <a:r>
              <a:rPr lang="zh-CN" altLang="en-US" sz="2400">
                <a:latin typeface="微软雅黑" panose="020B0503020204020204" pitchFamily="34" charset="-122"/>
                <a:ea typeface="微软雅黑" panose="020B0503020204020204" pitchFamily="34" charset="-122"/>
              </a:rPr>
              <a:t> 用</a:t>
            </a:r>
            <a:r>
              <a:rPr lang="en-US" altLang="zh-CN" sz="2400">
                <a:latin typeface="微软雅黑" panose="020B0503020204020204" pitchFamily="34" charset="-122"/>
                <a:ea typeface="微软雅黑" panose="020B0503020204020204" pitchFamily="34" charset="-122"/>
              </a:rPr>
              <a:t>print()</a:t>
            </a:r>
            <a:r>
              <a:rPr lang="zh-CN" altLang="en-US" sz="2400">
                <a:latin typeface="微软雅黑" panose="020B0503020204020204" pitchFamily="34" charset="-122"/>
                <a:ea typeface="微软雅黑" panose="020B0503020204020204" pitchFamily="34" charset="-122"/>
              </a:rPr>
              <a:t>函数打印后的输出效果如下：</a:t>
            </a:r>
            <a:endParaRPr lang="en-US" altLang="zh-CN" sz="2400">
              <a:latin typeface="微软雅黑" panose="020B0503020204020204" pitchFamily="34" charset="-122"/>
              <a:ea typeface="微软雅黑" panose="020B0503020204020204" pitchFamily="34" charset="-122"/>
            </a:endParaRPr>
          </a:p>
          <a:p>
            <a:pPr lvl="3" algn="just">
              <a:lnSpc>
                <a:spcPct val="150000"/>
              </a:lnSpc>
              <a:buClr>
                <a:srgbClr val="0066FF"/>
              </a:buClr>
            </a:pPr>
            <a:r>
              <a:rPr lang="en-US" altLang="zh-CN" sz="2400">
                <a:latin typeface="微软雅黑" panose="020B0503020204020204" pitchFamily="34" charset="-122"/>
                <a:ea typeface="微软雅黑" panose="020B0503020204020204" pitchFamily="34" charset="-122"/>
              </a:rPr>
              <a:t>Hello</a:t>
            </a:r>
          </a:p>
          <a:p>
            <a:pPr lvl="3" algn="just">
              <a:buClr>
                <a:srgbClr val="0066FF"/>
              </a:buClr>
            </a:pPr>
            <a:r>
              <a:rPr lang="en-US" altLang="zh-CN" sz="2400">
                <a:latin typeface="微软雅黑" panose="020B0503020204020204" pitchFamily="34" charset="-122"/>
                <a:ea typeface="微软雅黑" panose="020B0503020204020204" pitchFamily="34" charset="-122"/>
              </a:rPr>
              <a:t>World</a:t>
            </a:r>
          </a:p>
          <a:p>
            <a:pPr lvl="3" algn="just">
              <a:buClr>
                <a:srgbClr val="0066FF"/>
              </a:buClr>
            </a:pPr>
            <a:endParaRPr lang="en-US" altLang="zh-CN" sz="2400">
              <a:latin typeface="微软雅黑" panose="020B0503020204020204" pitchFamily="34" charset="-122"/>
              <a:ea typeface="微软雅黑" panose="020B0503020204020204" pitchFamily="34" charset="-122"/>
            </a:endParaRPr>
          </a:p>
          <a:p>
            <a:pPr lvl="3" algn="just">
              <a:buClr>
                <a:srgbClr val="0066FF"/>
              </a:buClr>
            </a:pPr>
            <a:r>
              <a:rPr lang="en-US" altLang="zh-CN" sz="2400">
                <a:latin typeface="微软雅黑" panose="020B0503020204020204" pitchFamily="34" charset="-122"/>
                <a:ea typeface="微软雅黑" panose="020B0503020204020204" pitchFamily="34" charset="-122"/>
              </a:rPr>
              <a:t>Goodbye 32</a:t>
            </a:r>
          </a:p>
        </p:txBody>
      </p:sp>
      <p:sp>
        <p:nvSpPr>
          <p:cNvPr id="5" name="TextBox 2">
            <a:extLst>
              <a:ext uri="{FF2B5EF4-FFF2-40B4-BE49-F238E27FC236}">
                <a16:creationId xmlns:a16="http://schemas.microsoft.com/office/drawing/2014/main" id="{D0853FA7-1A99-49B0-BA66-211F4A817E3B}"/>
              </a:ext>
            </a:extLst>
          </p:cNvPr>
          <p:cNvSpPr txBox="1">
            <a:spLocks noChangeArrowheads="1"/>
          </p:cNvSpPr>
          <p:nvPr/>
        </p:nvSpPr>
        <p:spPr bwMode="auto">
          <a:xfrm>
            <a:off x="1258888" y="776288"/>
            <a:ext cx="326390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r>
              <a:rPr lang="zh-CN" altLang="en-US" sz="4000" dirty="0">
                <a:solidFill>
                  <a:schemeClr val="tx1">
                    <a:lumMod val="85000"/>
                    <a:lumOff val="15000"/>
                  </a:schemeClr>
                </a:solidFill>
                <a:latin typeface="微软雅黑" panose="020B0503020204020204" pitchFamily="34" charset="-122"/>
                <a:ea typeface="微软雅黑" panose="020B0503020204020204" pitchFamily="34" charset="-122"/>
              </a:rPr>
              <a:t>字符串的操作</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96602B95-A78B-40DC-8843-320F023EDE85}"/>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a:extLst>
              <a:ext uri="{FF2B5EF4-FFF2-40B4-BE49-F238E27FC236}">
                <a16:creationId xmlns:a16="http://schemas.microsoft.com/office/drawing/2014/main" id="{45A4C223-C6DE-4FDB-9C52-C78047972628}"/>
              </a:ext>
            </a:extLst>
          </p:cNvPr>
          <p:cNvSpPr txBox="1">
            <a:spLocks noChangeArrowheads="1"/>
          </p:cNvSpPr>
          <p:nvPr/>
        </p:nvSpPr>
        <p:spPr bwMode="auto">
          <a:xfrm>
            <a:off x="1187450" y="336550"/>
            <a:ext cx="53149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zh-CN" altLang="zh-CN" sz="4000" dirty="0">
                <a:solidFill>
                  <a:srgbClr val="262626"/>
                </a:solidFill>
                <a:latin typeface="微软雅黑" panose="020B0503020204020204" pitchFamily="34" charset="-122"/>
                <a:ea typeface="微软雅黑" panose="020B0503020204020204" pitchFamily="34" charset="-122"/>
              </a:rPr>
              <a:t>内置的字符串处理函数</a:t>
            </a:r>
            <a:endParaRPr lang="zh-CN" altLang="en-US" sz="4000" dirty="0">
              <a:solidFill>
                <a:srgbClr val="262626"/>
              </a:solidFill>
              <a:latin typeface="微软雅黑" panose="020B0503020204020204" pitchFamily="34" charset="-122"/>
              <a:ea typeface="微软雅黑" panose="020B0503020204020204" pitchFamily="34" charset="-122"/>
            </a:endParaRPr>
          </a:p>
        </p:txBody>
      </p:sp>
      <p:graphicFrame>
        <p:nvGraphicFramePr>
          <p:cNvPr id="7" name="表格 6">
            <a:extLst>
              <a:ext uri="{FF2B5EF4-FFF2-40B4-BE49-F238E27FC236}">
                <a16:creationId xmlns:a16="http://schemas.microsoft.com/office/drawing/2014/main" id="{5E7489FE-8B77-43C5-9256-78D34F9013E2}"/>
              </a:ext>
            </a:extLst>
          </p:cNvPr>
          <p:cNvGraphicFramePr>
            <a:graphicFrameLocks noGrp="1"/>
          </p:cNvGraphicFramePr>
          <p:nvPr/>
        </p:nvGraphicFramePr>
        <p:xfrm>
          <a:off x="703263" y="1268413"/>
          <a:ext cx="7258050" cy="5121270"/>
        </p:xfrm>
        <a:graphic>
          <a:graphicData uri="http://schemas.openxmlformats.org/drawingml/2006/table">
            <a:tbl>
              <a:tblPr/>
              <a:tblGrid>
                <a:gridCol w="3349625">
                  <a:extLst>
                    <a:ext uri="{9D8B030D-6E8A-4147-A177-3AD203B41FA5}">
                      <a16:colId xmlns:a16="http://schemas.microsoft.com/office/drawing/2014/main" val="20000"/>
                    </a:ext>
                  </a:extLst>
                </a:gridCol>
                <a:gridCol w="3908425">
                  <a:extLst>
                    <a:ext uri="{9D8B030D-6E8A-4147-A177-3AD203B41FA5}">
                      <a16:colId xmlns:a16="http://schemas.microsoft.com/office/drawing/2014/main" val="20001"/>
                    </a:ext>
                  </a:extLst>
                </a:gridCol>
              </a:tblGrid>
              <a:tr h="36580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操作</a:t>
                      </a:r>
                    </a:p>
                  </a:txBody>
                  <a:tcPr marL="91444" marR="91444" marT="45701" marB="45701" horzOverflow="overflow">
                    <a:lnL>
                      <a:noFill/>
                    </a:lnL>
                    <a:lnR>
                      <a:noFill/>
                    </a:lnR>
                    <a:lnT>
                      <a:noFill/>
                    </a:lnT>
                    <a:lnB>
                      <a:noFill/>
                    </a:lnB>
                    <a:lnTlToBr>
                      <a:noFill/>
                    </a:lnTlToBr>
                    <a:lnBlToTr>
                      <a:noFill/>
                    </a:lnBlToTr>
                    <a:solidFill>
                      <a:schemeClr val="accent2"/>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含义</a:t>
                      </a:r>
                    </a:p>
                  </a:txBody>
                  <a:tcPr marL="91444" marR="91444" marT="45701" marB="45701" horzOverflow="overflow">
                    <a:lnL>
                      <a:noFill/>
                    </a:lnL>
                    <a:lnR>
                      <a:noFill/>
                    </a:lnR>
                    <a:lnT>
                      <a:noFill/>
                    </a:lnT>
                    <a:lnB>
                      <a:noFill/>
                    </a:lnB>
                    <a:lnTlToBr>
                      <a:noFill/>
                    </a:lnTlToBr>
                    <a:lnBlToTr>
                      <a:noFill/>
                    </a:lnBlToTr>
                    <a:solidFill>
                      <a:schemeClr val="accent2"/>
                    </a:solidFill>
                  </a:tcPr>
                </a:tc>
                <a:extLst>
                  <a:ext uri="{0D108BD9-81ED-4DB2-BD59-A6C34878D82A}">
                    <a16:rowId xmlns:a16="http://schemas.microsoft.com/office/drawing/2014/main" val="10000"/>
                  </a:ext>
                </a:extLst>
              </a:tr>
              <a:tr h="36580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p>
                  </a:txBody>
                  <a:tcPr marL="91444" marR="91444" marT="45701" marB="45701" horzOverflow="overflow">
                    <a:lnL>
                      <a:noFill/>
                    </a:lnL>
                    <a:lnR>
                      <a:noFill/>
                    </a:lnR>
                    <a:lnT>
                      <a:noFill/>
                    </a:lnT>
                    <a:lnB>
                      <a:noFill/>
                    </a:lnB>
                    <a:lnTlToBr>
                      <a:noFill/>
                    </a:lnTlToBr>
                    <a:lnBlToTr>
                      <a:noFill/>
                    </a:lnBlToTr>
                    <a:solidFill>
                      <a:srgbClr val="E7F3F4"/>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连接</a:t>
                      </a:r>
                    </a:p>
                  </a:txBody>
                  <a:tcPr marL="91444" marR="91444" marT="45701" marB="45701" horzOverflow="overflow">
                    <a:lnL>
                      <a:noFill/>
                    </a:lnL>
                    <a:lnR>
                      <a:noFill/>
                    </a:lnR>
                    <a:lnT>
                      <a:noFill/>
                    </a:lnT>
                    <a:lnB>
                      <a:noFill/>
                    </a:lnB>
                    <a:lnTlToBr>
                      <a:noFill/>
                    </a:lnTlToBr>
                    <a:lnBlToTr>
                      <a:noFill/>
                    </a:lnBlToTr>
                    <a:solidFill>
                      <a:srgbClr val="E7F3F4"/>
                    </a:solidFill>
                  </a:tcPr>
                </a:tc>
                <a:extLst>
                  <a:ext uri="{0D108BD9-81ED-4DB2-BD59-A6C34878D82A}">
                    <a16:rowId xmlns:a16="http://schemas.microsoft.com/office/drawing/2014/main" val="10001"/>
                  </a:ext>
                </a:extLst>
              </a:tr>
              <a:tr h="36580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t>
                      </a:r>
                    </a:p>
                  </a:txBody>
                  <a:tcPr marL="91444" marR="91444" marT="45701" marB="45701" horzOverflow="overflow">
                    <a:lnL>
                      <a:noFill/>
                    </a:lnL>
                    <a:lnR>
                      <a:noFill/>
                    </a:lnR>
                    <a:lnT>
                      <a:noFill/>
                    </a:lnT>
                    <a:lnB>
                      <a:noFill/>
                    </a:lnB>
                    <a:lnTlToBr>
                      <a:noFill/>
                    </a:lnTlToBr>
                    <a:lnBlToTr>
                      <a:noFill/>
                    </a:lnBlToTr>
                    <a:solidFill>
                      <a:srgbClr val="F3F9FA"/>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重复</a:t>
                      </a:r>
                    </a:p>
                  </a:txBody>
                  <a:tcPr marL="91444" marR="91444" marT="45701" marB="45701" horzOverflow="overflow">
                    <a:lnL>
                      <a:noFill/>
                    </a:lnL>
                    <a:lnR>
                      <a:noFill/>
                    </a:lnR>
                    <a:lnT>
                      <a:noFill/>
                    </a:lnT>
                    <a:lnB>
                      <a:noFill/>
                    </a:lnB>
                    <a:lnTlToBr>
                      <a:noFill/>
                    </a:lnTlToBr>
                    <a:lnBlToTr>
                      <a:noFill/>
                    </a:lnBlToTr>
                    <a:solidFill>
                      <a:srgbClr val="F3F9FA"/>
                    </a:solidFill>
                  </a:tcPr>
                </a:tc>
                <a:extLst>
                  <a:ext uri="{0D108BD9-81ED-4DB2-BD59-A6C34878D82A}">
                    <a16:rowId xmlns:a16="http://schemas.microsoft.com/office/drawing/2014/main" val="10002"/>
                  </a:ext>
                </a:extLst>
              </a:tr>
              <a:tr h="36580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&lt;string&gt;[ ]</a:t>
                      </a:r>
                    </a:p>
                  </a:txBody>
                  <a:tcPr marL="91444" marR="91444" marT="45701" marB="45701" horzOverflow="overflow">
                    <a:lnL>
                      <a:noFill/>
                    </a:lnL>
                    <a:lnR>
                      <a:noFill/>
                    </a:lnR>
                    <a:lnT>
                      <a:noFill/>
                    </a:lnT>
                    <a:lnB>
                      <a:noFill/>
                    </a:lnB>
                    <a:lnTlToBr>
                      <a:noFill/>
                    </a:lnTlToBr>
                    <a:lnBlToTr>
                      <a:noFill/>
                    </a:lnBlToTr>
                    <a:solidFill>
                      <a:srgbClr val="E7F3F4"/>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索引</a:t>
                      </a:r>
                    </a:p>
                  </a:txBody>
                  <a:tcPr marL="91444" marR="91444" marT="45701" marB="45701" horzOverflow="overflow">
                    <a:lnL>
                      <a:noFill/>
                    </a:lnL>
                    <a:lnR>
                      <a:noFill/>
                    </a:lnR>
                    <a:lnT>
                      <a:noFill/>
                    </a:lnT>
                    <a:lnB>
                      <a:noFill/>
                    </a:lnB>
                    <a:lnTlToBr>
                      <a:noFill/>
                    </a:lnTlToBr>
                    <a:lnBlToTr>
                      <a:noFill/>
                    </a:lnBlToTr>
                    <a:solidFill>
                      <a:srgbClr val="E7F3F4"/>
                    </a:solidFill>
                  </a:tcPr>
                </a:tc>
                <a:extLst>
                  <a:ext uri="{0D108BD9-81ED-4DB2-BD59-A6C34878D82A}">
                    <a16:rowId xmlns:a16="http://schemas.microsoft.com/office/drawing/2014/main" val="10003"/>
                  </a:ext>
                </a:extLst>
              </a:tr>
              <a:tr h="36580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&lt;string&gt;[ : ]</a:t>
                      </a:r>
                    </a:p>
                  </a:txBody>
                  <a:tcPr marL="91444" marR="91444" marT="45701" marB="45701" horzOverflow="overflow">
                    <a:lnL>
                      <a:noFill/>
                    </a:lnL>
                    <a:lnR>
                      <a:noFill/>
                    </a:lnR>
                    <a:lnT>
                      <a:noFill/>
                    </a:lnT>
                    <a:lnB>
                      <a:noFill/>
                    </a:lnB>
                    <a:lnTlToBr>
                      <a:noFill/>
                    </a:lnTlToBr>
                    <a:lnBlToTr>
                      <a:noFill/>
                    </a:lnBlToTr>
                    <a:solidFill>
                      <a:srgbClr val="F3F9FA"/>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剪切</a:t>
                      </a:r>
                    </a:p>
                  </a:txBody>
                  <a:tcPr marL="91444" marR="91444" marT="45701" marB="45701" horzOverflow="overflow">
                    <a:lnL>
                      <a:noFill/>
                    </a:lnL>
                    <a:lnR>
                      <a:noFill/>
                    </a:lnR>
                    <a:lnT>
                      <a:noFill/>
                    </a:lnT>
                    <a:lnB>
                      <a:noFill/>
                    </a:lnB>
                    <a:lnTlToBr>
                      <a:noFill/>
                    </a:lnTlToBr>
                    <a:lnBlToTr>
                      <a:noFill/>
                    </a:lnBlToTr>
                    <a:solidFill>
                      <a:srgbClr val="F3F9FA"/>
                    </a:solidFill>
                  </a:tcPr>
                </a:tc>
                <a:extLst>
                  <a:ext uri="{0D108BD9-81ED-4DB2-BD59-A6C34878D82A}">
                    <a16:rowId xmlns:a16="http://schemas.microsoft.com/office/drawing/2014/main" val="10004"/>
                  </a:ext>
                </a:extLst>
              </a:tr>
              <a:tr h="36580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len(&lt;string&gt;)</a:t>
                      </a:r>
                    </a:p>
                  </a:txBody>
                  <a:tcPr marL="91444" marR="91444" marT="45701" marB="45701" horzOverflow="overflow">
                    <a:lnL>
                      <a:noFill/>
                    </a:lnL>
                    <a:lnR>
                      <a:noFill/>
                    </a:lnR>
                    <a:lnT>
                      <a:noFill/>
                    </a:lnT>
                    <a:lnB>
                      <a:noFill/>
                    </a:lnB>
                    <a:lnTlToBr>
                      <a:noFill/>
                    </a:lnTlToBr>
                    <a:lnBlToTr>
                      <a:noFill/>
                    </a:lnBlToTr>
                    <a:solidFill>
                      <a:srgbClr val="E7F3F4"/>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长度</a:t>
                      </a:r>
                    </a:p>
                  </a:txBody>
                  <a:tcPr marL="91444" marR="91444" marT="45701" marB="45701" horzOverflow="overflow">
                    <a:lnL>
                      <a:noFill/>
                    </a:lnL>
                    <a:lnR>
                      <a:noFill/>
                    </a:lnR>
                    <a:lnT>
                      <a:noFill/>
                    </a:lnT>
                    <a:lnB>
                      <a:noFill/>
                    </a:lnB>
                    <a:lnTlToBr>
                      <a:noFill/>
                    </a:lnTlToBr>
                    <a:lnBlToTr>
                      <a:noFill/>
                    </a:lnBlToTr>
                    <a:solidFill>
                      <a:srgbClr val="E7F3F4"/>
                    </a:solidFill>
                  </a:tcPr>
                </a:tc>
                <a:extLst>
                  <a:ext uri="{0D108BD9-81ED-4DB2-BD59-A6C34878D82A}">
                    <a16:rowId xmlns:a16="http://schemas.microsoft.com/office/drawing/2014/main" val="10005"/>
                  </a:ext>
                </a:extLst>
              </a:tr>
              <a:tr h="36580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&lt;string&gt;.upper()</a:t>
                      </a:r>
                    </a:p>
                  </a:txBody>
                  <a:tcPr marL="91444" marR="91444" marT="45701" marB="45701" horzOverflow="overflow">
                    <a:lnL>
                      <a:noFill/>
                    </a:lnL>
                    <a:lnR>
                      <a:noFill/>
                    </a:lnR>
                    <a:lnT>
                      <a:noFill/>
                    </a:lnT>
                    <a:lnB>
                      <a:noFill/>
                    </a:lnB>
                    <a:lnTlToBr>
                      <a:noFill/>
                    </a:lnTlToBr>
                    <a:lnBlToTr>
                      <a:noFill/>
                    </a:lnBlToTr>
                    <a:solidFill>
                      <a:srgbClr val="F3F9FA"/>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字符串中字母大写</a:t>
                      </a:r>
                    </a:p>
                  </a:txBody>
                  <a:tcPr marL="91444" marR="91444" marT="45701" marB="45701" horzOverflow="overflow">
                    <a:lnL>
                      <a:noFill/>
                    </a:lnL>
                    <a:lnR>
                      <a:noFill/>
                    </a:lnR>
                    <a:lnT>
                      <a:noFill/>
                    </a:lnT>
                    <a:lnB>
                      <a:noFill/>
                    </a:lnB>
                    <a:lnTlToBr>
                      <a:noFill/>
                    </a:lnTlToBr>
                    <a:lnBlToTr>
                      <a:noFill/>
                    </a:lnBlToTr>
                    <a:solidFill>
                      <a:srgbClr val="F3F9FA"/>
                    </a:solidFill>
                  </a:tcPr>
                </a:tc>
                <a:extLst>
                  <a:ext uri="{0D108BD9-81ED-4DB2-BD59-A6C34878D82A}">
                    <a16:rowId xmlns:a16="http://schemas.microsoft.com/office/drawing/2014/main" val="10006"/>
                  </a:ext>
                </a:extLst>
              </a:tr>
              <a:tr h="36580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&lt;string&gt;.lower()</a:t>
                      </a:r>
                    </a:p>
                  </a:txBody>
                  <a:tcPr marL="91444" marR="91444" marT="45701" marB="45701" horzOverflow="overflow">
                    <a:lnL>
                      <a:noFill/>
                    </a:lnL>
                    <a:lnR>
                      <a:noFill/>
                    </a:lnR>
                    <a:lnT>
                      <a:noFill/>
                    </a:lnT>
                    <a:lnB>
                      <a:noFill/>
                    </a:lnB>
                    <a:lnTlToBr>
                      <a:noFill/>
                    </a:lnTlToBr>
                    <a:lnBlToTr>
                      <a:noFill/>
                    </a:lnBlToTr>
                    <a:solidFill>
                      <a:srgbClr val="E7F3F4"/>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字符串中字母小写</a:t>
                      </a:r>
                    </a:p>
                  </a:txBody>
                  <a:tcPr marL="91444" marR="91444" marT="45701" marB="45701" horzOverflow="overflow">
                    <a:lnL>
                      <a:noFill/>
                    </a:lnL>
                    <a:lnR>
                      <a:noFill/>
                    </a:lnR>
                    <a:lnT>
                      <a:noFill/>
                    </a:lnT>
                    <a:lnB>
                      <a:noFill/>
                    </a:lnB>
                    <a:lnTlToBr>
                      <a:noFill/>
                    </a:lnTlToBr>
                    <a:lnBlToTr>
                      <a:noFill/>
                    </a:lnBlToTr>
                    <a:solidFill>
                      <a:srgbClr val="E7F3F4"/>
                    </a:solidFill>
                  </a:tcPr>
                </a:tc>
                <a:extLst>
                  <a:ext uri="{0D108BD9-81ED-4DB2-BD59-A6C34878D82A}">
                    <a16:rowId xmlns:a16="http://schemas.microsoft.com/office/drawing/2014/main" val="10007"/>
                  </a:ext>
                </a:extLst>
              </a:tr>
              <a:tr h="36580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&lt;string&gt;.strip()</a:t>
                      </a:r>
                    </a:p>
                  </a:txBody>
                  <a:tcPr marL="91444" marR="91444" marT="45701" marB="45701" horzOverflow="overflow">
                    <a:lnL>
                      <a:noFill/>
                    </a:lnL>
                    <a:lnR>
                      <a:noFill/>
                    </a:lnR>
                    <a:lnT>
                      <a:noFill/>
                    </a:lnT>
                    <a:lnB>
                      <a:noFill/>
                    </a:lnB>
                    <a:lnTlToBr>
                      <a:noFill/>
                    </a:lnTlToBr>
                    <a:lnBlToTr>
                      <a:noFill/>
                    </a:lnBlToTr>
                    <a:solidFill>
                      <a:srgbClr val="F3F9FA"/>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去两边空格及去指定字符</a:t>
                      </a:r>
                    </a:p>
                  </a:txBody>
                  <a:tcPr marL="91444" marR="91444" marT="45701" marB="45701" horzOverflow="overflow">
                    <a:lnL>
                      <a:noFill/>
                    </a:lnL>
                    <a:lnR>
                      <a:noFill/>
                    </a:lnR>
                    <a:lnT>
                      <a:noFill/>
                    </a:lnT>
                    <a:lnB>
                      <a:noFill/>
                    </a:lnB>
                    <a:lnTlToBr>
                      <a:noFill/>
                    </a:lnTlToBr>
                    <a:lnBlToTr>
                      <a:noFill/>
                    </a:lnBlToTr>
                    <a:solidFill>
                      <a:srgbClr val="F3F9FA"/>
                    </a:solidFill>
                  </a:tcPr>
                </a:tc>
                <a:extLst>
                  <a:ext uri="{0D108BD9-81ED-4DB2-BD59-A6C34878D82A}">
                    <a16:rowId xmlns:a16="http://schemas.microsoft.com/office/drawing/2014/main" val="10008"/>
                  </a:ext>
                </a:extLst>
              </a:tr>
              <a:tr h="36580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&lt;string&gt;.split()</a:t>
                      </a:r>
                    </a:p>
                  </a:txBody>
                  <a:tcPr marL="91444" marR="91444" marT="45701" marB="45701" horzOverflow="overflow">
                    <a:lnL>
                      <a:noFill/>
                    </a:lnL>
                    <a:lnR>
                      <a:noFill/>
                    </a:lnR>
                    <a:lnT>
                      <a:noFill/>
                    </a:lnT>
                    <a:lnB>
                      <a:noFill/>
                    </a:lnB>
                    <a:lnTlToBr>
                      <a:noFill/>
                    </a:lnTlToBr>
                    <a:lnBlToTr>
                      <a:noFill/>
                    </a:lnBlToTr>
                    <a:solidFill>
                      <a:srgbClr val="E7F3F4"/>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按指定字符分割字符串</a:t>
                      </a:r>
                    </a:p>
                  </a:txBody>
                  <a:tcPr marL="91444" marR="91444" marT="45701" marB="45701" horzOverflow="overflow">
                    <a:lnL>
                      <a:noFill/>
                    </a:lnL>
                    <a:lnR>
                      <a:noFill/>
                    </a:lnR>
                    <a:lnT>
                      <a:noFill/>
                    </a:lnT>
                    <a:lnB>
                      <a:noFill/>
                    </a:lnB>
                    <a:lnTlToBr>
                      <a:noFill/>
                    </a:lnTlToBr>
                    <a:lnBlToTr>
                      <a:noFill/>
                    </a:lnBlToTr>
                    <a:solidFill>
                      <a:srgbClr val="E7F3F4"/>
                    </a:solidFill>
                  </a:tcPr>
                </a:tc>
                <a:extLst>
                  <a:ext uri="{0D108BD9-81ED-4DB2-BD59-A6C34878D82A}">
                    <a16:rowId xmlns:a16="http://schemas.microsoft.com/office/drawing/2014/main" val="10009"/>
                  </a:ext>
                </a:extLst>
              </a:tr>
              <a:tr h="36580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&lt;string&gt;.join()</a:t>
                      </a:r>
                    </a:p>
                  </a:txBody>
                  <a:tcPr marL="91444" marR="91444" marT="45701" marB="45701" horzOverflow="overflow">
                    <a:lnL>
                      <a:noFill/>
                    </a:lnL>
                    <a:lnR>
                      <a:noFill/>
                    </a:lnR>
                    <a:lnT>
                      <a:noFill/>
                    </a:lnT>
                    <a:lnB>
                      <a:noFill/>
                    </a:lnB>
                    <a:lnTlToBr>
                      <a:noFill/>
                    </a:lnTlToBr>
                    <a:lnBlToTr>
                      <a:noFill/>
                    </a:lnBlToTr>
                    <a:solidFill>
                      <a:srgbClr val="F3F9FA"/>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连接两个字符串序列</a:t>
                      </a:r>
                    </a:p>
                  </a:txBody>
                  <a:tcPr marL="91444" marR="91444" marT="45701" marB="45701" horzOverflow="overflow">
                    <a:lnL>
                      <a:noFill/>
                    </a:lnL>
                    <a:lnR>
                      <a:noFill/>
                    </a:lnR>
                    <a:lnT>
                      <a:noFill/>
                    </a:lnT>
                    <a:lnB>
                      <a:noFill/>
                    </a:lnB>
                    <a:lnTlToBr>
                      <a:noFill/>
                    </a:lnTlToBr>
                    <a:lnBlToTr>
                      <a:noFill/>
                    </a:lnBlToTr>
                    <a:solidFill>
                      <a:srgbClr val="F3F9FA"/>
                    </a:solidFill>
                  </a:tcPr>
                </a:tc>
                <a:extLst>
                  <a:ext uri="{0D108BD9-81ED-4DB2-BD59-A6C34878D82A}">
                    <a16:rowId xmlns:a16="http://schemas.microsoft.com/office/drawing/2014/main" val="10010"/>
                  </a:ext>
                </a:extLst>
              </a:tr>
              <a:tr h="36580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&lt;string&gt;.find()</a:t>
                      </a:r>
                    </a:p>
                  </a:txBody>
                  <a:tcPr marL="91444" marR="91444" marT="45701" marB="45701" horzOverflow="overflow">
                    <a:lnL>
                      <a:noFill/>
                    </a:lnL>
                    <a:lnR>
                      <a:noFill/>
                    </a:lnR>
                    <a:lnT>
                      <a:noFill/>
                    </a:lnT>
                    <a:lnB>
                      <a:noFill/>
                    </a:lnB>
                    <a:lnTlToBr>
                      <a:noFill/>
                    </a:lnTlToBr>
                    <a:lnBlToTr>
                      <a:noFill/>
                    </a:lnBlToTr>
                    <a:solidFill>
                      <a:srgbClr val="E7F3F4"/>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搜索指定字符串</a:t>
                      </a:r>
                    </a:p>
                  </a:txBody>
                  <a:tcPr marL="91444" marR="91444" marT="45701" marB="45701" horzOverflow="overflow">
                    <a:lnL>
                      <a:noFill/>
                    </a:lnL>
                    <a:lnR>
                      <a:noFill/>
                    </a:lnR>
                    <a:lnT>
                      <a:noFill/>
                    </a:lnT>
                    <a:lnB>
                      <a:noFill/>
                    </a:lnB>
                    <a:lnTlToBr>
                      <a:noFill/>
                    </a:lnTlToBr>
                    <a:lnBlToTr>
                      <a:noFill/>
                    </a:lnBlToTr>
                    <a:solidFill>
                      <a:srgbClr val="E7F3F4"/>
                    </a:solidFill>
                  </a:tcPr>
                </a:tc>
                <a:extLst>
                  <a:ext uri="{0D108BD9-81ED-4DB2-BD59-A6C34878D82A}">
                    <a16:rowId xmlns:a16="http://schemas.microsoft.com/office/drawing/2014/main" val="10011"/>
                  </a:ext>
                </a:extLst>
              </a:tr>
              <a:tr h="36580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&lt;string&gt;.replace()</a:t>
                      </a:r>
                    </a:p>
                  </a:txBody>
                  <a:tcPr marL="91444" marR="91444" marT="45701" marB="45701" horzOverflow="overflow">
                    <a:lnL>
                      <a:noFill/>
                    </a:lnL>
                    <a:lnR>
                      <a:noFill/>
                    </a:lnR>
                    <a:lnT>
                      <a:noFill/>
                    </a:lnT>
                    <a:lnB>
                      <a:noFill/>
                    </a:lnB>
                    <a:lnTlToBr>
                      <a:noFill/>
                    </a:lnTlToBr>
                    <a:lnBlToTr>
                      <a:noFill/>
                    </a:lnBlToTr>
                    <a:solidFill>
                      <a:srgbClr val="F3F9FA"/>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字符串替换</a:t>
                      </a:r>
                    </a:p>
                  </a:txBody>
                  <a:tcPr marL="91444" marR="91444" marT="45701" marB="45701" horzOverflow="overflow">
                    <a:lnL>
                      <a:noFill/>
                    </a:lnL>
                    <a:lnR>
                      <a:noFill/>
                    </a:lnR>
                    <a:lnT>
                      <a:noFill/>
                    </a:lnT>
                    <a:lnB>
                      <a:noFill/>
                    </a:lnB>
                    <a:lnTlToBr>
                      <a:noFill/>
                    </a:lnTlToBr>
                    <a:lnBlToTr>
                      <a:noFill/>
                    </a:lnBlToTr>
                    <a:solidFill>
                      <a:srgbClr val="F3F9FA"/>
                    </a:solidFill>
                  </a:tcPr>
                </a:tc>
                <a:extLst>
                  <a:ext uri="{0D108BD9-81ED-4DB2-BD59-A6C34878D82A}">
                    <a16:rowId xmlns:a16="http://schemas.microsoft.com/office/drawing/2014/main" val="10012"/>
                  </a:ext>
                </a:extLst>
              </a:tr>
              <a:tr h="36580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for &lt;var&gt; in &lt;string&gt;</a:t>
                      </a:r>
                    </a:p>
                  </a:txBody>
                  <a:tcPr marL="91444" marR="91444" marT="45701" marB="45701" horzOverflow="overflow">
                    <a:lnL>
                      <a:noFill/>
                    </a:lnL>
                    <a:lnR>
                      <a:noFill/>
                    </a:lnR>
                    <a:lnT>
                      <a:noFill/>
                    </a:lnT>
                    <a:lnB>
                      <a:noFill/>
                    </a:lnB>
                    <a:lnTlToBr>
                      <a:noFill/>
                    </a:lnTlToBr>
                    <a:lnBlToTr>
                      <a:noFill/>
                    </a:lnBlToTr>
                    <a:solidFill>
                      <a:srgbClr val="E7F3F4"/>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字符串迭代</a:t>
                      </a:r>
                    </a:p>
                  </a:txBody>
                  <a:tcPr marL="91444" marR="91444" marT="45701" marB="45701" horzOverflow="overflow">
                    <a:lnL>
                      <a:noFill/>
                    </a:lnL>
                    <a:lnR>
                      <a:noFill/>
                    </a:lnR>
                    <a:lnT>
                      <a:noFill/>
                    </a:lnT>
                    <a:lnB>
                      <a:noFill/>
                    </a:lnB>
                    <a:lnTlToBr>
                      <a:noFill/>
                    </a:lnTlToBr>
                    <a:lnBlToTr>
                      <a:noFill/>
                    </a:lnBlToTr>
                    <a:solidFill>
                      <a:srgbClr val="E7F3F4"/>
                    </a:solidFill>
                  </a:tcPr>
                </a:tc>
                <a:extLst>
                  <a:ext uri="{0D108BD9-81ED-4DB2-BD59-A6C34878D82A}">
                    <a16:rowId xmlns:a16="http://schemas.microsoft.com/office/drawing/2014/main" val="10013"/>
                  </a:ext>
                </a:extLst>
              </a:tr>
            </a:tbl>
          </a:graphicData>
        </a:graphic>
      </p:graphicFrame>
      <p:sp>
        <p:nvSpPr>
          <p:cNvPr id="20530" name="TextBox 1">
            <a:extLst>
              <a:ext uri="{FF2B5EF4-FFF2-40B4-BE49-F238E27FC236}">
                <a16:creationId xmlns:a16="http://schemas.microsoft.com/office/drawing/2014/main" id="{C05C5E6C-CDF4-4210-89CB-A07AFBF4FE12}"/>
              </a:ext>
            </a:extLst>
          </p:cNvPr>
          <p:cNvSpPr txBox="1">
            <a:spLocks noChangeArrowheads="1"/>
          </p:cNvSpPr>
          <p:nvPr/>
        </p:nvSpPr>
        <p:spPr bwMode="auto">
          <a:xfrm>
            <a:off x="7667625" y="4005263"/>
            <a:ext cx="10810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a:t>rstrip</a:t>
            </a:r>
          </a:p>
          <a:p>
            <a:r>
              <a:rPr lang="en-US" altLang="zh-CN" sz="2000" b="1"/>
              <a:t>lstrip</a:t>
            </a:r>
            <a:endParaRPr lang="zh-CN" altLang="en-US" sz="20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F419B9A3-582E-4556-925E-39CA8596D08B}"/>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a:extLst>
              <a:ext uri="{FF2B5EF4-FFF2-40B4-BE49-F238E27FC236}">
                <a16:creationId xmlns:a16="http://schemas.microsoft.com/office/drawing/2014/main" id="{95771843-4345-4DEB-B772-E43A4EC754C6}"/>
              </a:ext>
            </a:extLst>
          </p:cNvPr>
          <p:cNvSpPr txBox="1">
            <a:spLocks noChangeArrowheads="1"/>
          </p:cNvSpPr>
          <p:nvPr/>
        </p:nvSpPr>
        <p:spPr bwMode="auto">
          <a:xfrm>
            <a:off x="1908175" y="360363"/>
            <a:ext cx="53149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zh-CN" altLang="zh-CN" sz="4000">
                <a:solidFill>
                  <a:srgbClr val="262626"/>
                </a:solidFill>
                <a:latin typeface="微软雅黑" panose="020B0503020204020204" pitchFamily="34" charset="-122"/>
                <a:ea typeface="微软雅黑" panose="020B0503020204020204" pitchFamily="34" charset="-122"/>
              </a:rPr>
              <a:t>内置的字符串处理函数</a:t>
            </a:r>
            <a:endParaRPr lang="zh-CN" altLang="en-US" sz="4000">
              <a:solidFill>
                <a:srgbClr val="262626"/>
              </a:solidFill>
              <a:latin typeface="微软雅黑" panose="020B0503020204020204" pitchFamily="34" charset="-122"/>
              <a:ea typeface="微软雅黑" panose="020B0503020204020204" pitchFamily="34" charset="-122"/>
            </a:endParaRPr>
          </a:p>
        </p:txBody>
      </p:sp>
      <p:sp>
        <p:nvSpPr>
          <p:cNvPr id="21507" name="矩形 1">
            <a:extLst>
              <a:ext uri="{FF2B5EF4-FFF2-40B4-BE49-F238E27FC236}">
                <a16:creationId xmlns:a16="http://schemas.microsoft.com/office/drawing/2014/main" id="{A7063F25-52EE-4C15-B377-4552FE7E2892}"/>
              </a:ext>
            </a:extLst>
          </p:cNvPr>
          <p:cNvSpPr>
            <a:spLocks noChangeArrowheads="1"/>
          </p:cNvSpPr>
          <p:nvPr/>
        </p:nvSpPr>
        <p:spPr bwMode="auto">
          <a:xfrm>
            <a:off x="284163" y="1268413"/>
            <a:ext cx="83534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a:lnSpc>
                <a:spcPct val="150000"/>
              </a:lnSpc>
            </a:pPr>
            <a:r>
              <a:rPr lang="zh-CN" altLang="zh-CN" sz="2400" b="1">
                <a:latin typeface="Courier New" panose="02070309020205020404" pitchFamily="49" charset="0"/>
              </a:rPr>
              <a:t>实</a:t>
            </a:r>
            <a:r>
              <a:rPr lang="zh-CN" altLang="zh-CN" sz="2400" b="1">
                <a:latin typeface="Times New Roman" panose="02020603050405020304" pitchFamily="18" charset="0"/>
              </a:rPr>
              <a:t>例：恺撒密码</a:t>
            </a:r>
            <a:r>
              <a:rPr lang="en-US" altLang="zh-CN" sz="2400" b="1">
                <a:latin typeface="Times New Roman" panose="02020603050405020304" pitchFamily="18" charset="0"/>
              </a:rPr>
              <a:t> </a:t>
            </a:r>
            <a:r>
              <a:rPr lang="en-US" altLang="zh-CN" sz="2400">
                <a:latin typeface="Palatino Linotype" panose="02040502050505030304" pitchFamily="18" charset="0"/>
              </a:rPr>
              <a:t>CaesarCode</a:t>
            </a:r>
            <a:r>
              <a:rPr lang="zh-CN" altLang="zh-CN" sz="2400" b="1">
                <a:latin typeface="Times New Roman" panose="02020603050405020304" pitchFamily="18" charset="0"/>
              </a:rPr>
              <a:t>。</a:t>
            </a:r>
            <a:endParaRPr lang="zh-CN" altLang="zh-CN">
              <a:latin typeface="Calibri" panose="020F0502020204030204" pitchFamily="34" charset="0"/>
            </a:endParaRPr>
          </a:p>
          <a:p>
            <a:pPr algn="just">
              <a:lnSpc>
                <a:spcPct val="150000"/>
              </a:lnSpc>
            </a:pPr>
            <a:r>
              <a:rPr lang="zh-CN" altLang="zh-CN" sz="2400">
                <a:latin typeface="Calibri" panose="020F0502020204030204" pitchFamily="34" charset="0"/>
              </a:rPr>
              <a:t>凯撒密码是古罗马凯撒大帝用来对军事情报进行加密的算法，它采用了替换方法对信息中的每一个英文字符循环替换为字母表序列该字符后面第三个字符，对应关系如下：</a:t>
            </a:r>
            <a:endParaRPr lang="zh-CN" altLang="zh-CN">
              <a:latin typeface="Calibri" panose="020F0502020204030204" pitchFamily="34" charset="0"/>
              <a:cs typeface="Times New Roman" panose="02020603050405020304" pitchFamily="18" charset="0"/>
            </a:endParaRPr>
          </a:p>
        </p:txBody>
      </p:sp>
      <p:sp>
        <p:nvSpPr>
          <p:cNvPr id="21508" name="矩形 2">
            <a:extLst>
              <a:ext uri="{FF2B5EF4-FFF2-40B4-BE49-F238E27FC236}">
                <a16:creationId xmlns:a16="http://schemas.microsoft.com/office/drawing/2014/main" id="{7C4730CB-A468-46DC-AB56-2D2E4F5D74D4}"/>
              </a:ext>
            </a:extLst>
          </p:cNvPr>
          <p:cNvSpPr>
            <a:spLocks noChangeArrowheads="1"/>
          </p:cNvSpPr>
          <p:nvPr/>
        </p:nvSpPr>
        <p:spPr bwMode="auto">
          <a:xfrm>
            <a:off x="962025" y="3789363"/>
            <a:ext cx="7515225"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a:lnSpc>
                <a:spcPct val="150000"/>
              </a:lnSpc>
            </a:pPr>
            <a:r>
              <a:rPr lang="zh-CN" altLang="zh-CN">
                <a:latin typeface="Calibri" panose="020F0502020204030204" pitchFamily="34" charset="0"/>
              </a:rPr>
              <a:t>原文：</a:t>
            </a:r>
            <a:r>
              <a:rPr lang="en-US" altLang="zh-CN">
                <a:latin typeface="Calibri" panose="020F0502020204030204" pitchFamily="34" charset="0"/>
              </a:rPr>
              <a:t>A B C D E F G H I J K L M N O P Q R S T U V W X Y Z</a:t>
            </a:r>
            <a:endParaRPr lang="zh-CN" altLang="zh-CN" sz="1400">
              <a:latin typeface="Calibri" panose="020F0502020204030204" pitchFamily="34" charset="0"/>
            </a:endParaRPr>
          </a:p>
          <a:p>
            <a:pPr algn="just">
              <a:lnSpc>
                <a:spcPct val="150000"/>
              </a:lnSpc>
            </a:pPr>
            <a:r>
              <a:rPr lang="zh-CN" altLang="zh-CN">
                <a:latin typeface="Calibri" panose="020F0502020204030204" pitchFamily="34" charset="0"/>
              </a:rPr>
              <a:t>密文：</a:t>
            </a:r>
            <a:r>
              <a:rPr lang="en-US" altLang="zh-CN">
                <a:latin typeface="Calibri" panose="020F0502020204030204" pitchFamily="34" charset="0"/>
              </a:rPr>
              <a:t>D E F G H I J K L M N O P Q R S T U V W X Y Z A B C</a:t>
            </a:r>
            <a:endParaRPr lang="zh-CN" altLang="zh-CN" sz="1400">
              <a:latin typeface="Calibri" panose="020F0502020204030204" pitchFamily="34" charset="0"/>
            </a:endParaRPr>
          </a:p>
          <a:p>
            <a:pPr algn="just">
              <a:lnSpc>
                <a:spcPct val="150000"/>
              </a:lnSpc>
            </a:pPr>
            <a:r>
              <a:rPr lang="zh-CN" altLang="zh-CN">
                <a:latin typeface="Calibri" panose="020F0502020204030204" pitchFamily="34" charset="0"/>
              </a:rPr>
              <a:t>原文字符</a:t>
            </a:r>
            <a:r>
              <a:rPr lang="en-US" altLang="zh-CN">
                <a:latin typeface="Calibri" panose="020F0502020204030204" pitchFamily="34" charset="0"/>
              </a:rPr>
              <a:t>P</a:t>
            </a:r>
            <a:r>
              <a:rPr lang="zh-CN" altLang="zh-CN">
                <a:latin typeface="Calibri" panose="020F0502020204030204" pitchFamily="34" charset="0"/>
              </a:rPr>
              <a:t>，其密文字符</a:t>
            </a:r>
            <a:r>
              <a:rPr lang="en-US" altLang="zh-CN">
                <a:latin typeface="Calibri" panose="020F0502020204030204" pitchFamily="34" charset="0"/>
              </a:rPr>
              <a:t>C</a:t>
            </a:r>
            <a:r>
              <a:rPr lang="zh-CN" altLang="zh-CN">
                <a:latin typeface="Calibri" panose="020F0502020204030204" pitchFamily="34" charset="0"/>
              </a:rPr>
              <a:t>满足如下条件：</a:t>
            </a:r>
            <a:endParaRPr lang="zh-CN" altLang="zh-CN" sz="1400">
              <a:latin typeface="Calibri" panose="020F0502020204030204" pitchFamily="34" charset="0"/>
            </a:endParaRPr>
          </a:p>
          <a:p>
            <a:pPr algn="just">
              <a:lnSpc>
                <a:spcPct val="150000"/>
              </a:lnSpc>
            </a:pPr>
            <a:r>
              <a:rPr lang="en-US" altLang="zh-CN">
                <a:latin typeface="宋体" panose="02010600030101010101" pitchFamily="2" charset="-122"/>
              </a:rPr>
              <a:t>C = ( P + 3 ) mod 26</a:t>
            </a:r>
            <a:endParaRPr lang="zh-CN" altLang="zh-CN" sz="1400">
              <a:latin typeface="Calibri" panose="020F0502020204030204" pitchFamily="34" charset="0"/>
            </a:endParaRPr>
          </a:p>
          <a:p>
            <a:pPr algn="just">
              <a:lnSpc>
                <a:spcPct val="150000"/>
              </a:lnSpc>
            </a:pPr>
            <a:r>
              <a:rPr lang="zh-CN" altLang="zh-CN">
                <a:latin typeface="Calibri" panose="020F0502020204030204" pitchFamily="34" charset="0"/>
              </a:rPr>
              <a:t>解密方法反之，满足：</a:t>
            </a:r>
            <a:endParaRPr lang="zh-CN" altLang="zh-CN" sz="1400">
              <a:latin typeface="Calibri" panose="020F0502020204030204" pitchFamily="34" charset="0"/>
            </a:endParaRPr>
          </a:p>
          <a:p>
            <a:pPr algn="just">
              <a:lnSpc>
                <a:spcPct val="150000"/>
              </a:lnSpc>
            </a:pPr>
            <a:r>
              <a:rPr lang="en-US" altLang="zh-CN">
                <a:latin typeface="宋体" panose="02010600030101010101" pitchFamily="2" charset="-122"/>
              </a:rPr>
              <a:t>P = ( C – 3 ) mod 26</a:t>
            </a:r>
            <a:endParaRPr lang="zh-CN" altLang="zh-CN" sz="1400">
              <a:latin typeface="Calibri" panose="020F0502020204030204" pitchFamily="34"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13650377-E0C0-4389-A743-76E94CDDD365}"/>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a:extLst>
              <a:ext uri="{FF2B5EF4-FFF2-40B4-BE49-F238E27FC236}">
                <a16:creationId xmlns:a16="http://schemas.microsoft.com/office/drawing/2014/main" id="{F00E2DE7-3E05-4BEA-81B3-FE8C46C51B83}"/>
              </a:ext>
            </a:extLst>
          </p:cNvPr>
          <p:cNvSpPr txBox="1">
            <a:spLocks noChangeArrowheads="1"/>
          </p:cNvSpPr>
          <p:nvPr/>
        </p:nvSpPr>
        <p:spPr bwMode="auto">
          <a:xfrm>
            <a:off x="1187450" y="765175"/>
            <a:ext cx="53149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zh-CN" altLang="zh-CN" sz="4000">
                <a:solidFill>
                  <a:srgbClr val="262626"/>
                </a:solidFill>
                <a:latin typeface="微软雅黑" panose="020B0503020204020204" pitchFamily="34" charset="-122"/>
                <a:ea typeface="微软雅黑" panose="020B0503020204020204" pitchFamily="34" charset="-122"/>
              </a:rPr>
              <a:t>内置的字符串处理函数</a:t>
            </a:r>
            <a:endParaRPr lang="zh-CN" altLang="en-US" sz="4000">
              <a:solidFill>
                <a:srgbClr val="262626"/>
              </a:solidFill>
              <a:latin typeface="微软雅黑" panose="020B0503020204020204" pitchFamily="34" charset="-122"/>
              <a:ea typeface="微软雅黑" panose="020B0503020204020204" pitchFamily="34" charset="-122"/>
            </a:endParaRPr>
          </a:p>
        </p:txBody>
      </p:sp>
      <p:sp>
        <p:nvSpPr>
          <p:cNvPr id="22531" name="矩形 1">
            <a:extLst>
              <a:ext uri="{FF2B5EF4-FFF2-40B4-BE49-F238E27FC236}">
                <a16:creationId xmlns:a16="http://schemas.microsoft.com/office/drawing/2014/main" id="{358170D0-1FBA-494F-942D-0E96E95EB63A}"/>
              </a:ext>
            </a:extLst>
          </p:cNvPr>
          <p:cNvSpPr>
            <a:spLocks noChangeArrowheads="1"/>
          </p:cNvSpPr>
          <p:nvPr/>
        </p:nvSpPr>
        <p:spPr bwMode="auto">
          <a:xfrm>
            <a:off x="395288" y="1628775"/>
            <a:ext cx="8383587"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ts val="2200"/>
              </a:lnSpc>
              <a:spcBef>
                <a:spcPts val="600"/>
              </a:spcBef>
              <a:spcAft>
                <a:spcPts val="600"/>
              </a:spcAft>
            </a:pPr>
            <a:r>
              <a:rPr lang="en-US" altLang="zh-CN" b="1">
                <a:latin typeface="Courier New" panose="02070309020205020404" pitchFamily="49" charset="0"/>
              </a:rPr>
              <a:t>plaincode = input("</a:t>
            </a:r>
            <a:r>
              <a:rPr lang="zh-CN" altLang="zh-CN" b="1">
                <a:latin typeface="Courier New" panose="02070309020205020404" pitchFamily="49" charset="0"/>
              </a:rPr>
              <a:t>请输入明文</a:t>
            </a:r>
            <a:r>
              <a:rPr lang="en-US" altLang="zh-CN" b="1">
                <a:latin typeface="Courier New" panose="02070309020205020404" pitchFamily="49" charset="0"/>
              </a:rPr>
              <a:t>: ")</a:t>
            </a:r>
            <a:endParaRPr lang="zh-CN" altLang="zh-CN">
              <a:latin typeface="Calibri" panose="020F0502020204030204" pitchFamily="34" charset="0"/>
            </a:endParaRPr>
          </a:p>
          <a:p>
            <a:pPr algn="just">
              <a:lnSpc>
                <a:spcPts val="2200"/>
              </a:lnSpc>
              <a:spcBef>
                <a:spcPts val="600"/>
              </a:spcBef>
              <a:spcAft>
                <a:spcPts val="600"/>
              </a:spcAft>
            </a:pPr>
            <a:r>
              <a:rPr lang="en-US" altLang="zh-CN" b="1">
                <a:latin typeface="Courier New" panose="02070309020205020404" pitchFamily="49" charset="0"/>
              </a:rPr>
              <a:t>for p in plaincode: </a:t>
            </a:r>
            <a:endParaRPr lang="zh-CN" altLang="zh-CN">
              <a:latin typeface="Calibri" panose="020F0502020204030204" pitchFamily="34" charset="0"/>
            </a:endParaRPr>
          </a:p>
          <a:p>
            <a:pPr algn="just">
              <a:lnSpc>
                <a:spcPts val="2200"/>
              </a:lnSpc>
              <a:spcBef>
                <a:spcPts val="600"/>
              </a:spcBef>
              <a:spcAft>
                <a:spcPts val="600"/>
              </a:spcAft>
            </a:pPr>
            <a:r>
              <a:rPr lang="en-US" altLang="zh-CN" b="1">
                <a:latin typeface="Courier New" panose="02070309020205020404" pitchFamily="49" charset="0"/>
              </a:rPr>
              <a:t>     if ord("a") &lt;= ord(p) &lt;= ord("z"):</a:t>
            </a:r>
            <a:endParaRPr lang="zh-CN" altLang="zh-CN">
              <a:latin typeface="Calibri" panose="020F0502020204030204" pitchFamily="34" charset="0"/>
            </a:endParaRPr>
          </a:p>
          <a:p>
            <a:pPr algn="just">
              <a:lnSpc>
                <a:spcPts val="2200"/>
              </a:lnSpc>
              <a:spcBef>
                <a:spcPts val="600"/>
              </a:spcBef>
              <a:spcAft>
                <a:spcPts val="600"/>
              </a:spcAft>
            </a:pPr>
            <a:r>
              <a:rPr lang="en-US" altLang="zh-CN" b="1">
                <a:latin typeface="Courier New" panose="02070309020205020404" pitchFamily="49" charset="0"/>
              </a:rPr>
              <a:t>         print(chr(ord("a")+(ord(p)-ord("a")+3)%26), end='')</a:t>
            </a:r>
            <a:endParaRPr lang="zh-CN" altLang="zh-CN">
              <a:latin typeface="Calibri" panose="020F0502020204030204" pitchFamily="34" charset="0"/>
            </a:endParaRPr>
          </a:p>
          <a:p>
            <a:pPr algn="just">
              <a:lnSpc>
                <a:spcPts val="2200"/>
              </a:lnSpc>
              <a:spcBef>
                <a:spcPts val="600"/>
              </a:spcBef>
              <a:spcAft>
                <a:spcPts val="600"/>
              </a:spcAft>
            </a:pPr>
            <a:r>
              <a:rPr lang="en-US" altLang="zh-CN" b="1">
                <a:latin typeface="Courier New" panose="02070309020205020404" pitchFamily="49" charset="0"/>
              </a:rPr>
              <a:t>     else:</a:t>
            </a:r>
            <a:endParaRPr lang="zh-CN" altLang="zh-CN">
              <a:latin typeface="Calibri" panose="020F0502020204030204" pitchFamily="34" charset="0"/>
            </a:endParaRPr>
          </a:p>
          <a:p>
            <a:pPr algn="just">
              <a:lnSpc>
                <a:spcPts val="2200"/>
              </a:lnSpc>
              <a:spcBef>
                <a:spcPts val="600"/>
              </a:spcBef>
              <a:spcAft>
                <a:spcPts val="600"/>
              </a:spcAft>
            </a:pPr>
            <a:r>
              <a:rPr lang="en-US" altLang="zh-CN" b="1">
                <a:latin typeface="Courier New" panose="02070309020205020404" pitchFamily="49" charset="0"/>
              </a:rPr>
              <a:t>         print(p, end='')</a:t>
            </a:r>
            <a:endParaRPr lang="zh-CN" altLang="zh-CN">
              <a:latin typeface="Calibri" panose="020F0502020204030204" pitchFamily="34" charset="0"/>
              <a:cs typeface="Times New Roman" panose="02020603050405020304" pitchFamily="18" charset="0"/>
            </a:endParaRPr>
          </a:p>
        </p:txBody>
      </p:sp>
      <p:pic>
        <p:nvPicPr>
          <p:cNvPr id="22532" name="Picture 23">
            <a:extLst>
              <a:ext uri="{FF2B5EF4-FFF2-40B4-BE49-F238E27FC236}">
                <a16:creationId xmlns:a16="http://schemas.microsoft.com/office/drawing/2014/main" id="{5710EFD9-E08D-4E70-BD38-154ADDB387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2975" r="59625" b="31656"/>
          <a:stretch>
            <a:fillRect/>
          </a:stretch>
        </p:blipFill>
        <p:spPr bwMode="auto">
          <a:xfrm>
            <a:off x="1042988" y="4797425"/>
            <a:ext cx="64436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406CAFD4-AD9C-4D5F-A03E-262F6E893AE4}"/>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a:extLst>
              <a:ext uri="{FF2B5EF4-FFF2-40B4-BE49-F238E27FC236}">
                <a16:creationId xmlns:a16="http://schemas.microsoft.com/office/drawing/2014/main" id="{66B58424-A6BA-462A-AD86-A7F250B6E7F1}"/>
              </a:ext>
            </a:extLst>
          </p:cNvPr>
          <p:cNvSpPr txBox="1">
            <a:spLocks noChangeArrowheads="1"/>
          </p:cNvSpPr>
          <p:nvPr/>
        </p:nvSpPr>
        <p:spPr bwMode="auto">
          <a:xfrm>
            <a:off x="1187450" y="765175"/>
            <a:ext cx="27495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字符串类型</a:t>
            </a:r>
          </a:p>
        </p:txBody>
      </p:sp>
      <p:sp>
        <p:nvSpPr>
          <p:cNvPr id="49156" name="TextBox 2">
            <a:extLst>
              <a:ext uri="{FF2B5EF4-FFF2-40B4-BE49-F238E27FC236}">
                <a16:creationId xmlns:a16="http://schemas.microsoft.com/office/drawing/2014/main" id="{7AF3C4F7-F2CD-43C8-BEDB-6BAE77233A6C}"/>
              </a:ext>
            </a:extLst>
          </p:cNvPr>
          <p:cNvSpPr txBox="1">
            <a:spLocks noChangeArrowheads="1"/>
          </p:cNvSpPr>
          <p:nvPr/>
        </p:nvSpPr>
        <p:spPr bwMode="auto">
          <a:xfrm>
            <a:off x="468312" y="1841500"/>
            <a:ext cx="8207375"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Verdana" panose="020B0604030504040204" pitchFamily="34" charset="0"/>
                <a:ea typeface="宋体" panose="02010600030101010101" pitchFamily="2" charset="-122"/>
              </a:defRPr>
            </a:lvl1pPr>
            <a:lvl2pPr indent="457200" eaLnBrk="0" hangingPunct="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lvl="1" algn="just" eaLnBrk="1" hangingPunct="1">
              <a:lnSpc>
                <a:spcPct val="150000"/>
              </a:lnSpc>
              <a:spcBef>
                <a:spcPct val="0"/>
              </a:spcBef>
              <a:buClr>
                <a:srgbClr val="0066FF"/>
              </a:buClr>
              <a:buFont typeface="Wingdings" panose="05000000000000000000" pitchFamily="2" charset="2"/>
              <a:buChar char="n"/>
              <a:defRPr/>
            </a:pPr>
            <a:r>
              <a:rPr lang="zh-CN" altLang="en-US" dirty="0">
                <a:latin typeface="微软雅黑" panose="020B0503020204020204" pitchFamily="34" charset="-122"/>
                <a:ea typeface="微软雅黑" panose="020B0503020204020204" pitchFamily="34" charset="-122"/>
              </a:rPr>
              <a:t>字符串是用双引号</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或者单引号</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括起来的一个或多个字符。</a:t>
            </a:r>
            <a:endParaRPr lang="en-US" altLang="zh-CN" dirty="0">
              <a:latin typeface="微软雅黑" panose="020B0503020204020204" pitchFamily="34" charset="-122"/>
              <a:ea typeface="微软雅黑" panose="020B0503020204020204" pitchFamily="34" charset="-122"/>
            </a:endParaRPr>
          </a:p>
          <a:p>
            <a:pPr lvl="1" algn="just" eaLnBrk="1" hangingPunct="1">
              <a:lnSpc>
                <a:spcPct val="150000"/>
              </a:lnSpc>
              <a:spcBef>
                <a:spcPct val="0"/>
              </a:spcBef>
              <a:buClr>
                <a:srgbClr val="0066FF"/>
              </a:buClr>
              <a:buFont typeface="Wingdings" panose="05000000000000000000" pitchFamily="2" charset="2"/>
              <a:buChar char="n"/>
              <a:defRPr/>
            </a:pPr>
            <a:r>
              <a:rPr lang="zh-CN" altLang="en-US" dirty="0">
                <a:latin typeface="微软雅黑" panose="020B0503020204020204" pitchFamily="34" charset="-122"/>
                <a:ea typeface="微软雅黑" panose="020B0503020204020204" pitchFamily="34" charset="-122"/>
              </a:rPr>
              <a:t>字符串可以保存在变量中，也可以单独存在。</a:t>
            </a:r>
            <a:endParaRPr lang="en-US" altLang="zh-CN" dirty="0">
              <a:latin typeface="微软雅黑" panose="020B0503020204020204" pitchFamily="34" charset="-122"/>
              <a:ea typeface="微软雅黑" panose="020B0503020204020204" pitchFamily="34" charset="-122"/>
            </a:endParaRPr>
          </a:p>
          <a:p>
            <a:pPr lvl="1" indent="0" algn="just" eaLnBrk="1" hangingPunct="1">
              <a:lnSpc>
                <a:spcPct val="200000"/>
              </a:lnSpc>
              <a:spcBef>
                <a:spcPct val="0"/>
              </a:spcBef>
              <a:buClr>
                <a:srgbClr val="0066FF"/>
              </a:buClr>
              <a:buFontTx/>
              <a:buNone/>
              <a:defRPr/>
            </a:pP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Box 2">
            <a:extLst>
              <a:ext uri="{FF2B5EF4-FFF2-40B4-BE49-F238E27FC236}">
                <a16:creationId xmlns:a16="http://schemas.microsoft.com/office/drawing/2014/main" id="{4D350A2C-8583-4FF5-BB9C-752596A288AF}"/>
              </a:ext>
            </a:extLst>
          </p:cNvPr>
          <p:cNvSpPr txBox="1">
            <a:spLocks noChangeArrowheads="1"/>
          </p:cNvSpPr>
          <p:nvPr/>
        </p:nvSpPr>
        <p:spPr bwMode="auto">
          <a:xfrm>
            <a:off x="1258888" y="2849563"/>
            <a:ext cx="78581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5400">
                <a:latin typeface="微软雅黑" panose="020B0503020204020204" pitchFamily="34" charset="-122"/>
                <a:ea typeface="微软雅黑" panose="020B0503020204020204" pitchFamily="34" charset="-122"/>
              </a:rPr>
              <a:t>字符串类型的格式化</a:t>
            </a:r>
            <a:endParaRPr lang="zh-CN" altLang="en-US" sz="540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49BAACDE-F850-4AB4-913E-D9F17AD7C290}"/>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a:extLst>
              <a:ext uri="{FF2B5EF4-FFF2-40B4-BE49-F238E27FC236}">
                <a16:creationId xmlns:a16="http://schemas.microsoft.com/office/drawing/2014/main" id="{C0B6E675-ED42-4822-B2DC-7AED1A2E8635}"/>
              </a:ext>
            </a:extLst>
          </p:cNvPr>
          <p:cNvSpPr txBox="1">
            <a:spLocks noChangeArrowheads="1"/>
          </p:cNvSpPr>
          <p:nvPr/>
        </p:nvSpPr>
        <p:spPr bwMode="auto">
          <a:xfrm>
            <a:off x="1187450" y="765175"/>
            <a:ext cx="591502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en-US" altLang="zh-CN" sz="4000"/>
              <a:t> </a:t>
            </a:r>
            <a:r>
              <a:rPr lang="en-US" altLang="zh-CN" sz="4000">
                <a:solidFill>
                  <a:srgbClr val="262626"/>
                </a:solidFill>
                <a:latin typeface="微软雅黑" panose="020B0503020204020204" pitchFamily="34" charset="-122"/>
                <a:ea typeface="微软雅黑" panose="020B0503020204020204" pitchFamily="34" charset="-122"/>
              </a:rPr>
              <a:t>format()</a:t>
            </a:r>
            <a:r>
              <a:rPr lang="zh-CN" altLang="zh-CN" sz="4000">
                <a:solidFill>
                  <a:srgbClr val="262626"/>
                </a:solidFill>
                <a:latin typeface="微软雅黑" panose="020B0503020204020204" pitchFamily="34" charset="-122"/>
                <a:ea typeface="微软雅黑" panose="020B0503020204020204" pitchFamily="34" charset="-122"/>
              </a:rPr>
              <a:t>方法的基本使用</a:t>
            </a:r>
            <a:endParaRPr lang="zh-CN" altLang="en-US" sz="4000">
              <a:solidFill>
                <a:srgbClr val="262626"/>
              </a:solidFill>
              <a:latin typeface="微软雅黑" panose="020B0503020204020204" pitchFamily="34" charset="-122"/>
              <a:ea typeface="微软雅黑" panose="020B0503020204020204" pitchFamily="34" charset="-122"/>
            </a:endParaRPr>
          </a:p>
        </p:txBody>
      </p:sp>
      <p:sp>
        <p:nvSpPr>
          <p:cNvPr id="24579" name="矩形 1">
            <a:extLst>
              <a:ext uri="{FF2B5EF4-FFF2-40B4-BE49-F238E27FC236}">
                <a16:creationId xmlns:a16="http://schemas.microsoft.com/office/drawing/2014/main" id="{373765E0-9979-4F59-80A3-E2DFD6A3C1DC}"/>
              </a:ext>
            </a:extLst>
          </p:cNvPr>
          <p:cNvSpPr>
            <a:spLocks noChangeArrowheads="1"/>
          </p:cNvSpPr>
          <p:nvPr/>
        </p:nvSpPr>
        <p:spPr bwMode="auto">
          <a:xfrm>
            <a:off x="971550" y="1628775"/>
            <a:ext cx="748823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800">
                <a:latin typeface="Arial" panose="020B0604020202020204" pitchFamily="34" charset="0"/>
              </a:rPr>
              <a:t>字符串</a:t>
            </a:r>
            <a:r>
              <a:rPr lang="en-US" altLang="zh-CN" sz="2800">
                <a:latin typeface="Arial" panose="020B0604020202020204" pitchFamily="34" charset="0"/>
              </a:rPr>
              <a:t>format()</a:t>
            </a:r>
            <a:r>
              <a:rPr lang="zh-CN" altLang="zh-CN" sz="2800">
                <a:latin typeface="Arial" panose="020B0604020202020204" pitchFamily="34" charset="0"/>
              </a:rPr>
              <a:t>方法的基本使用格式是：</a:t>
            </a:r>
            <a:endParaRPr lang="zh-CN" altLang="en-US" sz="2800">
              <a:latin typeface="Arial" panose="020B0604020202020204" pitchFamily="34" charset="0"/>
            </a:endParaRPr>
          </a:p>
          <a:p>
            <a:endParaRPr lang="zh-CN" altLang="zh-CN" sz="2800">
              <a:latin typeface="Arial" panose="020B0604020202020204" pitchFamily="34" charset="0"/>
            </a:endParaRPr>
          </a:p>
          <a:p>
            <a:r>
              <a:rPr lang="en-US" altLang="zh-CN" sz="2800">
                <a:latin typeface="Arial" panose="020B0604020202020204" pitchFamily="34" charset="0"/>
              </a:rPr>
              <a:t>&lt;</a:t>
            </a:r>
            <a:r>
              <a:rPr lang="zh-CN" altLang="zh-CN" sz="2800">
                <a:latin typeface="Arial" panose="020B0604020202020204" pitchFamily="34" charset="0"/>
              </a:rPr>
              <a:t>模板字符串</a:t>
            </a:r>
            <a:r>
              <a:rPr lang="en-US" altLang="zh-CN" sz="2800">
                <a:latin typeface="Arial" panose="020B0604020202020204" pitchFamily="34" charset="0"/>
              </a:rPr>
              <a:t>&gt;.format(&lt;</a:t>
            </a:r>
            <a:r>
              <a:rPr lang="zh-CN" altLang="zh-CN" sz="2800">
                <a:latin typeface="Arial" panose="020B0604020202020204" pitchFamily="34" charset="0"/>
              </a:rPr>
              <a:t>逗号分隔的参数</a:t>
            </a:r>
            <a:r>
              <a:rPr lang="en-US" altLang="zh-CN" sz="2800">
                <a:latin typeface="Arial" panose="020B0604020202020204" pitchFamily="34" charset="0"/>
              </a:rPr>
              <a:t>&gt;)</a:t>
            </a:r>
            <a:endParaRPr lang="zh-CN" altLang="zh-CN" sz="2800">
              <a:latin typeface="Arial" panose="020B0604020202020204" pitchFamily="34" charset="0"/>
            </a:endParaRPr>
          </a:p>
        </p:txBody>
      </p:sp>
      <p:pic>
        <p:nvPicPr>
          <p:cNvPr id="24580" name="图片 5">
            <a:extLst>
              <a:ext uri="{FF2B5EF4-FFF2-40B4-BE49-F238E27FC236}">
                <a16:creationId xmlns:a16="http://schemas.microsoft.com/office/drawing/2014/main" id="{4C173E16-8291-471B-B33C-CDA3D9EC5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038" y="3741738"/>
            <a:ext cx="7364412"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45574C19-91C8-40B6-8311-10838FF892A6}"/>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a:extLst>
              <a:ext uri="{FF2B5EF4-FFF2-40B4-BE49-F238E27FC236}">
                <a16:creationId xmlns:a16="http://schemas.microsoft.com/office/drawing/2014/main" id="{8F73C9AB-401C-4EDA-A063-88F5CFD127A9}"/>
              </a:ext>
            </a:extLst>
          </p:cNvPr>
          <p:cNvSpPr txBox="1">
            <a:spLocks noChangeArrowheads="1"/>
          </p:cNvSpPr>
          <p:nvPr/>
        </p:nvSpPr>
        <p:spPr bwMode="auto">
          <a:xfrm>
            <a:off x="1187450" y="765175"/>
            <a:ext cx="591502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en-US" altLang="zh-CN" sz="4000"/>
              <a:t> </a:t>
            </a:r>
            <a:r>
              <a:rPr lang="en-US" altLang="zh-CN" sz="4000">
                <a:solidFill>
                  <a:srgbClr val="262626"/>
                </a:solidFill>
                <a:latin typeface="微软雅黑" panose="020B0503020204020204" pitchFamily="34" charset="-122"/>
                <a:ea typeface="微软雅黑" panose="020B0503020204020204" pitchFamily="34" charset="-122"/>
              </a:rPr>
              <a:t>format()</a:t>
            </a:r>
            <a:r>
              <a:rPr lang="zh-CN" altLang="zh-CN" sz="4000">
                <a:solidFill>
                  <a:srgbClr val="262626"/>
                </a:solidFill>
                <a:latin typeface="微软雅黑" panose="020B0503020204020204" pitchFamily="34" charset="-122"/>
                <a:ea typeface="微软雅黑" panose="020B0503020204020204" pitchFamily="34" charset="-122"/>
              </a:rPr>
              <a:t>方法的基本使用</a:t>
            </a:r>
            <a:endParaRPr lang="zh-CN" altLang="en-US" sz="4000">
              <a:solidFill>
                <a:srgbClr val="262626"/>
              </a:solidFill>
              <a:latin typeface="微软雅黑" panose="020B0503020204020204" pitchFamily="34" charset="-122"/>
              <a:ea typeface="微软雅黑" panose="020B0503020204020204" pitchFamily="34" charset="-122"/>
            </a:endParaRPr>
          </a:p>
        </p:txBody>
      </p:sp>
      <p:pic>
        <p:nvPicPr>
          <p:cNvPr id="25603" name="图片 6">
            <a:extLst>
              <a:ext uri="{FF2B5EF4-FFF2-40B4-BE49-F238E27FC236}">
                <a16:creationId xmlns:a16="http://schemas.microsoft.com/office/drawing/2014/main" id="{E21E64EB-E5EA-4CB1-9C58-03983039EF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924175"/>
            <a:ext cx="7343775"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DE533F11-E95C-42F2-BC1B-A9A2F0F2DEC0}"/>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a:extLst>
              <a:ext uri="{FF2B5EF4-FFF2-40B4-BE49-F238E27FC236}">
                <a16:creationId xmlns:a16="http://schemas.microsoft.com/office/drawing/2014/main" id="{F3A502D9-4DC1-41B9-9967-CEB04DA371C5}"/>
              </a:ext>
            </a:extLst>
          </p:cNvPr>
          <p:cNvSpPr txBox="1">
            <a:spLocks noChangeArrowheads="1"/>
          </p:cNvSpPr>
          <p:nvPr/>
        </p:nvSpPr>
        <p:spPr bwMode="auto">
          <a:xfrm>
            <a:off x="1187450" y="765175"/>
            <a:ext cx="5915025"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en-US" altLang="zh-CN" sz="4000"/>
              <a:t> </a:t>
            </a:r>
            <a:r>
              <a:rPr lang="en-US" altLang="zh-CN" sz="4000">
                <a:solidFill>
                  <a:srgbClr val="262626"/>
                </a:solidFill>
                <a:latin typeface="微软雅黑" panose="020B0503020204020204" pitchFamily="34" charset="-122"/>
                <a:ea typeface="微软雅黑" panose="020B0503020204020204" pitchFamily="34" charset="-122"/>
              </a:rPr>
              <a:t>format()</a:t>
            </a:r>
            <a:r>
              <a:rPr lang="zh-CN" altLang="zh-CN" sz="4000">
                <a:solidFill>
                  <a:srgbClr val="262626"/>
                </a:solidFill>
                <a:latin typeface="微软雅黑" panose="020B0503020204020204" pitchFamily="34" charset="-122"/>
                <a:ea typeface="微软雅黑" panose="020B0503020204020204" pitchFamily="34" charset="-122"/>
              </a:rPr>
              <a:t>方法的</a:t>
            </a:r>
            <a:r>
              <a:rPr lang="zh-CN" altLang="en-US" sz="4000">
                <a:solidFill>
                  <a:srgbClr val="262626"/>
                </a:solidFill>
                <a:latin typeface="微软雅黑" panose="020B0503020204020204" pitchFamily="34" charset="-122"/>
                <a:ea typeface="微软雅黑" panose="020B0503020204020204" pitchFamily="34" charset="-122"/>
              </a:rPr>
              <a:t>格式控制</a:t>
            </a:r>
          </a:p>
        </p:txBody>
      </p:sp>
      <p:sp>
        <p:nvSpPr>
          <p:cNvPr id="26627" name="矩形 1">
            <a:extLst>
              <a:ext uri="{FF2B5EF4-FFF2-40B4-BE49-F238E27FC236}">
                <a16:creationId xmlns:a16="http://schemas.microsoft.com/office/drawing/2014/main" id="{97860ADC-516B-4ADC-8235-9C6C5C03FC39}"/>
              </a:ext>
            </a:extLst>
          </p:cNvPr>
          <p:cNvSpPr>
            <a:spLocks noChangeArrowheads="1"/>
          </p:cNvSpPr>
          <p:nvPr/>
        </p:nvSpPr>
        <p:spPr bwMode="auto">
          <a:xfrm>
            <a:off x="468313" y="1928813"/>
            <a:ext cx="80645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0" hangingPunct="0">
              <a:buFont typeface="Arial" panose="020B0604020202020204" pitchFamily="34" charset="0"/>
              <a:buChar char="•"/>
            </a:pPr>
            <a:r>
              <a:rPr lang="en-US" altLang="zh-CN"/>
              <a:t>format()</a:t>
            </a:r>
            <a:r>
              <a:rPr lang="zh-CN" altLang="zh-CN"/>
              <a:t>方法中模板字符串的槽除了包括参数序号，还可以包括格式控制信息。此时，槽的内部样式如下：</a:t>
            </a:r>
            <a:r>
              <a:rPr lang="en-US" altLang="zh-CN"/>
              <a:t>{&lt;</a:t>
            </a:r>
            <a:r>
              <a:rPr lang="zh-CN" altLang="zh-CN"/>
              <a:t>参数序号</a:t>
            </a:r>
            <a:r>
              <a:rPr lang="en-US" altLang="zh-CN"/>
              <a:t>&gt;: &lt;</a:t>
            </a:r>
            <a:r>
              <a:rPr lang="zh-CN" altLang="zh-CN"/>
              <a:t>格式控制标记</a:t>
            </a:r>
            <a:r>
              <a:rPr lang="en-US" altLang="zh-CN"/>
              <a:t>&gt;}  </a:t>
            </a:r>
            <a:endParaRPr lang="zh-CN" altLang="en-US"/>
          </a:p>
          <a:p>
            <a:pPr eaLnBrk="0" hangingPunct="0"/>
            <a:endParaRPr lang="zh-CN" altLang="en-US"/>
          </a:p>
          <a:p>
            <a:pPr eaLnBrk="0" hangingPunct="0">
              <a:buFont typeface="Arial" panose="020B0604020202020204" pitchFamily="34" charset="0"/>
              <a:buChar char="•"/>
            </a:pPr>
            <a:r>
              <a:rPr lang="zh-CN" altLang="zh-CN"/>
              <a:t>其中，格式控制标记用来控制参数显示时的格式 </a:t>
            </a:r>
            <a:r>
              <a:rPr lang="zh-CN" altLang="en-US"/>
              <a:t>。</a:t>
            </a:r>
            <a:r>
              <a:rPr lang="zh-CN" altLang="zh-CN"/>
              <a:t>格式控制标记包括：</a:t>
            </a:r>
            <a:r>
              <a:rPr lang="en-US" altLang="zh-CN"/>
              <a:t>&lt;</a:t>
            </a:r>
            <a:r>
              <a:rPr lang="zh-CN" altLang="zh-CN"/>
              <a:t>填充</a:t>
            </a:r>
            <a:r>
              <a:rPr lang="en-US" altLang="zh-CN"/>
              <a:t>&gt;&lt;</a:t>
            </a:r>
            <a:r>
              <a:rPr lang="zh-CN" altLang="zh-CN"/>
              <a:t>对齐</a:t>
            </a:r>
            <a:r>
              <a:rPr lang="en-US" altLang="zh-CN"/>
              <a:t>&gt;&lt;</a:t>
            </a:r>
            <a:r>
              <a:rPr lang="zh-CN" altLang="zh-CN"/>
              <a:t>宽度</a:t>
            </a:r>
            <a:r>
              <a:rPr lang="en-US" altLang="zh-CN"/>
              <a:t>&gt;,&lt;.</a:t>
            </a:r>
            <a:r>
              <a:rPr lang="zh-CN" altLang="zh-CN"/>
              <a:t>精度</a:t>
            </a:r>
            <a:r>
              <a:rPr lang="en-US" altLang="zh-CN"/>
              <a:t>&gt;&lt;</a:t>
            </a:r>
            <a:r>
              <a:rPr lang="zh-CN" altLang="zh-CN"/>
              <a:t>类型</a:t>
            </a:r>
            <a:r>
              <a:rPr lang="en-US" altLang="zh-CN"/>
              <a:t>&gt;6</a:t>
            </a:r>
            <a:r>
              <a:rPr lang="zh-CN" altLang="zh-CN"/>
              <a:t>个字段，这些字段都是可选的，可以组合使用，这里按照使用方式逐一介绍。</a:t>
            </a:r>
            <a:endParaRPr lang="zh-CN" altLang="en-US"/>
          </a:p>
          <a:p>
            <a:pPr eaLnBrk="0" hangingPunct="0">
              <a:buFont typeface="Arial" panose="020B0604020202020204" pitchFamily="34" charset="0"/>
              <a:buChar char="•"/>
            </a:pPr>
            <a:endParaRPr lang="zh-CN" altLang="zh-CN"/>
          </a:p>
          <a:p>
            <a:pPr eaLnBrk="0" hangingPunct="0"/>
            <a:endParaRPr lang="zh-CN" altLang="zh-CN"/>
          </a:p>
        </p:txBody>
      </p:sp>
      <p:pic>
        <p:nvPicPr>
          <p:cNvPr id="26628" name="图片 7">
            <a:extLst>
              <a:ext uri="{FF2B5EF4-FFF2-40B4-BE49-F238E27FC236}">
                <a16:creationId xmlns:a16="http://schemas.microsoft.com/office/drawing/2014/main" id="{82380789-C2E6-4CB4-A2C4-8C9DC5F8F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788" y="4076700"/>
            <a:ext cx="7639050" cy="220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33DF9E17-BE3B-4B7B-B5F1-6CD9EB6B88F0}"/>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a:extLst>
              <a:ext uri="{FF2B5EF4-FFF2-40B4-BE49-F238E27FC236}">
                <a16:creationId xmlns:a16="http://schemas.microsoft.com/office/drawing/2014/main" id="{9E863137-35D9-4504-AFA3-9D2D53A437DE}"/>
              </a:ext>
            </a:extLst>
          </p:cNvPr>
          <p:cNvSpPr txBox="1">
            <a:spLocks noChangeArrowheads="1"/>
          </p:cNvSpPr>
          <p:nvPr/>
        </p:nvSpPr>
        <p:spPr bwMode="auto">
          <a:xfrm>
            <a:off x="1187450" y="765175"/>
            <a:ext cx="27495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字符串类型</a:t>
            </a:r>
          </a:p>
        </p:txBody>
      </p:sp>
      <p:sp>
        <p:nvSpPr>
          <p:cNvPr id="6147" name="TextBox 2">
            <a:extLst>
              <a:ext uri="{FF2B5EF4-FFF2-40B4-BE49-F238E27FC236}">
                <a16:creationId xmlns:a16="http://schemas.microsoft.com/office/drawing/2014/main" id="{377E6E70-72A3-4723-8C37-C8988D32D85C}"/>
              </a:ext>
            </a:extLst>
          </p:cNvPr>
          <p:cNvSpPr txBox="1">
            <a:spLocks noChangeArrowheads="1"/>
          </p:cNvSpPr>
          <p:nvPr/>
        </p:nvSpPr>
        <p:spPr bwMode="auto">
          <a:xfrm>
            <a:off x="430213" y="1700213"/>
            <a:ext cx="820737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lvl="1" algn="just">
              <a:lnSpc>
                <a:spcPct val="200000"/>
              </a:lnSpc>
              <a:buClr>
                <a:srgbClr val="0066FF"/>
              </a:buClr>
              <a:buFont typeface="Wingdings" panose="05000000000000000000" pitchFamily="2" charset="2"/>
              <a:buChar char="n"/>
            </a:pPr>
            <a:r>
              <a:rPr lang="zh-CN" altLang="en-US" sz="2800">
                <a:latin typeface="微软雅黑" panose="020B0503020204020204" pitchFamily="34" charset="-122"/>
                <a:ea typeface="微软雅黑" panose="020B0503020204020204" pitchFamily="34" charset="-122"/>
              </a:rPr>
              <a:t> </a:t>
            </a:r>
            <a:r>
              <a:rPr lang="en-US" altLang="zh-CN" sz="2800">
                <a:latin typeface="微软雅黑" panose="020B0503020204020204" pitchFamily="34" charset="-122"/>
                <a:ea typeface="微软雅黑" panose="020B0503020204020204" pitchFamily="34" charset="-122"/>
              </a:rPr>
              <a:t>Python</a:t>
            </a:r>
            <a:r>
              <a:rPr lang="zh-CN" altLang="en-US" sz="2800">
                <a:latin typeface="微软雅黑" panose="020B0503020204020204" pitchFamily="34" charset="-122"/>
                <a:ea typeface="微软雅黑" panose="020B0503020204020204" pitchFamily="34" charset="-122"/>
              </a:rPr>
              <a:t>语言转义符： </a:t>
            </a:r>
            <a:r>
              <a:rPr lang="en-US" altLang="zh-CN" sz="2800">
                <a:latin typeface="微软雅黑" panose="020B0503020204020204" pitchFamily="34" charset="-122"/>
                <a:ea typeface="微软雅黑" panose="020B0503020204020204" pitchFamily="34" charset="-122"/>
              </a:rPr>
              <a:t>\</a:t>
            </a:r>
          </a:p>
          <a:p>
            <a:pPr lvl="1" algn="just">
              <a:lnSpc>
                <a:spcPct val="200000"/>
              </a:lnSpc>
              <a:buClr>
                <a:srgbClr val="0066FF"/>
              </a:buClr>
              <a:buFont typeface="Wingdings" panose="05000000000000000000" pitchFamily="2" charset="2"/>
              <a:buChar char="n"/>
            </a:pPr>
            <a:r>
              <a:rPr lang="en-US" altLang="zh-CN" sz="2800">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输出带有引号的字符串，可以使用转义符</a:t>
            </a:r>
            <a:endParaRPr lang="en-US" altLang="zh-CN" sz="2800">
              <a:latin typeface="微软雅黑" panose="020B0503020204020204" pitchFamily="34" charset="-122"/>
              <a:ea typeface="微软雅黑" panose="020B0503020204020204" pitchFamily="34" charset="-122"/>
            </a:endParaRPr>
          </a:p>
          <a:p>
            <a:pPr lvl="1" algn="just">
              <a:lnSpc>
                <a:spcPct val="200000"/>
              </a:lnSpc>
              <a:buClr>
                <a:srgbClr val="0066FF"/>
              </a:buClr>
              <a:buFont typeface="Wingdings" panose="05000000000000000000" pitchFamily="2" charset="2"/>
              <a:buChar char="n"/>
            </a:pPr>
            <a:r>
              <a:rPr lang="zh-CN" altLang="en-US" sz="2800">
                <a:latin typeface="微软雅黑" panose="020B0503020204020204" pitchFamily="34" charset="-122"/>
                <a:ea typeface="微软雅黑" panose="020B0503020204020204" pitchFamily="34" charset="-122"/>
              </a:rPr>
              <a:t>使用 </a:t>
            </a:r>
            <a:r>
              <a:rPr lang="en-US" altLang="zh-CN" sz="2800">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输出带有转移符的字符串</a:t>
            </a:r>
            <a:endParaRPr lang="en-US" altLang="zh-CN" sz="2800">
              <a:latin typeface="微软雅黑" panose="020B0503020204020204" pitchFamily="34" charset="-122"/>
              <a:ea typeface="微软雅黑" panose="020B0503020204020204" pitchFamily="34" charset="-122"/>
            </a:endParaRPr>
          </a:p>
        </p:txBody>
      </p:sp>
      <p:pic>
        <p:nvPicPr>
          <p:cNvPr id="6148" name="图片 1">
            <a:extLst>
              <a:ext uri="{FF2B5EF4-FFF2-40B4-BE49-F238E27FC236}">
                <a16:creationId xmlns:a16="http://schemas.microsoft.com/office/drawing/2014/main" id="{9D2FB36A-EEA2-4E29-A686-C2D96828B6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575" y="4610100"/>
            <a:ext cx="3524250"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8B6F40BC-625F-4495-887D-576D61630EC6}"/>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a:extLst>
              <a:ext uri="{FF2B5EF4-FFF2-40B4-BE49-F238E27FC236}">
                <a16:creationId xmlns:a16="http://schemas.microsoft.com/office/drawing/2014/main" id="{3328B903-0A3D-4219-9393-8B924826EF71}"/>
              </a:ext>
            </a:extLst>
          </p:cNvPr>
          <p:cNvSpPr txBox="1">
            <a:spLocks noChangeArrowheads="1"/>
          </p:cNvSpPr>
          <p:nvPr/>
        </p:nvSpPr>
        <p:spPr bwMode="auto">
          <a:xfrm>
            <a:off x="1187450" y="765175"/>
            <a:ext cx="27495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字符串类型</a:t>
            </a:r>
          </a:p>
        </p:txBody>
      </p:sp>
      <p:sp>
        <p:nvSpPr>
          <p:cNvPr id="7171" name="TextBox 2">
            <a:extLst>
              <a:ext uri="{FF2B5EF4-FFF2-40B4-BE49-F238E27FC236}">
                <a16:creationId xmlns:a16="http://schemas.microsoft.com/office/drawing/2014/main" id="{D71D67B1-1FC3-441B-88C1-A23F8A5E0732}"/>
              </a:ext>
            </a:extLst>
          </p:cNvPr>
          <p:cNvSpPr txBox="1">
            <a:spLocks noChangeArrowheads="1"/>
          </p:cNvSpPr>
          <p:nvPr/>
        </p:nvSpPr>
        <p:spPr bwMode="auto">
          <a:xfrm>
            <a:off x="430213" y="1700213"/>
            <a:ext cx="8605837"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indent="457200">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lvl="1" algn="just">
              <a:lnSpc>
                <a:spcPct val="200000"/>
              </a:lnSpc>
              <a:buClr>
                <a:srgbClr val="0066FF"/>
              </a:buClr>
              <a:buFont typeface="Wingdings" panose="05000000000000000000" pitchFamily="2" charset="2"/>
              <a:buChar char="n"/>
            </a:pPr>
            <a:r>
              <a:rPr lang="zh-CN" altLang="en-US" sz="2800">
                <a:latin typeface="微软雅黑" panose="020B0503020204020204" pitchFamily="34" charset="-122"/>
                <a:ea typeface="微软雅黑" panose="020B0503020204020204" pitchFamily="34" charset="-122"/>
              </a:rPr>
              <a:t>字符串是一个字符序列：字符串最左端位置标记为</a:t>
            </a:r>
            <a:r>
              <a:rPr lang="en-US" altLang="zh-CN" sz="2800">
                <a:latin typeface="微软雅黑" panose="020B0503020204020204" pitchFamily="34" charset="-122"/>
                <a:ea typeface="微软雅黑" panose="020B0503020204020204" pitchFamily="34" charset="-122"/>
              </a:rPr>
              <a:t>0</a:t>
            </a:r>
            <a:r>
              <a:rPr lang="zh-CN" altLang="en-US" sz="2800">
                <a:latin typeface="微软雅黑" panose="020B0503020204020204" pitchFamily="34" charset="-122"/>
                <a:ea typeface="微软雅黑" panose="020B0503020204020204" pitchFamily="34" charset="-122"/>
              </a:rPr>
              <a:t>，依次增加。字符串中的编号叫做“索引”</a:t>
            </a:r>
            <a:endParaRPr lang="en-US" altLang="zh-CN" sz="2800">
              <a:latin typeface="微软雅黑" panose="020B0503020204020204" pitchFamily="34" charset="-122"/>
              <a:ea typeface="微软雅黑" panose="020B0503020204020204" pitchFamily="34" charset="-122"/>
            </a:endParaRPr>
          </a:p>
        </p:txBody>
      </p:sp>
      <p:graphicFrame>
        <p:nvGraphicFramePr>
          <p:cNvPr id="7172" name="Object 4">
            <a:extLst>
              <a:ext uri="{FF2B5EF4-FFF2-40B4-BE49-F238E27FC236}">
                <a16:creationId xmlns:a16="http://schemas.microsoft.com/office/drawing/2014/main" id="{6A9FC706-CF59-4C19-9997-87DA23C758ED}"/>
              </a:ext>
            </a:extLst>
          </p:cNvPr>
          <p:cNvGraphicFramePr>
            <a:graphicFrameLocks noChangeAspect="1"/>
          </p:cNvGraphicFramePr>
          <p:nvPr/>
        </p:nvGraphicFramePr>
        <p:xfrm>
          <a:off x="1873250" y="3814763"/>
          <a:ext cx="5718175" cy="1225550"/>
        </p:xfrm>
        <a:graphic>
          <a:graphicData uri="http://schemas.openxmlformats.org/presentationml/2006/ole">
            <mc:AlternateContent xmlns:mc="http://schemas.openxmlformats.org/markup-compatibility/2006">
              <mc:Choice xmlns:v="urn:schemas-microsoft-com:vml" Requires="v">
                <p:oleObj r:id="rId3" imgW="4862520" imgH="1024200" progId="Visio.Drawing.11">
                  <p:embed/>
                </p:oleObj>
              </mc:Choice>
              <mc:Fallback>
                <p:oleObj r:id="rId3" imgW="4862520" imgH="102420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3250" y="3814763"/>
                        <a:ext cx="5718175"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883CF48A-FC8E-4322-B19D-FE596A01A1BE}"/>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a:extLst>
              <a:ext uri="{FF2B5EF4-FFF2-40B4-BE49-F238E27FC236}">
                <a16:creationId xmlns:a16="http://schemas.microsoft.com/office/drawing/2014/main" id="{1BABA987-10F9-41E5-AC06-6A3D2417C7AD}"/>
              </a:ext>
            </a:extLst>
          </p:cNvPr>
          <p:cNvSpPr txBox="1">
            <a:spLocks noChangeArrowheads="1"/>
          </p:cNvSpPr>
          <p:nvPr/>
        </p:nvSpPr>
        <p:spPr bwMode="auto">
          <a:xfrm>
            <a:off x="1187450" y="765175"/>
            <a:ext cx="27495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字符串类型</a:t>
            </a:r>
          </a:p>
        </p:txBody>
      </p:sp>
      <p:sp>
        <p:nvSpPr>
          <p:cNvPr id="8195" name="TextBox 2">
            <a:extLst>
              <a:ext uri="{FF2B5EF4-FFF2-40B4-BE49-F238E27FC236}">
                <a16:creationId xmlns:a16="http://schemas.microsoft.com/office/drawing/2014/main" id="{CE8387E8-9D79-4FA1-BA6B-9676A52E1EA0}"/>
              </a:ext>
            </a:extLst>
          </p:cNvPr>
          <p:cNvSpPr txBox="1">
            <a:spLocks noChangeArrowheads="1"/>
          </p:cNvSpPr>
          <p:nvPr/>
        </p:nvSpPr>
        <p:spPr bwMode="auto">
          <a:xfrm>
            <a:off x="430213" y="1700213"/>
            <a:ext cx="8605837"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indent="457200">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lvl="1" algn="just">
              <a:lnSpc>
                <a:spcPct val="200000"/>
              </a:lnSpc>
              <a:buClr>
                <a:srgbClr val="0066FF"/>
              </a:buClr>
              <a:buFont typeface="Wingdings" panose="05000000000000000000" pitchFamily="2" charset="2"/>
              <a:buChar char="n"/>
            </a:pPr>
            <a:r>
              <a:rPr lang="zh-CN" altLang="en-US" sz="2800">
                <a:latin typeface="微软雅黑" panose="020B0503020204020204" pitchFamily="34" charset="-122"/>
                <a:ea typeface="微软雅黑" panose="020B0503020204020204" pitchFamily="34" charset="-122"/>
              </a:rPr>
              <a:t>单个索引辅助访问字符串中的特定位置</a:t>
            </a:r>
            <a:endParaRPr lang="en-US" altLang="zh-CN" sz="2800">
              <a:latin typeface="微软雅黑" panose="020B0503020204020204" pitchFamily="34" charset="-122"/>
              <a:ea typeface="微软雅黑" panose="020B0503020204020204" pitchFamily="34" charset="-122"/>
            </a:endParaRPr>
          </a:p>
          <a:p>
            <a:pPr lvl="1" algn="just">
              <a:lnSpc>
                <a:spcPct val="200000"/>
              </a:lnSpc>
              <a:buClr>
                <a:srgbClr val="0066FF"/>
              </a:buClr>
            </a:pPr>
            <a:r>
              <a:rPr lang="zh-CN" altLang="en-US" sz="2800">
                <a:latin typeface="微软雅黑" panose="020B0503020204020204" pitchFamily="34" charset="-122"/>
                <a:ea typeface="微软雅黑" panose="020B0503020204020204" pitchFamily="34" charset="-122"/>
              </a:rPr>
              <a:t>    格式为</a:t>
            </a:r>
            <a:r>
              <a:rPr lang="en-US" altLang="zh-CN" sz="2800">
                <a:latin typeface="微软雅黑" panose="020B0503020204020204" pitchFamily="34" charset="-122"/>
                <a:ea typeface="微软雅黑" panose="020B0503020204020204" pitchFamily="34" charset="-122"/>
              </a:rPr>
              <a:t>&lt;string&gt;[&lt;</a:t>
            </a:r>
            <a:r>
              <a:rPr lang="zh-CN" altLang="en-US" sz="2800">
                <a:latin typeface="微软雅黑" panose="020B0503020204020204" pitchFamily="34" charset="-122"/>
                <a:ea typeface="微软雅黑" panose="020B0503020204020204" pitchFamily="34" charset="-122"/>
              </a:rPr>
              <a:t>索引</a:t>
            </a:r>
            <a:r>
              <a:rPr lang="en-US" altLang="zh-CN" sz="2800">
                <a:latin typeface="微软雅黑" panose="020B0503020204020204" pitchFamily="34" charset="-122"/>
                <a:ea typeface="微软雅黑" panose="020B0503020204020204" pitchFamily="34" charset="-122"/>
              </a:rPr>
              <a:t>&gt;]</a:t>
            </a:r>
          </a:p>
        </p:txBody>
      </p:sp>
      <p:pic>
        <p:nvPicPr>
          <p:cNvPr id="8196" name="图片 1">
            <a:extLst>
              <a:ext uri="{FF2B5EF4-FFF2-40B4-BE49-F238E27FC236}">
                <a16:creationId xmlns:a16="http://schemas.microsoft.com/office/drawing/2014/main" id="{AA30C1C2-82E2-419E-983B-9C25344BE5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575" y="3748088"/>
            <a:ext cx="3925888"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A42733FB-527D-4F1A-919B-D0B6ACF375E2}"/>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a:extLst>
              <a:ext uri="{FF2B5EF4-FFF2-40B4-BE49-F238E27FC236}">
                <a16:creationId xmlns:a16="http://schemas.microsoft.com/office/drawing/2014/main" id="{F0FCCEEA-3FB6-4C0F-84EE-C6DEF345DE23}"/>
              </a:ext>
            </a:extLst>
          </p:cNvPr>
          <p:cNvSpPr txBox="1">
            <a:spLocks noChangeArrowheads="1"/>
          </p:cNvSpPr>
          <p:nvPr/>
        </p:nvSpPr>
        <p:spPr bwMode="auto">
          <a:xfrm>
            <a:off x="1187450" y="765175"/>
            <a:ext cx="27495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字符串类型</a:t>
            </a:r>
          </a:p>
        </p:txBody>
      </p:sp>
      <p:sp>
        <p:nvSpPr>
          <p:cNvPr id="9219" name="TextBox 2">
            <a:extLst>
              <a:ext uri="{FF2B5EF4-FFF2-40B4-BE49-F238E27FC236}">
                <a16:creationId xmlns:a16="http://schemas.microsoft.com/office/drawing/2014/main" id="{AFBB4BEE-0D43-439C-A229-5BF1404D9379}"/>
              </a:ext>
            </a:extLst>
          </p:cNvPr>
          <p:cNvSpPr txBox="1">
            <a:spLocks noChangeArrowheads="1"/>
          </p:cNvSpPr>
          <p:nvPr/>
        </p:nvSpPr>
        <p:spPr bwMode="auto">
          <a:xfrm>
            <a:off x="430213" y="1692275"/>
            <a:ext cx="8605837"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indent="457200">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lvl="1" algn="just">
              <a:lnSpc>
                <a:spcPct val="150000"/>
              </a:lnSpc>
              <a:buClr>
                <a:srgbClr val="0066FF"/>
              </a:buClr>
              <a:buFont typeface="Wingdings" panose="05000000000000000000" pitchFamily="2" charset="2"/>
              <a:buChar char="n"/>
            </a:pPr>
            <a:r>
              <a:rPr lang="en-US" altLang="zh-CN" sz="2800">
                <a:latin typeface="微软雅黑" panose="020B0503020204020204" pitchFamily="34" charset="-122"/>
                <a:ea typeface="微软雅黑" panose="020B0503020204020204" pitchFamily="34" charset="-122"/>
              </a:rPr>
              <a:t>Python</a:t>
            </a:r>
            <a:r>
              <a:rPr lang="zh-CN" altLang="en-US" sz="2800">
                <a:latin typeface="微软雅黑" panose="020B0503020204020204" pitchFamily="34" charset="-122"/>
                <a:ea typeface="微软雅黑" panose="020B0503020204020204" pitchFamily="34" charset="-122"/>
              </a:rPr>
              <a:t>中字符串索引从</a:t>
            </a:r>
            <a:r>
              <a:rPr lang="en-US" altLang="zh-CN" sz="2800">
                <a:latin typeface="微软雅黑" panose="020B0503020204020204" pitchFamily="34" charset="-122"/>
                <a:ea typeface="微软雅黑" panose="020B0503020204020204" pitchFamily="34" charset="-122"/>
              </a:rPr>
              <a:t>0</a:t>
            </a:r>
            <a:r>
              <a:rPr lang="zh-CN" altLang="en-US" sz="2800">
                <a:latin typeface="微软雅黑" panose="020B0503020204020204" pitchFamily="34" charset="-122"/>
                <a:ea typeface="微软雅黑" panose="020B0503020204020204" pitchFamily="34" charset="-122"/>
              </a:rPr>
              <a:t>开始，一个长度为</a:t>
            </a:r>
            <a:r>
              <a:rPr lang="en-US" altLang="zh-CN" sz="2800">
                <a:latin typeface="微软雅黑" panose="020B0503020204020204" pitchFamily="34" charset="-122"/>
                <a:ea typeface="微软雅黑" panose="020B0503020204020204" pitchFamily="34" charset="-122"/>
              </a:rPr>
              <a:t>L</a:t>
            </a:r>
            <a:r>
              <a:rPr lang="zh-CN" altLang="en-US" sz="2800">
                <a:latin typeface="微软雅黑" panose="020B0503020204020204" pitchFamily="34" charset="-122"/>
                <a:ea typeface="微软雅黑" panose="020B0503020204020204" pitchFamily="34" charset="-122"/>
              </a:rPr>
              <a:t>的字符串最后一个字符的位置是</a:t>
            </a:r>
            <a:r>
              <a:rPr lang="en-US" altLang="zh-CN" sz="2800">
                <a:latin typeface="微软雅黑" panose="020B0503020204020204" pitchFamily="34" charset="-122"/>
                <a:ea typeface="微软雅黑" panose="020B0503020204020204" pitchFamily="34" charset="-122"/>
              </a:rPr>
              <a:t>L-1</a:t>
            </a:r>
          </a:p>
          <a:p>
            <a:pPr lvl="1" algn="just">
              <a:lnSpc>
                <a:spcPct val="150000"/>
              </a:lnSpc>
              <a:buClr>
                <a:srgbClr val="0066FF"/>
              </a:buClr>
              <a:buFont typeface="Wingdings" panose="05000000000000000000" pitchFamily="2" charset="2"/>
              <a:buChar char="n"/>
            </a:pPr>
            <a:r>
              <a:rPr lang="en-US" altLang="zh-CN" sz="2800">
                <a:latin typeface="微软雅黑" panose="020B0503020204020204" pitchFamily="34" charset="-122"/>
                <a:ea typeface="微软雅黑" panose="020B0503020204020204" pitchFamily="34" charset="-122"/>
              </a:rPr>
              <a:t>Python</a:t>
            </a:r>
            <a:r>
              <a:rPr lang="zh-CN" altLang="en-US" sz="2800">
                <a:latin typeface="微软雅黑" panose="020B0503020204020204" pitchFamily="34" charset="-122"/>
                <a:ea typeface="微软雅黑" panose="020B0503020204020204" pitchFamily="34" charset="-122"/>
              </a:rPr>
              <a:t>同时允许使用负数从字符串右边末尾向左边进行反向索引，最右侧索引值是</a:t>
            </a:r>
            <a:r>
              <a:rPr lang="en-US" altLang="zh-CN" sz="2800">
                <a:latin typeface="微软雅黑" panose="020B0503020204020204" pitchFamily="34" charset="-122"/>
                <a:ea typeface="微软雅黑" panose="020B0503020204020204" pitchFamily="34" charset="-122"/>
              </a:rPr>
              <a:t>-1</a:t>
            </a:r>
          </a:p>
        </p:txBody>
      </p:sp>
      <p:pic>
        <p:nvPicPr>
          <p:cNvPr id="9220" name="图片 1">
            <a:extLst>
              <a:ext uri="{FF2B5EF4-FFF2-40B4-BE49-F238E27FC236}">
                <a16:creationId xmlns:a16="http://schemas.microsoft.com/office/drawing/2014/main" id="{94291F25-AB75-4BEE-A6DB-09BB931EE6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4797425"/>
            <a:ext cx="2767013"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B31EF1B5-B0BD-4725-AE87-ECB08A7B6049}"/>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a:extLst>
              <a:ext uri="{FF2B5EF4-FFF2-40B4-BE49-F238E27FC236}">
                <a16:creationId xmlns:a16="http://schemas.microsoft.com/office/drawing/2014/main" id="{E10AA8AF-D08A-4638-82FA-8491E03CA823}"/>
              </a:ext>
            </a:extLst>
          </p:cNvPr>
          <p:cNvSpPr txBox="1">
            <a:spLocks noChangeArrowheads="1"/>
          </p:cNvSpPr>
          <p:nvPr/>
        </p:nvSpPr>
        <p:spPr bwMode="auto">
          <a:xfrm>
            <a:off x="1187450" y="765175"/>
            <a:ext cx="27495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字符串类型</a:t>
            </a:r>
          </a:p>
        </p:txBody>
      </p:sp>
      <p:sp>
        <p:nvSpPr>
          <p:cNvPr id="10243" name="TextBox 2">
            <a:extLst>
              <a:ext uri="{FF2B5EF4-FFF2-40B4-BE49-F238E27FC236}">
                <a16:creationId xmlns:a16="http://schemas.microsoft.com/office/drawing/2014/main" id="{689EE08E-52BA-4E53-ABA2-2C08047EFFEA}"/>
              </a:ext>
            </a:extLst>
          </p:cNvPr>
          <p:cNvSpPr txBox="1">
            <a:spLocks noChangeArrowheads="1"/>
          </p:cNvSpPr>
          <p:nvPr/>
        </p:nvSpPr>
        <p:spPr bwMode="auto">
          <a:xfrm>
            <a:off x="430213" y="1692275"/>
            <a:ext cx="8605837"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indent="457200">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lvl="1" algn="just">
              <a:lnSpc>
                <a:spcPct val="150000"/>
              </a:lnSpc>
              <a:buClr>
                <a:srgbClr val="0066FF"/>
              </a:buClr>
              <a:buFont typeface="Wingdings" panose="05000000000000000000" pitchFamily="2" charset="2"/>
              <a:buChar char="n"/>
            </a:pPr>
            <a:r>
              <a:rPr lang="zh-CN" altLang="en-US" sz="2800">
                <a:latin typeface="微软雅黑" panose="020B0503020204020204" pitchFamily="34" charset="-122"/>
                <a:ea typeface="微软雅黑" panose="020B0503020204020204" pitchFamily="34" charset="-122"/>
              </a:rPr>
              <a:t>可以通过两个索引值确定一个位置范围，返回这个范围的子串</a:t>
            </a:r>
            <a:endParaRPr lang="en-US" altLang="zh-CN" sz="2800">
              <a:latin typeface="微软雅黑" panose="020B0503020204020204" pitchFamily="34" charset="-122"/>
              <a:ea typeface="微软雅黑" panose="020B0503020204020204" pitchFamily="34" charset="-122"/>
            </a:endParaRPr>
          </a:p>
          <a:p>
            <a:pPr lvl="1" algn="just">
              <a:lnSpc>
                <a:spcPct val="150000"/>
              </a:lnSpc>
              <a:buClr>
                <a:srgbClr val="0066FF"/>
              </a:buClr>
            </a:pPr>
            <a:r>
              <a:rPr lang="zh-CN" altLang="en-US" sz="2800">
                <a:latin typeface="微软雅黑" panose="020B0503020204020204" pitchFamily="34" charset="-122"/>
                <a:ea typeface="微软雅黑" panose="020B0503020204020204" pitchFamily="34" charset="-122"/>
              </a:rPr>
              <a:t>   格式： </a:t>
            </a:r>
            <a:r>
              <a:rPr lang="en-US" altLang="zh-CN" sz="2800">
                <a:latin typeface="微软雅黑" panose="020B0503020204020204" pitchFamily="34" charset="-122"/>
                <a:ea typeface="微软雅黑" panose="020B0503020204020204" pitchFamily="34" charset="-122"/>
              </a:rPr>
              <a:t>&lt;string&gt;[&lt;start&gt;:&lt;end&gt;]</a:t>
            </a:r>
          </a:p>
          <a:p>
            <a:pPr lvl="1" algn="just">
              <a:lnSpc>
                <a:spcPct val="150000"/>
              </a:lnSpc>
              <a:buClr>
                <a:srgbClr val="0066FF"/>
              </a:buClr>
              <a:buFont typeface="Wingdings" panose="05000000000000000000" pitchFamily="2" charset="2"/>
              <a:buChar char="n"/>
            </a:pPr>
            <a:r>
              <a:rPr lang="en-US" altLang="zh-CN" sz="2800">
                <a:latin typeface="微软雅黑" panose="020B0503020204020204" pitchFamily="34" charset="-122"/>
                <a:ea typeface="微软雅黑" panose="020B0503020204020204" pitchFamily="34" charset="-122"/>
              </a:rPr>
              <a:t>start</a:t>
            </a:r>
            <a:r>
              <a:rPr lang="zh-CN" altLang="en-US" sz="2800">
                <a:latin typeface="微软雅黑" panose="020B0503020204020204" pitchFamily="34" charset="-122"/>
                <a:ea typeface="微软雅黑" panose="020B0503020204020204" pitchFamily="34" charset="-122"/>
              </a:rPr>
              <a:t>和</a:t>
            </a:r>
            <a:r>
              <a:rPr lang="en-US" altLang="zh-CN" sz="2800">
                <a:latin typeface="微软雅黑" panose="020B0503020204020204" pitchFamily="34" charset="-122"/>
                <a:ea typeface="微软雅黑" panose="020B0503020204020204" pitchFamily="34" charset="-122"/>
              </a:rPr>
              <a:t>end</a:t>
            </a:r>
            <a:r>
              <a:rPr lang="zh-CN" altLang="en-US" sz="2800">
                <a:latin typeface="微软雅黑" panose="020B0503020204020204" pitchFamily="34" charset="-122"/>
                <a:ea typeface="微软雅黑" panose="020B0503020204020204" pitchFamily="34" charset="-122"/>
              </a:rPr>
              <a:t>都是整数型数值，这个子序列从索引</a:t>
            </a:r>
            <a:r>
              <a:rPr lang="en-US" altLang="zh-CN" sz="2800">
                <a:latin typeface="微软雅黑" panose="020B0503020204020204" pitchFamily="34" charset="-122"/>
                <a:ea typeface="微软雅黑" panose="020B0503020204020204" pitchFamily="34" charset="-122"/>
              </a:rPr>
              <a:t>start</a:t>
            </a:r>
            <a:r>
              <a:rPr lang="zh-CN" altLang="en-US" sz="2800">
                <a:latin typeface="微软雅黑" panose="020B0503020204020204" pitchFamily="34" charset="-122"/>
                <a:ea typeface="微软雅黑" panose="020B0503020204020204" pitchFamily="34" charset="-122"/>
              </a:rPr>
              <a:t>开始直到索引</a:t>
            </a:r>
            <a:r>
              <a:rPr lang="en-US" altLang="zh-CN" sz="2800">
                <a:latin typeface="微软雅黑" panose="020B0503020204020204" pitchFamily="34" charset="-122"/>
                <a:ea typeface="微软雅黑" panose="020B0503020204020204" pitchFamily="34" charset="-122"/>
              </a:rPr>
              <a:t>end</a:t>
            </a:r>
            <a:r>
              <a:rPr lang="zh-CN" altLang="en-US" sz="2800">
                <a:latin typeface="微软雅黑" panose="020B0503020204020204" pitchFamily="34" charset="-122"/>
                <a:ea typeface="微软雅黑" panose="020B0503020204020204" pitchFamily="34" charset="-122"/>
              </a:rPr>
              <a:t>结束，但不包括</a:t>
            </a:r>
            <a:r>
              <a:rPr lang="en-US" altLang="zh-CN" sz="2800">
                <a:latin typeface="微软雅黑" panose="020B0503020204020204" pitchFamily="34" charset="-122"/>
                <a:ea typeface="微软雅黑" panose="020B0503020204020204" pitchFamily="34" charset="-122"/>
              </a:rPr>
              <a:t>end</a:t>
            </a:r>
            <a:r>
              <a:rPr lang="zh-CN" altLang="en-US" sz="2800">
                <a:latin typeface="微软雅黑" panose="020B0503020204020204" pitchFamily="34" charset="-122"/>
                <a:ea typeface="微软雅黑" panose="020B0503020204020204" pitchFamily="34" charset="-122"/>
              </a:rPr>
              <a:t>位置</a:t>
            </a:r>
            <a:r>
              <a:rPr lang="zh-CN" altLang="en-US" sz="2800">
                <a:latin typeface="Arial" panose="020B0604020202020204" pitchFamily="34" charset="0"/>
              </a:rPr>
              <a:t>。</a:t>
            </a:r>
          </a:p>
          <a:p>
            <a:pPr lvl="1" algn="just">
              <a:lnSpc>
                <a:spcPct val="150000"/>
              </a:lnSpc>
              <a:buClr>
                <a:srgbClr val="0066FF"/>
              </a:buClr>
              <a:buFont typeface="Wingdings" panose="05000000000000000000" pitchFamily="2" charset="2"/>
              <a:buChar char="n"/>
            </a:pPr>
            <a:endParaRPr lang="en-US" altLang="zh-CN" sz="2800">
              <a:latin typeface="微软雅黑" panose="020B0503020204020204" pitchFamily="34" charset="-122"/>
              <a:ea typeface="微软雅黑" panose="020B0503020204020204" pitchFamily="34" charset="-122"/>
            </a:endParaRPr>
          </a:p>
        </p:txBody>
      </p:sp>
      <p:pic>
        <p:nvPicPr>
          <p:cNvPr id="10244" name="图片 2">
            <a:extLst>
              <a:ext uri="{FF2B5EF4-FFF2-40B4-BE49-F238E27FC236}">
                <a16:creationId xmlns:a16="http://schemas.microsoft.com/office/drawing/2014/main" id="{717AE67A-96B9-47CE-90C3-0B75D3A6D1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5376863"/>
            <a:ext cx="2484438"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DCB9634E-0AE5-4800-9F63-EF0FDFD2654E}"/>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a:extLst>
              <a:ext uri="{FF2B5EF4-FFF2-40B4-BE49-F238E27FC236}">
                <a16:creationId xmlns:a16="http://schemas.microsoft.com/office/drawing/2014/main" id="{8EDC9B98-CF03-4803-9F61-9D08EACB54F8}"/>
              </a:ext>
            </a:extLst>
          </p:cNvPr>
          <p:cNvSpPr txBox="1">
            <a:spLocks noChangeArrowheads="1"/>
          </p:cNvSpPr>
          <p:nvPr/>
        </p:nvSpPr>
        <p:spPr bwMode="auto">
          <a:xfrm>
            <a:off x="1404938" y="396875"/>
            <a:ext cx="27495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字符串类型</a:t>
            </a:r>
          </a:p>
        </p:txBody>
      </p:sp>
      <p:sp>
        <p:nvSpPr>
          <p:cNvPr id="11267" name="TextBox 2">
            <a:extLst>
              <a:ext uri="{FF2B5EF4-FFF2-40B4-BE49-F238E27FC236}">
                <a16:creationId xmlns:a16="http://schemas.microsoft.com/office/drawing/2014/main" id="{D288E7B6-91E7-415D-980D-7F0E35496B22}"/>
              </a:ext>
            </a:extLst>
          </p:cNvPr>
          <p:cNvSpPr txBox="1">
            <a:spLocks noChangeArrowheads="1"/>
          </p:cNvSpPr>
          <p:nvPr/>
        </p:nvSpPr>
        <p:spPr bwMode="auto">
          <a:xfrm>
            <a:off x="463550" y="1446213"/>
            <a:ext cx="7526338"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indent="45720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lvl="1" algn="just">
              <a:lnSpc>
                <a:spcPct val="200000"/>
              </a:lnSpc>
              <a:buClr>
                <a:srgbClr val="0066FF"/>
              </a:buClr>
              <a:buFont typeface="Wingdings" panose="05000000000000000000" pitchFamily="2" charset="2"/>
              <a:buChar char="n"/>
            </a:pPr>
            <a:r>
              <a:rPr lang="zh-CN" altLang="en-US" sz="2800">
                <a:latin typeface="微软雅黑" panose="020B0503020204020204" pitchFamily="34" charset="-122"/>
                <a:ea typeface="微软雅黑" panose="020B0503020204020204" pitchFamily="34" charset="-122"/>
              </a:rPr>
              <a:t>字符串之间可以通过</a:t>
            </a:r>
            <a:r>
              <a:rPr lang="en-US" altLang="zh-CN" sz="2800">
                <a:latin typeface="微软雅黑" panose="020B0503020204020204" pitchFamily="34" charset="-122"/>
                <a:ea typeface="微软雅黑" panose="020B0503020204020204" pitchFamily="34" charset="-122"/>
              </a:rPr>
              <a:t>+</a:t>
            </a:r>
            <a:r>
              <a:rPr lang="zh-CN" altLang="en-US" sz="2800">
                <a:latin typeface="微软雅黑" panose="020B0503020204020204" pitchFamily="34" charset="-122"/>
                <a:ea typeface="微软雅黑" panose="020B0503020204020204" pitchFamily="34" charset="-122"/>
              </a:rPr>
              <a:t>或*进行连接</a:t>
            </a:r>
            <a:endParaRPr lang="en-US" altLang="zh-CN" sz="2800">
              <a:latin typeface="微软雅黑" panose="020B0503020204020204" pitchFamily="34" charset="-122"/>
              <a:ea typeface="微软雅黑" panose="020B0503020204020204" pitchFamily="34" charset="-122"/>
            </a:endParaRPr>
          </a:p>
          <a:p>
            <a:pPr lvl="2" algn="just">
              <a:lnSpc>
                <a:spcPct val="200000"/>
              </a:lnSpc>
              <a:buClr>
                <a:srgbClr val="0066FF"/>
              </a:buClr>
              <a:buFont typeface="Wingdings" panose="05000000000000000000" pitchFamily="2" charset="2"/>
              <a:buChar char="n"/>
            </a:pPr>
            <a:r>
              <a:rPr lang="zh-CN" altLang="en-US" sz="2400">
                <a:latin typeface="微软雅黑" panose="020B0503020204020204" pitchFamily="34" charset="-122"/>
                <a:ea typeface="微软雅黑" panose="020B0503020204020204" pitchFamily="34" charset="-122"/>
              </a:rPr>
              <a:t>加法操作</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将两个字符串连接成为一个新的字符串</a:t>
            </a:r>
            <a:endParaRPr lang="en-US" altLang="zh-CN" sz="2400">
              <a:latin typeface="微软雅黑" panose="020B0503020204020204" pitchFamily="34" charset="-122"/>
              <a:ea typeface="微软雅黑" panose="020B0503020204020204" pitchFamily="34" charset="-122"/>
            </a:endParaRPr>
          </a:p>
          <a:p>
            <a:pPr lvl="2" algn="just">
              <a:lnSpc>
                <a:spcPct val="200000"/>
              </a:lnSpc>
              <a:buClr>
                <a:srgbClr val="0066FF"/>
              </a:buClr>
              <a:buFont typeface="Wingdings" panose="05000000000000000000" pitchFamily="2" charset="2"/>
              <a:buChar char="n"/>
            </a:pPr>
            <a:r>
              <a:rPr lang="zh-CN" altLang="en-US" sz="2400">
                <a:latin typeface="微软雅黑" panose="020B0503020204020204" pitchFamily="34" charset="-122"/>
                <a:ea typeface="微软雅黑" panose="020B0503020204020204" pitchFamily="34" charset="-122"/>
              </a:rPr>
              <a:t>乘法操作</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生成一个由其本身字符串重复连接而成的字符串</a:t>
            </a:r>
            <a:endParaRPr lang="en-US" altLang="zh-CN" sz="2400">
              <a:latin typeface="微软雅黑" panose="020B0503020204020204" pitchFamily="34" charset="-122"/>
              <a:ea typeface="微软雅黑" panose="020B0503020204020204" pitchFamily="34" charset="-122"/>
            </a:endParaRPr>
          </a:p>
        </p:txBody>
      </p:sp>
      <p:pic>
        <p:nvPicPr>
          <p:cNvPr id="11268" name="图片 1">
            <a:extLst>
              <a:ext uri="{FF2B5EF4-FFF2-40B4-BE49-F238E27FC236}">
                <a16:creationId xmlns:a16="http://schemas.microsoft.com/office/drawing/2014/main" id="{4768AC7E-303F-4B72-A6A9-6B7CA86DBF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3538" y="4924425"/>
            <a:ext cx="325120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E638ADD6-5E17-44BF-BA70-6B5C9D993195}"/>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a:extLst>
              <a:ext uri="{FF2B5EF4-FFF2-40B4-BE49-F238E27FC236}">
                <a16:creationId xmlns:a16="http://schemas.microsoft.com/office/drawing/2014/main" id="{492C7116-61F7-4C00-9E1F-846A1024B499}"/>
              </a:ext>
            </a:extLst>
          </p:cNvPr>
          <p:cNvSpPr txBox="1">
            <a:spLocks noChangeArrowheads="1"/>
          </p:cNvSpPr>
          <p:nvPr/>
        </p:nvSpPr>
        <p:spPr bwMode="auto">
          <a:xfrm>
            <a:off x="1187450" y="765175"/>
            <a:ext cx="2749550"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字符串类型</a:t>
            </a:r>
          </a:p>
        </p:txBody>
      </p:sp>
      <p:sp>
        <p:nvSpPr>
          <p:cNvPr id="12291" name="TextBox 2">
            <a:extLst>
              <a:ext uri="{FF2B5EF4-FFF2-40B4-BE49-F238E27FC236}">
                <a16:creationId xmlns:a16="http://schemas.microsoft.com/office/drawing/2014/main" id="{BD11BD88-8817-47F0-85B0-7CED77DC82A9}"/>
              </a:ext>
            </a:extLst>
          </p:cNvPr>
          <p:cNvSpPr txBox="1">
            <a:spLocks noChangeArrowheads="1"/>
          </p:cNvSpPr>
          <p:nvPr/>
        </p:nvSpPr>
        <p:spPr bwMode="auto">
          <a:xfrm>
            <a:off x="430213" y="1700213"/>
            <a:ext cx="752633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indent="457200">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lvl="1" algn="just">
              <a:lnSpc>
                <a:spcPct val="200000"/>
              </a:lnSpc>
              <a:buClr>
                <a:srgbClr val="0066FF"/>
              </a:buClr>
              <a:buFont typeface="Wingdings" panose="05000000000000000000" pitchFamily="2" charset="2"/>
              <a:buChar char="n"/>
            </a:pPr>
            <a:r>
              <a:rPr lang="en-US" altLang="zh-CN" sz="2800">
                <a:latin typeface="微软雅黑" panose="020B0503020204020204" pitchFamily="34" charset="-122"/>
                <a:ea typeface="微软雅黑" panose="020B0503020204020204" pitchFamily="34" charset="-122"/>
              </a:rPr>
              <a:t>len()</a:t>
            </a:r>
            <a:r>
              <a:rPr lang="zh-CN" altLang="en-US" sz="2800">
                <a:latin typeface="微软雅黑" panose="020B0503020204020204" pitchFamily="34" charset="-122"/>
                <a:ea typeface="微软雅黑" panose="020B0503020204020204" pitchFamily="34" charset="-122"/>
              </a:rPr>
              <a:t>函数能否返回一个字符串的长度</a:t>
            </a:r>
            <a:endParaRPr lang="en-US" altLang="zh-CN" sz="2800">
              <a:latin typeface="微软雅黑" panose="020B0503020204020204" pitchFamily="34" charset="-122"/>
              <a:ea typeface="微软雅黑" panose="020B0503020204020204" pitchFamily="34" charset="-122"/>
            </a:endParaRPr>
          </a:p>
        </p:txBody>
      </p:sp>
      <p:pic>
        <p:nvPicPr>
          <p:cNvPr id="12292" name="图片 2">
            <a:extLst>
              <a:ext uri="{FF2B5EF4-FFF2-40B4-BE49-F238E27FC236}">
                <a16:creationId xmlns:a16="http://schemas.microsoft.com/office/drawing/2014/main" id="{DE8F7910-ECAE-4682-91DC-0543CA968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3140075"/>
            <a:ext cx="3959225"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Balloons</Template>
  <TotalTime>0</TotalTime>
  <Words>981</Words>
  <Application>Microsoft Office PowerPoint</Application>
  <PresentationFormat>全屏显示(4:3)</PresentationFormat>
  <Paragraphs>120</Paragraphs>
  <Slides>23</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4" baseType="lpstr">
      <vt:lpstr>宋体</vt:lpstr>
      <vt:lpstr>微软雅黑</vt:lpstr>
      <vt:lpstr>Arial</vt:lpstr>
      <vt:lpstr>Calibri</vt:lpstr>
      <vt:lpstr>Courier New</vt:lpstr>
      <vt:lpstr>Palatino Linotype</vt:lpstr>
      <vt:lpstr>Times New Roman</vt:lpstr>
      <vt:lpstr>Verdana</vt:lpstr>
      <vt:lpstr>Wingdings</vt:lpstr>
      <vt:lpstr>Balloons</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谈谈未来操作系统的发展趋势</dc:title>
  <dc:creator>Lenovo User</dc:creator>
  <cp:lastModifiedBy>tian he</cp:lastModifiedBy>
  <cp:revision>100</cp:revision>
  <dcterms:created xsi:type="dcterms:W3CDTF">2008-02-24T15:59:36Z</dcterms:created>
  <dcterms:modified xsi:type="dcterms:W3CDTF">2025-06-21T01:49:13Z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2052-11.1.0.9501</vt:lpwstr>
  </property>
</Properties>
</file>