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4"/>
  </p:notesMasterIdLst>
  <p:sldIdLst>
    <p:sldId id="256" r:id="rId2"/>
    <p:sldId id="491" r:id="rId3"/>
    <p:sldId id="356" r:id="rId4"/>
    <p:sldId id="366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367" r:id="rId13"/>
    <p:sldId id="378" r:id="rId14"/>
    <p:sldId id="379" r:id="rId15"/>
    <p:sldId id="499" r:id="rId16"/>
    <p:sldId id="390" r:id="rId17"/>
    <p:sldId id="407" r:id="rId18"/>
    <p:sldId id="408" r:id="rId19"/>
    <p:sldId id="409" r:id="rId20"/>
    <p:sldId id="410" r:id="rId21"/>
    <p:sldId id="411" r:id="rId22"/>
    <p:sldId id="412" r:id="rId23"/>
    <p:sldId id="424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807" autoAdjust="0"/>
  </p:normalViewPr>
  <p:slideViewPr>
    <p:cSldViewPr>
      <p:cViewPr varScale="1">
        <p:scale>
          <a:sx n="82" d="100"/>
          <a:sy n="82" d="100"/>
        </p:scale>
        <p:origin x="12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56E7F4-2346-4AB9-9A6B-3994A509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FB8CCD-6F32-4CE3-9017-9709DB89751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0F3A29-5792-409F-9B76-39BF1ABFFBBF}" type="datetimeFigureOut">
              <a:rPr lang="zh-CN" altLang="en-US"/>
              <a:pPr>
                <a:defRPr/>
              </a:pPr>
              <a:t>2025/6/21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C9C3AA0-0F51-4E9C-A1CC-1877ADDA6D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10C7B0A-809D-4BDC-8F32-56E484612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F28AA5-825B-4DAB-9D77-C1C1F753BB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07BE9D-E8E9-41B1-ACE6-E63E65249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7126DD3-89BA-4364-9CC5-3C6297469D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3A367C0-D92C-48CD-8269-261E1FA469C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F48EA2C-B1F2-4901-9B77-AA23D4E7D1B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91" y="234"/>
              <a:ext cx="1857" cy="3625"/>
              <a:chOff x="3010" y="778"/>
              <a:chExt cx="1857" cy="3625"/>
            </a:xfrm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CCD6206C-1EEA-46B6-95C6-92DE7D1D6B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533" y="777"/>
                <a:ext cx="1333" cy="1485"/>
              </a:xfrm>
              <a:custGeom>
                <a:avLst/>
                <a:gdLst>
                  <a:gd name="T0" fmla="*/ 36 w 596"/>
                  <a:gd name="T1" fmla="*/ 825 h 666"/>
                  <a:gd name="T2" fmla="*/ 13 w 596"/>
                  <a:gd name="T3" fmla="*/ 760 h 666"/>
                  <a:gd name="T4" fmla="*/ 0 w 596"/>
                  <a:gd name="T5" fmla="*/ 644 h 666"/>
                  <a:gd name="T6" fmla="*/ 9 w 596"/>
                  <a:gd name="T7" fmla="*/ 495 h 666"/>
                  <a:gd name="T8" fmla="*/ 56 w 596"/>
                  <a:gd name="T9" fmla="*/ 337 h 666"/>
                  <a:gd name="T10" fmla="*/ 154 w 596"/>
                  <a:gd name="T11" fmla="*/ 187 h 666"/>
                  <a:gd name="T12" fmla="*/ 318 w 596"/>
                  <a:gd name="T13" fmla="*/ 69 h 666"/>
                  <a:gd name="T14" fmla="*/ 552 w 596"/>
                  <a:gd name="T15" fmla="*/ 4 h 666"/>
                  <a:gd name="T16" fmla="*/ 850 w 596"/>
                  <a:gd name="T17" fmla="*/ 20 h 666"/>
                  <a:gd name="T18" fmla="*/ 1083 w 596"/>
                  <a:gd name="T19" fmla="*/ 152 h 666"/>
                  <a:gd name="T20" fmla="*/ 1239 w 596"/>
                  <a:gd name="T21" fmla="*/ 368 h 666"/>
                  <a:gd name="T22" fmla="*/ 1322 w 596"/>
                  <a:gd name="T23" fmla="*/ 633 h 666"/>
                  <a:gd name="T24" fmla="*/ 1331 w 596"/>
                  <a:gd name="T25" fmla="*/ 912 h 666"/>
                  <a:gd name="T26" fmla="*/ 1266 w 596"/>
                  <a:gd name="T27" fmla="*/ 1171 h 666"/>
                  <a:gd name="T28" fmla="*/ 1134 w 596"/>
                  <a:gd name="T29" fmla="*/ 1371 h 666"/>
                  <a:gd name="T30" fmla="*/ 933 w 596"/>
                  <a:gd name="T31" fmla="*/ 1478 h 666"/>
                  <a:gd name="T32" fmla="*/ 870 w 596"/>
                  <a:gd name="T33" fmla="*/ 1469 h 666"/>
                  <a:gd name="T34" fmla="*/ 986 w 596"/>
                  <a:gd name="T35" fmla="*/ 1376 h 666"/>
                  <a:gd name="T36" fmla="*/ 1078 w 596"/>
                  <a:gd name="T37" fmla="*/ 1213 h 666"/>
                  <a:gd name="T38" fmla="*/ 1138 w 596"/>
                  <a:gd name="T39" fmla="*/ 1012 h 666"/>
                  <a:gd name="T40" fmla="*/ 1163 w 596"/>
                  <a:gd name="T41" fmla="*/ 792 h 666"/>
                  <a:gd name="T42" fmla="*/ 1150 w 596"/>
                  <a:gd name="T43" fmla="*/ 575 h 666"/>
                  <a:gd name="T44" fmla="*/ 1085 w 596"/>
                  <a:gd name="T45" fmla="*/ 388 h 666"/>
                  <a:gd name="T46" fmla="*/ 968 w 596"/>
                  <a:gd name="T47" fmla="*/ 250 h 666"/>
                  <a:gd name="T48" fmla="*/ 763 w 596"/>
                  <a:gd name="T49" fmla="*/ 167 h 666"/>
                  <a:gd name="T50" fmla="*/ 550 w 596"/>
                  <a:gd name="T51" fmla="*/ 136 h 666"/>
                  <a:gd name="T52" fmla="*/ 389 w 596"/>
                  <a:gd name="T53" fmla="*/ 158 h 666"/>
                  <a:gd name="T54" fmla="*/ 271 w 596"/>
                  <a:gd name="T55" fmla="*/ 225 h 666"/>
                  <a:gd name="T56" fmla="*/ 188 w 596"/>
                  <a:gd name="T57" fmla="*/ 332 h 666"/>
                  <a:gd name="T58" fmla="*/ 127 w 596"/>
                  <a:gd name="T59" fmla="*/ 459 h 666"/>
                  <a:gd name="T60" fmla="*/ 89 w 596"/>
                  <a:gd name="T61" fmla="*/ 606 h 666"/>
                  <a:gd name="T62" fmla="*/ 63 w 596"/>
                  <a:gd name="T63" fmla="*/ 75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0117A797-A101-46A5-B237-277E89991A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4028" y="1801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56 h 237"/>
                  <a:gd name="T4" fmla="*/ 7 w 257"/>
                  <a:gd name="T5" fmla="*/ 112 h 237"/>
                  <a:gd name="T6" fmla="*/ 13 w 257"/>
                  <a:gd name="T7" fmla="*/ 168 h 237"/>
                  <a:gd name="T8" fmla="*/ 24 w 257"/>
                  <a:gd name="T9" fmla="*/ 220 h 237"/>
                  <a:gd name="T10" fmla="*/ 40 w 257"/>
                  <a:gd name="T11" fmla="*/ 267 h 237"/>
                  <a:gd name="T12" fmla="*/ 60 w 257"/>
                  <a:gd name="T13" fmla="*/ 316 h 237"/>
                  <a:gd name="T14" fmla="*/ 84 w 257"/>
                  <a:gd name="T15" fmla="*/ 361 h 237"/>
                  <a:gd name="T16" fmla="*/ 113 w 257"/>
                  <a:gd name="T17" fmla="*/ 399 h 237"/>
                  <a:gd name="T18" fmla="*/ 149 w 257"/>
                  <a:gd name="T19" fmla="*/ 435 h 237"/>
                  <a:gd name="T20" fmla="*/ 191 w 257"/>
                  <a:gd name="T21" fmla="*/ 466 h 237"/>
                  <a:gd name="T22" fmla="*/ 236 w 257"/>
                  <a:gd name="T23" fmla="*/ 491 h 237"/>
                  <a:gd name="T24" fmla="*/ 291 w 257"/>
                  <a:gd name="T25" fmla="*/ 511 h 237"/>
                  <a:gd name="T26" fmla="*/ 351 w 257"/>
                  <a:gd name="T27" fmla="*/ 524 h 237"/>
                  <a:gd name="T28" fmla="*/ 418 w 257"/>
                  <a:gd name="T29" fmla="*/ 531 h 237"/>
                  <a:gd name="T30" fmla="*/ 489 w 257"/>
                  <a:gd name="T31" fmla="*/ 529 h 237"/>
                  <a:gd name="T32" fmla="*/ 571 w 257"/>
                  <a:gd name="T33" fmla="*/ 520 h 237"/>
                  <a:gd name="T34" fmla="*/ 498 w 257"/>
                  <a:gd name="T35" fmla="*/ 509 h 237"/>
                  <a:gd name="T36" fmla="*/ 433 w 257"/>
                  <a:gd name="T37" fmla="*/ 493 h 237"/>
                  <a:gd name="T38" fmla="*/ 378 w 257"/>
                  <a:gd name="T39" fmla="*/ 475 h 237"/>
                  <a:gd name="T40" fmla="*/ 329 w 257"/>
                  <a:gd name="T41" fmla="*/ 457 h 237"/>
                  <a:gd name="T42" fmla="*/ 284 w 257"/>
                  <a:gd name="T43" fmla="*/ 432 h 237"/>
                  <a:gd name="T44" fmla="*/ 249 w 257"/>
                  <a:gd name="T45" fmla="*/ 408 h 237"/>
                  <a:gd name="T46" fmla="*/ 216 w 257"/>
                  <a:gd name="T47" fmla="*/ 379 h 237"/>
                  <a:gd name="T48" fmla="*/ 187 w 257"/>
                  <a:gd name="T49" fmla="*/ 347 h 237"/>
                  <a:gd name="T50" fmla="*/ 160 w 257"/>
                  <a:gd name="T51" fmla="*/ 316 h 237"/>
                  <a:gd name="T52" fmla="*/ 136 w 257"/>
                  <a:gd name="T53" fmla="*/ 280 h 237"/>
                  <a:gd name="T54" fmla="*/ 116 w 257"/>
                  <a:gd name="T55" fmla="*/ 240 h 237"/>
                  <a:gd name="T56" fmla="*/ 96 w 257"/>
                  <a:gd name="T57" fmla="*/ 197 h 237"/>
                  <a:gd name="T58" fmla="*/ 73 w 257"/>
                  <a:gd name="T59" fmla="*/ 155 h 237"/>
                  <a:gd name="T60" fmla="*/ 51 w 257"/>
                  <a:gd name="T61" fmla="*/ 105 h 237"/>
                  <a:gd name="T62" fmla="*/ 27 w 257"/>
                  <a:gd name="T63" fmla="*/ 54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1CB293C-575A-4924-BC29-1E197D265BB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638" y="2166"/>
                <a:ext cx="277" cy="249"/>
              </a:xfrm>
              <a:custGeom>
                <a:avLst/>
                <a:gdLst>
                  <a:gd name="T0" fmla="*/ 172 w 124"/>
                  <a:gd name="T1" fmla="*/ 0 h 110"/>
                  <a:gd name="T2" fmla="*/ 277 w 124"/>
                  <a:gd name="T3" fmla="*/ 244 h 110"/>
                  <a:gd name="T4" fmla="*/ 268 w 124"/>
                  <a:gd name="T5" fmla="*/ 242 h 110"/>
                  <a:gd name="T6" fmla="*/ 239 w 124"/>
                  <a:gd name="T7" fmla="*/ 238 h 110"/>
                  <a:gd name="T8" fmla="*/ 199 w 124"/>
                  <a:gd name="T9" fmla="*/ 229 h 110"/>
                  <a:gd name="T10" fmla="*/ 152 w 124"/>
                  <a:gd name="T11" fmla="*/ 224 h 110"/>
                  <a:gd name="T12" fmla="*/ 101 w 124"/>
                  <a:gd name="T13" fmla="*/ 220 h 110"/>
                  <a:gd name="T14" fmla="*/ 56 w 124"/>
                  <a:gd name="T15" fmla="*/ 222 h 110"/>
                  <a:gd name="T16" fmla="*/ 20 w 124"/>
                  <a:gd name="T17" fmla="*/ 231 h 110"/>
                  <a:gd name="T18" fmla="*/ 0 w 124"/>
                  <a:gd name="T19" fmla="*/ 249 h 110"/>
                  <a:gd name="T20" fmla="*/ 9 w 124"/>
                  <a:gd name="T21" fmla="*/ 222 h 110"/>
                  <a:gd name="T22" fmla="*/ 18 w 124"/>
                  <a:gd name="T23" fmla="*/ 201 h 110"/>
                  <a:gd name="T24" fmla="*/ 36 w 124"/>
                  <a:gd name="T25" fmla="*/ 186 h 110"/>
                  <a:gd name="T26" fmla="*/ 56 w 124"/>
                  <a:gd name="T27" fmla="*/ 172 h 110"/>
                  <a:gd name="T28" fmla="*/ 80 w 124"/>
                  <a:gd name="T29" fmla="*/ 163 h 110"/>
                  <a:gd name="T30" fmla="*/ 105 w 124"/>
                  <a:gd name="T31" fmla="*/ 161 h 110"/>
                  <a:gd name="T32" fmla="*/ 132 w 124"/>
                  <a:gd name="T33" fmla="*/ 161 h 110"/>
                  <a:gd name="T34" fmla="*/ 161 w 124"/>
                  <a:gd name="T35" fmla="*/ 168 h 110"/>
                  <a:gd name="T36" fmla="*/ 163 w 124"/>
                  <a:gd name="T37" fmla="*/ 161 h 110"/>
                  <a:gd name="T38" fmla="*/ 156 w 124"/>
                  <a:gd name="T39" fmla="*/ 127 h 110"/>
                  <a:gd name="T40" fmla="*/ 150 w 124"/>
                  <a:gd name="T41" fmla="*/ 86 h 110"/>
                  <a:gd name="T42" fmla="*/ 145 w 124"/>
                  <a:gd name="T43" fmla="*/ 68 h 110"/>
                  <a:gd name="T44" fmla="*/ 141 w 124"/>
                  <a:gd name="T45" fmla="*/ 68 h 110"/>
                  <a:gd name="T46" fmla="*/ 136 w 124"/>
                  <a:gd name="T47" fmla="*/ 66 h 110"/>
                  <a:gd name="T48" fmla="*/ 132 w 124"/>
                  <a:gd name="T49" fmla="*/ 59 h 110"/>
                  <a:gd name="T50" fmla="*/ 127 w 124"/>
                  <a:gd name="T51" fmla="*/ 52 h 110"/>
                  <a:gd name="T52" fmla="*/ 127 w 124"/>
                  <a:gd name="T53" fmla="*/ 43 h 110"/>
                  <a:gd name="T54" fmla="*/ 132 w 124"/>
                  <a:gd name="T55" fmla="*/ 32 h 110"/>
                  <a:gd name="T56" fmla="*/ 147 w 124"/>
                  <a:gd name="T57" fmla="*/ 18 h 110"/>
                  <a:gd name="T58" fmla="*/ 172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A4BDA8FD-1B9E-47BF-B4DE-3F8AE6BA35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978" y="976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11 w 109"/>
                  <a:gd name="T3" fmla="*/ 2 h 156"/>
                  <a:gd name="T4" fmla="*/ 40 w 109"/>
                  <a:gd name="T5" fmla="*/ 11 h 156"/>
                  <a:gd name="T6" fmla="*/ 83 w 109"/>
                  <a:gd name="T7" fmla="*/ 27 h 156"/>
                  <a:gd name="T8" fmla="*/ 130 w 109"/>
                  <a:gd name="T9" fmla="*/ 53 h 156"/>
                  <a:gd name="T10" fmla="*/ 175 w 109"/>
                  <a:gd name="T11" fmla="*/ 98 h 156"/>
                  <a:gd name="T12" fmla="*/ 216 w 109"/>
                  <a:gd name="T13" fmla="*/ 158 h 156"/>
                  <a:gd name="T14" fmla="*/ 241 w 109"/>
                  <a:gd name="T15" fmla="*/ 240 h 156"/>
                  <a:gd name="T16" fmla="*/ 245 w 109"/>
                  <a:gd name="T17" fmla="*/ 347 h 156"/>
                  <a:gd name="T18" fmla="*/ 236 w 109"/>
                  <a:gd name="T19" fmla="*/ 347 h 156"/>
                  <a:gd name="T20" fmla="*/ 223 w 109"/>
                  <a:gd name="T21" fmla="*/ 347 h 156"/>
                  <a:gd name="T22" fmla="*/ 209 w 109"/>
                  <a:gd name="T23" fmla="*/ 347 h 156"/>
                  <a:gd name="T24" fmla="*/ 196 w 109"/>
                  <a:gd name="T25" fmla="*/ 343 h 156"/>
                  <a:gd name="T26" fmla="*/ 182 w 109"/>
                  <a:gd name="T27" fmla="*/ 340 h 156"/>
                  <a:gd name="T28" fmla="*/ 166 w 109"/>
                  <a:gd name="T29" fmla="*/ 334 h 156"/>
                  <a:gd name="T30" fmla="*/ 148 w 109"/>
                  <a:gd name="T31" fmla="*/ 323 h 156"/>
                  <a:gd name="T32" fmla="*/ 130 w 109"/>
                  <a:gd name="T33" fmla="*/ 309 h 156"/>
                  <a:gd name="T34" fmla="*/ 119 w 109"/>
                  <a:gd name="T35" fmla="*/ 280 h 156"/>
                  <a:gd name="T36" fmla="*/ 119 w 109"/>
                  <a:gd name="T37" fmla="*/ 247 h 156"/>
                  <a:gd name="T38" fmla="*/ 126 w 109"/>
                  <a:gd name="T39" fmla="*/ 214 h 156"/>
                  <a:gd name="T40" fmla="*/ 133 w 109"/>
                  <a:gd name="T41" fmla="*/ 178 h 156"/>
                  <a:gd name="T42" fmla="*/ 126 w 109"/>
                  <a:gd name="T43" fmla="*/ 138 h 156"/>
                  <a:gd name="T44" fmla="*/ 108 w 109"/>
                  <a:gd name="T45" fmla="*/ 96 h 156"/>
                  <a:gd name="T46" fmla="*/ 70 w 109"/>
                  <a:gd name="T47" fmla="*/ 51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AEF5C899-9783-4E24-9D73-4223D398AF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44" y="2207"/>
                <a:ext cx="103" cy="209"/>
              </a:xfrm>
              <a:custGeom>
                <a:avLst/>
                <a:gdLst>
                  <a:gd name="T0" fmla="*/ 69 w 46"/>
                  <a:gd name="T1" fmla="*/ 0 h 94"/>
                  <a:gd name="T2" fmla="*/ 45 w 46"/>
                  <a:gd name="T3" fmla="*/ 84 h 94"/>
                  <a:gd name="T4" fmla="*/ 34 w 46"/>
                  <a:gd name="T5" fmla="*/ 138 h 94"/>
                  <a:gd name="T6" fmla="*/ 25 w 46"/>
                  <a:gd name="T7" fmla="*/ 176 h 94"/>
                  <a:gd name="T8" fmla="*/ 0 w 46"/>
                  <a:gd name="T9" fmla="*/ 209 h 94"/>
                  <a:gd name="T10" fmla="*/ 27 w 46"/>
                  <a:gd name="T11" fmla="*/ 196 h 94"/>
                  <a:gd name="T12" fmla="*/ 52 w 46"/>
                  <a:gd name="T13" fmla="*/ 178 h 94"/>
                  <a:gd name="T14" fmla="*/ 72 w 46"/>
                  <a:gd name="T15" fmla="*/ 153 h 94"/>
                  <a:gd name="T16" fmla="*/ 90 w 46"/>
                  <a:gd name="T17" fmla="*/ 127 h 94"/>
                  <a:gd name="T18" fmla="*/ 101 w 46"/>
                  <a:gd name="T19" fmla="*/ 98 h 94"/>
                  <a:gd name="T20" fmla="*/ 103 w 46"/>
                  <a:gd name="T21" fmla="*/ 67 h 94"/>
                  <a:gd name="T22" fmla="*/ 94 w 46"/>
                  <a:gd name="T23" fmla="*/ 33 h 94"/>
                  <a:gd name="T24" fmla="*/ 69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5864C262-7FE5-424D-9796-4C0EA105A1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94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2 w 54"/>
                  <a:gd name="T3" fmla="*/ 2 h 40"/>
                  <a:gd name="T4" fmla="*/ 13 w 54"/>
                  <a:gd name="T5" fmla="*/ 7 h 40"/>
                  <a:gd name="T6" fmla="*/ 29 w 54"/>
                  <a:gd name="T7" fmla="*/ 18 h 40"/>
                  <a:gd name="T8" fmla="*/ 47 w 54"/>
                  <a:gd name="T9" fmla="*/ 27 h 40"/>
                  <a:gd name="T10" fmla="*/ 64 w 54"/>
                  <a:gd name="T11" fmla="*/ 34 h 40"/>
                  <a:gd name="T12" fmla="*/ 84 w 54"/>
                  <a:gd name="T13" fmla="*/ 38 h 40"/>
                  <a:gd name="T14" fmla="*/ 102 w 54"/>
                  <a:gd name="T15" fmla="*/ 41 h 40"/>
                  <a:gd name="T16" fmla="*/ 120 w 54"/>
                  <a:gd name="T17" fmla="*/ 36 h 40"/>
                  <a:gd name="T18" fmla="*/ 118 w 54"/>
                  <a:gd name="T19" fmla="*/ 56 h 40"/>
                  <a:gd name="T20" fmla="*/ 111 w 54"/>
                  <a:gd name="T21" fmla="*/ 74 h 40"/>
                  <a:gd name="T22" fmla="*/ 98 w 54"/>
                  <a:gd name="T23" fmla="*/ 86 h 40"/>
                  <a:gd name="T24" fmla="*/ 82 w 54"/>
                  <a:gd name="T25" fmla="*/ 90 h 40"/>
                  <a:gd name="T26" fmla="*/ 62 w 54"/>
                  <a:gd name="T27" fmla="*/ 88 h 40"/>
                  <a:gd name="T28" fmla="*/ 42 w 54"/>
                  <a:gd name="T29" fmla="*/ 72 h 40"/>
                  <a:gd name="T30" fmla="*/ 22 w 54"/>
                  <a:gd name="T31" fmla="*/ 45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356DD6C1-38E1-4A9E-AB47-A38E717621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13 w 149"/>
                  <a:gd name="T3" fmla="*/ 18 h 704"/>
                  <a:gd name="T4" fmla="*/ 35 w 149"/>
                  <a:gd name="T5" fmla="*/ 41 h 704"/>
                  <a:gd name="T6" fmla="*/ 62 w 149"/>
                  <a:gd name="T7" fmla="*/ 70 h 704"/>
                  <a:gd name="T8" fmla="*/ 91 w 149"/>
                  <a:gd name="T9" fmla="*/ 108 h 704"/>
                  <a:gd name="T10" fmla="*/ 128 w 149"/>
                  <a:gd name="T11" fmla="*/ 155 h 704"/>
                  <a:gd name="T12" fmla="*/ 162 w 149"/>
                  <a:gd name="T13" fmla="*/ 205 h 704"/>
                  <a:gd name="T14" fmla="*/ 195 w 149"/>
                  <a:gd name="T15" fmla="*/ 263 h 704"/>
                  <a:gd name="T16" fmla="*/ 221 w 149"/>
                  <a:gd name="T17" fmla="*/ 330 h 704"/>
                  <a:gd name="T18" fmla="*/ 248 w 149"/>
                  <a:gd name="T19" fmla="*/ 401 h 704"/>
                  <a:gd name="T20" fmla="*/ 266 w 149"/>
                  <a:gd name="T21" fmla="*/ 483 h 704"/>
                  <a:gd name="T22" fmla="*/ 275 w 149"/>
                  <a:gd name="T23" fmla="*/ 573 h 704"/>
                  <a:gd name="T24" fmla="*/ 279 w 149"/>
                  <a:gd name="T25" fmla="*/ 667 h 704"/>
                  <a:gd name="T26" fmla="*/ 266 w 149"/>
                  <a:gd name="T27" fmla="*/ 772 h 704"/>
                  <a:gd name="T28" fmla="*/ 241 w 149"/>
                  <a:gd name="T29" fmla="*/ 883 h 704"/>
                  <a:gd name="T30" fmla="*/ 204 w 149"/>
                  <a:gd name="T31" fmla="*/ 1000 h 704"/>
                  <a:gd name="T32" fmla="*/ 148 w 149"/>
                  <a:gd name="T33" fmla="*/ 1129 h 704"/>
                  <a:gd name="T34" fmla="*/ 86 w 149"/>
                  <a:gd name="T35" fmla="*/ 1275 h 704"/>
                  <a:gd name="T36" fmla="*/ 47 w 149"/>
                  <a:gd name="T37" fmla="*/ 1410 h 704"/>
                  <a:gd name="T38" fmla="*/ 22 w 149"/>
                  <a:gd name="T39" fmla="*/ 1535 h 704"/>
                  <a:gd name="T40" fmla="*/ 13 w 149"/>
                  <a:gd name="T41" fmla="*/ 1655 h 704"/>
                  <a:gd name="T42" fmla="*/ 13 w 149"/>
                  <a:gd name="T43" fmla="*/ 1769 h 704"/>
                  <a:gd name="T44" fmla="*/ 18 w 149"/>
                  <a:gd name="T45" fmla="*/ 1875 h 704"/>
                  <a:gd name="T46" fmla="*/ 27 w 149"/>
                  <a:gd name="T47" fmla="*/ 1968 h 704"/>
                  <a:gd name="T48" fmla="*/ 31 w 149"/>
                  <a:gd name="T49" fmla="*/ 2059 h 704"/>
                  <a:gd name="T50" fmla="*/ 91 w 149"/>
                  <a:gd name="T51" fmla="*/ 2012 h 704"/>
                  <a:gd name="T52" fmla="*/ 86 w 149"/>
                  <a:gd name="T53" fmla="*/ 1989 h 704"/>
                  <a:gd name="T54" fmla="*/ 80 w 149"/>
                  <a:gd name="T55" fmla="*/ 1922 h 704"/>
                  <a:gd name="T56" fmla="*/ 73 w 149"/>
                  <a:gd name="T57" fmla="*/ 1819 h 704"/>
                  <a:gd name="T58" fmla="*/ 78 w 149"/>
                  <a:gd name="T59" fmla="*/ 1682 h 704"/>
                  <a:gd name="T60" fmla="*/ 91 w 149"/>
                  <a:gd name="T61" fmla="*/ 1518 h 704"/>
                  <a:gd name="T62" fmla="*/ 128 w 149"/>
                  <a:gd name="T63" fmla="*/ 1331 h 704"/>
                  <a:gd name="T64" fmla="*/ 190 w 149"/>
                  <a:gd name="T65" fmla="*/ 1129 h 704"/>
                  <a:gd name="T66" fmla="*/ 286 w 149"/>
                  <a:gd name="T67" fmla="*/ 915 h 704"/>
                  <a:gd name="T68" fmla="*/ 317 w 149"/>
                  <a:gd name="T69" fmla="*/ 816 h 704"/>
                  <a:gd name="T70" fmla="*/ 330 w 149"/>
                  <a:gd name="T71" fmla="*/ 687 h 704"/>
                  <a:gd name="T72" fmla="*/ 319 w 149"/>
                  <a:gd name="T73" fmla="*/ 538 h 704"/>
                  <a:gd name="T74" fmla="*/ 290 w 149"/>
                  <a:gd name="T75" fmla="*/ 392 h 704"/>
                  <a:gd name="T76" fmla="*/ 241 w 149"/>
                  <a:gd name="T77" fmla="*/ 249 h 704"/>
                  <a:gd name="T78" fmla="*/ 179 w 149"/>
                  <a:gd name="T79" fmla="*/ 129 h 704"/>
                  <a:gd name="T80" fmla="*/ 97 w 149"/>
                  <a:gd name="T81" fmla="*/ 41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21B589CE-2855-4FE3-87FC-45FE7863D6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22" y="1957"/>
              <a:ext cx="323" cy="649"/>
            </a:xfrm>
            <a:custGeom>
              <a:avLst/>
              <a:gdLst>
                <a:gd name="T0" fmla="*/ 237 w 128"/>
                <a:gd name="T1" fmla="*/ 0 h 217"/>
                <a:gd name="T2" fmla="*/ 265 w 128"/>
                <a:gd name="T3" fmla="*/ 27 h 217"/>
                <a:gd name="T4" fmla="*/ 290 w 128"/>
                <a:gd name="T5" fmla="*/ 81 h 217"/>
                <a:gd name="T6" fmla="*/ 310 w 128"/>
                <a:gd name="T7" fmla="*/ 150 h 217"/>
                <a:gd name="T8" fmla="*/ 323 w 128"/>
                <a:gd name="T9" fmla="*/ 233 h 217"/>
                <a:gd name="T10" fmla="*/ 320 w 128"/>
                <a:gd name="T11" fmla="*/ 332 h 217"/>
                <a:gd name="T12" fmla="*/ 293 w 128"/>
                <a:gd name="T13" fmla="*/ 434 h 217"/>
                <a:gd name="T14" fmla="*/ 237 w 128"/>
                <a:gd name="T15" fmla="*/ 541 h 217"/>
                <a:gd name="T16" fmla="*/ 151 w 128"/>
                <a:gd name="T17" fmla="*/ 649 h 217"/>
                <a:gd name="T18" fmla="*/ 124 w 128"/>
                <a:gd name="T19" fmla="*/ 637 h 217"/>
                <a:gd name="T20" fmla="*/ 96 w 128"/>
                <a:gd name="T21" fmla="*/ 628 h 217"/>
                <a:gd name="T22" fmla="*/ 66 w 128"/>
                <a:gd name="T23" fmla="*/ 613 h 217"/>
                <a:gd name="T24" fmla="*/ 40 w 128"/>
                <a:gd name="T25" fmla="*/ 601 h 217"/>
                <a:gd name="T26" fmla="*/ 20 w 128"/>
                <a:gd name="T27" fmla="*/ 586 h 217"/>
                <a:gd name="T28" fmla="*/ 5 w 128"/>
                <a:gd name="T29" fmla="*/ 568 h 217"/>
                <a:gd name="T30" fmla="*/ 0 w 128"/>
                <a:gd name="T31" fmla="*/ 547 h 217"/>
                <a:gd name="T32" fmla="*/ 3 w 128"/>
                <a:gd name="T33" fmla="*/ 532 h 217"/>
                <a:gd name="T34" fmla="*/ 33 w 128"/>
                <a:gd name="T35" fmla="*/ 511 h 217"/>
                <a:gd name="T36" fmla="*/ 73 w 128"/>
                <a:gd name="T37" fmla="*/ 482 h 217"/>
                <a:gd name="T38" fmla="*/ 116 w 128"/>
                <a:gd name="T39" fmla="*/ 449 h 217"/>
                <a:gd name="T40" fmla="*/ 159 w 128"/>
                <a:gd name="T41" fmla="*/ 401 h 217"/>
                <a:gd name="T42" fmla="*/ 199 w 128"/>
                <a:gd name="T43" fmla="*/ 335 h 217"/>
                <a:gd name="T44" fmla="*/ 230 w 128"/>
                <a:gd name="T45" fmla="*/ 248 h 217"/>
                <a:gd name="T46" fmla="*/ 245 w 128"/>
                <a:gd name="T47" fmla="*/ 138 h 217"/>
                <a:gd name="T48" fmla="*/ 237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C69B21AD-6BC3-497C-BECE-A5AE03F7E0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BBA14294-9017-4EBD-8BB1-9D61A5DFFD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416ADA71-DA55-421D-B92E-6F8457C0BE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898" y="2855"/>
              <a:ext cx="354" cy="464"/>
            </a:xfrm>
            <a:custGeom>
              <a:avLst/>
              <a:gdLst>
                <a:gd name="T0" fmla="*/ 227 w 117"/>
                <a:gd name="T1" fmla="*/ 0 h 132"/>
                <a:gd name="T2" fmla="*/ 0 w 117"/>
                <a:gd name="T3" fmla="*/ 88 h 132"/>
                <a:gd name="T4" fmla="*/ 9 w 117"/>
                <a:gd name="T5" fmla="*/ 91 h 132"/>
                <a:gd name="T6" fmla="*/ 42 w 117"/>
                <a:gd name="T7" fmla="*/ 102 h 132"/>
                <a:gd name="T8" fmla="*/ 88 w 117"/>
                <a:gd name="T9" fmla="*/ 127 h 132"/>
                <a:gd name="T10" fmla="*/ 139 w 117"/>
                <a:gd name="T11" fmla="*/ 165 h 132"/>
                <a:gd name="T12" fmla="*/ 200 w 117"/>
                <a:gd name="T13" fmla="*/ 218 h 132"/>
                <a:gd name="T14" fmla="*/ 254 w 117"/>
                <a:gd name="T15" fmla="*/ 281 h 132"/>
                <a:gd name="T16" fmla="*/ 309 w 117"/>
                <a:gd name="T17" fmla="*/ 362 h 132"/>
                <a:gd name="T18" fmla="*/ 351 w 117"/>
                <a:gd name="T19" fmla="*/ 464 h 132"/>
                <a:gd name="T20" fmla="*/ 354 w 117"/>
                <a:gd name="T21" fmla="*/ 422 h 132"/>
                <a:gd name="T22" fmla="*/ 348 w 117"/>
                <a:gd name="T23" fmla="*/ 376 h 132"/>
                <a:gd name="T24" fmla="*/ 327 w 117"/>
                <a:gd name="T25" fmla="*/ 316 h 132"/>
                <a:gd name="T26" fmla="*/ 300 w 117"/>
                <a:gd name="T27" fmla="*/ 260 h 132"/>
                <a:gd name="T28" fmla="*/ 269 w 117"/>
                <a:gd name="T29" fmla="*/ 204 h 132"/>
                <a:gd name="T30" fmla="*/ 236 w 117"/>
                <a:gd name="T31" fmla="*/ 158 h 132"/>
                <a:gd name="T32" fmla="*/ 203 w 117"/>
                <a:gd name="T33" fmla="*/ 127 h 132"/>
                <a:gd name="T34" fmla="*/ 175 w 117"/>
                <a:gd name="T35" fmla="*/ 112 h 132"/>
                <a:gd name="T36" fmla="*/ 209 w 117"/>
                <a:gd name="T37" fmla="*/ 102 h 132"/>
                <a:gd name="T38" fmla="*/ 239 w 117"/>
                <a:gd name="T39" fmla="*/ 98 h 132"/>
                <a:gd name="T40" fmla="*/ 269 w 117"/>
                <a:gd name="T41" fmla="*/ 91 h 132"/>
                <a:gd name="T42" fmla="*/ 297 w 117"/>
                <a:gd name="T43" fmla="*/ 88 h 132"/>
                <a:gd name="T44" fmla="*/ 318 w 117"/>
                <a:gd name="T45" fmla="*/ 84 h 132"/>
                <a:gd name="T46" fmla="*/ 330 w 117"/>
                <a:gd name="T47" fmla="*/ 77 h 132"/>
                <a:gd name="T48" fmla="*/ 342 w 117"/>
                <a:gd name="T49" fmla="*/ 74 h 132"/>
                <a:gd name="T50" fmla="*/ 345 w 117"/>
                <a:gd name="T51" fmla="*/ 74 h 132"/>
                <a:gd name="T52" fmla="*/ 227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75797973-E742-4671-A773-E7B7EEF267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799" y="2979"/>
              <a:ext cx="87" cy="274"/>
            </a:xfrm>
            <a:custGeom>
              <a:avLst/>
              <a:gdLst>
                <a:gd name="T0" fmla="*/ 87 w 29"/>
                <a:gd name="T1" fmla="*/ 0 h 77"/>
                <a:gd name="T2" fmla="*/ 69 w 29"/>
                <a:gd name="T3" fmla="*/ 0 h 77"/>
                <a:gd name="T4" fmla="*/ 48 w 29"/>
                <a:gd name="T5" fmla="*/ 14 h 77"/>
                <a:gd name="T6" fmla="*/ 27 w 29"/>
                <a:gd name="T7" fmla="*/ 32 h 77"/>
                <a:gd name="T8" fmla="*/ 12 w 29"/>
                <a:gd name="T9" fmla="*/ 68 h 77"/>
                <a:gd name="T10" fmla="*/ 3 w 29"/>
                <a:gd name="T11" fmla="*/ 107 h 77"/>
                <a:gd name="T12" fmla="*/ 0 w 29"/>
                <a:gd name="T13" fmla="*/ 157 h 77"/>
                <a:gd name="T14" fmla="*/ 9 w 29"/>
                <a:gd name="T15" fmla="*/ 214 h 77"/>
                <a:gd name="T16" fmla="*/ 33 w 29"/>
                <a:gd name="T17" fmla="*/ 274 h 77"/>
                <a:gd name="T18" fmla="*/ 45 w 29"/>
                <a:gd name="T19" fmla="*/ 189 h 77"/>
                <a:gd name="T20" fmla="*/ 57 w 29"/>
                <a:gd name="T21" fmla="*/ 132 h 77"/>
                <a:gd name="T22" fmla="*/ 69 w 29"/>
                <a:gd name="T23" fmla="*/ 78 h 77"/>
                <a:gd name="T24" fmla="*/ 87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F44E759F-510C-4DFB-A21E-5759DFD0F4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C1612A89-0DB3-414E-ACEF-8BA5CCFEC16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0" y="745"/>
              <a:ext cx="569" cy="636"/>
              <a:chOff x="1727" y="866"/>
              <a:chExt cx="129" cy="157"/>
            </a:xfrm>
          </p:grpSpPr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8662EE13-2775-4067-BE1E-5E481930CB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0E4BAE42-7DCF-447A-8028-482027E186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A0EFE0D8-BB70-4A25-8E91-849E69677EE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9646E59F-F2A8-47ED-84A3-C4DDC8D88C2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43" y="129"/>
              <a:ext cx="356" cy="608"/>
              <a:chOff x="1727" y="866"/>
              <a:chExt cx="129" cy="157"/>
            </a:xfrm>
          </p:grpSpPr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E94DBF61-7B64-4F89-B5D2-491BDA5292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8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>
                <a:extLst>
                  <a:ext uri="{FF2B5EF4-FFF2-40B4-BE49-F238E27FC236}">
                    <a16:creationId xmlns:a16="http://schemas.microsoft.com/office/drawing/2014/main" id="{CA0AD225-F612-4CC9-9791-1F57F21C48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7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>
                <a:extLst>
                  <a:ext uri="{FF2B5EF4-FFF2-40B4-BE49-F238E27FC236}">
                    <a16:creationId xmlns:a16="http://schemas.microsoft.com/office/drawing/2014/main" id="{E46523A4-9B16-4D4E-8352-41DBC4D51B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099AA8F2-81D9-428A-927E-4144CE261DF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524840">
              <a:off x="673" y="3302"/>
              <a:ext cx="500" cy="504"/>
              <a:chOff x="1727" y="866"/>
              <a:chExt cx="129" cy="157"/>
            </a:xfrm>
          </p:grpSpPr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E201D366-23E1-4C7F-B0FC-54A4A748914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7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8C12DC0C-B72B-4B71-B4B3-5DD34272297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CC86395F-79CC-4596-B797-82302E0641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45E751AC-2797-46B9-9625-C1E1619146D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398" y="266"/>
              <a:ext cx="708" cy="891"/>
              <a:chOff x="1727" y="866"/>
              <a:chExt cx="129" cy="157"/>
            </a:xfrm>
          </p:grpSpPr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43615389-A9C8-4C28-93D5-D17F6AFB94F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8AC58DF6-D78D-452C-8039-DE80E393B6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9149F60A-7394-4418-8EB9-76F9B96DC8B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id="{2CF59D6F-BC3A-4491-BCCC-2B63B21BFC1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14" y="2392"/>
              <a:ext cx="708" cy="891"/>
              <a:chOff x="1727" y="866"/>
              <a:chExt cx="129" cy="157"/>
            </a:xfrm>
          </p:grpSpPr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FA24E52A-513F-47A0-92CA-8D991158F4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9ACF2CA0-127C-429D-B063-7C0F3848033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E3CCF3CE-B115-47B6-BAA9-65A0AD92AA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34468FE-E09D-4839-B7EA-B50AB7FF62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35400560-CD32-48E7-A5A7-07D0049E9E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63 h 237"/>
                <a:gd name="T4" fmla="*/ 8 w 257"/>
                <a:gd name="T5" fmla="*/ 125 h 237"/>
                <a:gd name="T6" fmla="*/ 16 w 257"/>
                <a:gd name="T7" fmla="*/ 188 h 237"/>
                <a:gd name="T8" fmla="*/ 29 w 257"/>
                <a:gd name="T9" fmla="*/ 245 h 237"/>
                <a:gd name="T10" fmla="*/ 48 w 257"/>
                <a:gd name="T11" fmla="*/ 298 h 237"/>
                <a:gd name="T12" fmla="*/ 72 w 257"/>
                <a:gd name="T13" fmla="*/ 353 h 237"/>
                <a:gd name="T14" fmla="*/ 101 w 257"/>
                <a:gd name="T15" fmla="*/ 403 h 237"/>
                <a:gd name="T16" fmla="*/ 135 w 257"/>
                <a:gd name="T17" fmla="*/ 445 h 237"/>
                <a:gd name="T18" fmla="*/ 178 w 257"/>
                <a:gd name="T19" fmla="*/ 485 h 237"/>
                <a:gd name="T20" fmla="*/ 228 w 257"/>
                <a:gd name="T21" fmla="*/ 520 h 237"/>
                <a:gd name="T22" fmla="*/ 281 w 257"/>
                <a:gd name="T23" fmla="*/ 548 h 237"/>
                <a:gd name="T24" fmla="*/ 347 w 257"/>
                <a:gd name="T25" fmla="*/ 570 h 237"/>
                <a:gd name="T26" fmla="*/ 419 w 257"/>
                <a:gd name="T27" fmla="*/ 585 h 237"/>
                <a:gd name="T28" fmla="*/ 498 w 257"/>
                <a:gd name="T29" fmla="*/ 593 h 237"/>
                <a:gd name="T30" fmla="*/ 583 w 257"/>
                <a:gd name="T31" fmla="*/ 590 h 237"/>
                <a:gd name="T32" fmla="*/ 681 w 257"/>
                <a:gd name="T33" fmla="*/ 580 h 237"/>
                <a:gd name="T34" fmla="*/ 594 w 257"/>
                <a:gd name="T35" fmla="*/ 568 h 237"/>
                <a:gd name="T36" fmla="*/ 517 w 257"/>
                <a:gd name="T37" fmla="*/ 550 h 237"/>
                <a:gd name="T38" fmla="*/ 450 w 257"/>
                <a:gd name="T39" fmla="*/ 530 h 237"/>
                <a:gd name="T40" fmla="*/ 392 w 257"/>
                <a:gd name="T41" fmla="*/ 510 h 237"/>
                <a:gd name="T42" fmla="*/ 339 w 257"/>
                <a:gd name="T43" fmla="*/ 483 h 237"/>
                <a:gd name="T44" fmla="*/ 297 w 257"/>
                <a:gd name="T45" fmla="*/ 455 h 237"/>
                <a:gd name="T46" fmla="*/ 257 w 257"/>
                <a:gd name="T47" fmla="*/ 423 h 237"/>
                <a:gd name="T48" fmla="*/ 223 w 257"/>
                <a:gd name="T49" fmla="*/ 388 h 237"/>
                <a:gd name="T50" fmla="*/ 191 w 257"/>
                <a:gd name="T51" fmla="*/ 353 h 237"/>
                <a:gd name="T52" fmla="*/ 162 w 257"/>
                <a:gd name="T53" fmla="*/ 313 h 237"/>
                <a:gd name="T54" fmla="*/ 138 w 257"/>
                <a:gd name="T55" fmla="*/ 268 h 237"/>
                <a:gd name="T56" fmla="*/ 114 w 257"/>
                <a:gd name="T57" fmla="*/ 220 h 237"/>
                <a:gd name="T58" fmla="*/ 87 w 257"/>
                <a:gd name="T59" fmla="*/ 173 h 237"/>
                <a:gd name="T60" fmla="*/ 61 w 257"/>
                <a:gd name="T61" fmla="*/ 118 h 237"/>
                <a:gd name="T62" fmla="*/ 32 w 257"/>
                <a:gd name="T63" fmla="*/ 60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A05F7D35-E773-49D9-AD0C-13BD00A65D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1997" y="858"/>
              <a:ext cx="330" cy="278"/>
            </a:xfrm>
            <a:custGeom>
              <a:avLst/>
              <a:gdLst>
                <a:gd name="T0" fmla="*/ 205 w 124"/>
                <a:gd name="T1" fmla="*/ 0 h 110"/>
                <a:gd name="T2" fmla="*/ 330 w 124"/>
                <a:gd name="T3" fmla="*/ 273 h 110"/>
                <a:gd name="T4" fmla="*/ 319 w 124"/>
                <a:gd name="T5" fmla="*/ 270 h 110"/>
                <a:gd name="T6" fmla="*/ 285 w 124"/>
                <a:gd name="T7" fmla="*/ 265 h 110"/>
                <a:gd name="T8" fmla="*/ 237 w 124"/>
                <a:gd name="T9" fmla="*/ 255 h 110"/>
                <a:gd name="T10" fmla="*/ 181 w 124"/>
                <a:gd name="T11" fmla="*/ 250 h 110"/>
                <a:gd name="T12" fmla="*/ 120 w 124"/>
                <a:gd name="T13" fmla="*/ 245 h 110"/>
                <a:gd name="T14" fmla="*/ 67 w 124"/>
                <a:gd name="T15" fmla="*/ 248 h 110"/>
                <a:gd name="T16" fmla="*/ 24 w 124"/>
                <a:gd name="T17" fmla="*/ 258 h 110"/>
                <a:gd name="T18" fmla="*/ 0 w 124"/>
                <a:gd name="T19" fmla="*/ 278 h 110"/>
                <a:gd name="T20" fmla="*/ 11 w 124"/>
                <a:gd name="T21" fmla="*/ 248 h 110"/>
                <a:gd name="T22" fmla="*/ 21 w 124"/>
                <a:gd name="T23" fmla="*/ 225 h 110"/>
                <a:gd name="T24" fmla="*/ 43 w 124"/>
                <a:gd name="T25" fmla="*/ 207 h 110"/>
                <a:gd name="T26" fmla="*/ 67 w 124"/>
                <a:gd name="T27" fmla="*/ 192 h 110"/>
                <a:gd name="T28" fmla="*/ 96 w 124"/>
                <a:gd name="T29" fmla="*/ 182 h 110"/>
                <a:gd name="T30" fmla="*/ 125 w 124"/>
                <a:gd name="T31" fmla="*/ 179 h 110"/>
                <a:gd name="T32" fmla="*/ 157 w 124"/>
                <a:gd name="T33" fmla="*/ 179 h 110"/>
                <a:gd name="T34" fmla="*/ 192 w 124"/>
                <a:gd name="T35" fmla="*/ 187 h 110"/>
                <a:gd name="T36" fmla="*/ 194 w 124"/>
                <a:gd name="T37" fmla="*/ 179 h 110"/>
                <a:gd name="T38" fmla="*/ 186 w 124"/>
                <a:gd name="T39" fmla="*/ 142 h 110"/>
                <a:gd name="T40" fmla="*/ 178 w 124"/>
                <a:gd name="T41" fmla="*/ 96 h 110"/>
                <a:gd name="T42" fmla="*/ 173 w 124"/>
                <a:gd name="T43" fmla="*/ 76 h 110"/>
                <a:gd name="T44" fmla="*/ 168 w 124"/>
                <a:gd name="T45" fmla="*/ 76 h 110"/>
                <a:gd name="T46" fmla="*/ 162 w 124"/>
                <a:gd name="T47" fmla="*/ 73 h 110"/>
                <a:gd name="T48" fmla="*/ 157 w 124"/>
                <a:gd name="T49" fmla="*/ 66 h 110"/>
                <a:gd name="T50" fmla="*/ 152 w 124"/>
                <a:gd name="T51" fmla="*/ 58 h 110"/>
                <a:gd name="T52" fmla="*/ 152 w 124"/>
                <a:gd name="T53" fmla="*/ 48 h 110"/>
                <a:gd name="T54" fmla="*/ 157 w 124"/>
                <a:gd name="T55" fmla="*/ 35 h 110"/>
                <a:gd name="T56" fmla="*/ 176 w 124"/>
                <a:gd name="T57" fmla="*/ 20 h 110"/>
                <a:gd name="T58" fmla="*/ 205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48F9C7F6-21E8-47D1-937B-E46DF5B017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224" y="808"/>
              <a:ext cx="123" cy="233"/>
            </a:xfrm>
            <a:custGeom>
              <a:avLst/>
              <a:gdLst>
                <a:gd name="T0" fmla="*/ 83 w 46"/>
                <a:gd name="T1" fmla="*/ 0 h 94"/>
                <a:gd name="T2" fmla="*/ 53 w 46"/>
                <a:gd name="T3" fmla="*/ 94 h 94"/>
                <a:gd name="T4" fmla="*/ 40 w 46"/>
                <a:gd name="T5" fmla="*/ 154 h 94"/>
                <a:gd name="T6" fmla="*/ 29 w 46"/>
                <a:gd name="T7" fmla="*/ 196 h 94"/>
                <a:gd name="T8" fmla="*/ 0 w 46"/>
                <a:gd name="T9" fmla="*/ 233 h 94"/>
                <a:gd name="T10" fmla="*/ 32 w 46"/>
                <a:gd name="T11" fmla="*/ 218 h 94"/>
                <a:gd name="T12" fmla="*/ 62 w 46"/>
                <a:gd name="T13" fmla="*/ 198 h 94"/>
                <a:gd name="T14" fmla="*/ 86 w 46"/>
                <a:gd name="T15" fmla="*/ 171 h 94"/>
                <a:gd name="T16" fmla="*/ 107 w 46"/>
                <a:gd name="T17" fmla="*/ 141 h 94"/>
                <a:gd name="T18" fmla="*/ 120 w 46"/>
                <a:gd name="T19" fmla="*/ 109 h 94"/>
                <a:gd name="T20" fmla="*/ 123 w 46"/>
                <a:gd name="T21" fmla="*/ 74 h 94"/>
                <a:gd name="T22" fmla="*/ 112 w 46"/>
                <a:gd name="T23" fmla="*/ 37 h 94"/>
                <a:gd name="T24" fmla="*/ 83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4111C1E3-0E71-43D8-ACEC-4D8E3572F8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98E45A92-497A-4BBA-917E-BB993498FC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16 w 149"/>
                <a:gd name="T3" fmla="*/ 20 h 704"/>
                <a:gd name="T4" fmla="*/ 42 w 149"/>
                <a:gd name="T5" fmla="*/ 46 h 704"/>
                <a:gd name="T6" fmla="*/ 74 w 149"/>
                <a:gd name="T7" fmla="*/ 78 h 704"/>
                <a:gd name="T8" fmla="*/ 108 w 149"/>
                <a:gd name="T9" fmla="*/ 121 h 704"/>
                <a:gd name="T10" fmla="*/ 153 w 149"/>
                <a:gd name="T11" fmla="*/ 173 h 704"/>
                <a:gd name="T12" fmla="*/ 193 w 149"/>
                <a:gd name="T13" fmla="*/ 229 h 704"/>
                <a:gd name="T14" fmla="*/ 232 w 149"/>
                <a:gd name="T15" fmla="*/ 294 h 704"/>
                <a:gd name="T16" fmla="*/ 264 w 149"/>
                <a:gd name="T17" fmla="*/ 369 h 704"/>
                <a:gd name="T18" fmla="*/ 295 w 149"/>
                <a:gd name="T19" fmla="*/ 448 h 704"/>
                <a:gd name="T20" fmla="*/ 317 w 149"/>
                <a:gd name="T21" fmla="*/ 539 h 704"/>
                <a:gd name="T22" fmla="*/ 327 w 149"/>
                <a:gd name="T23" fmla="*/ 640 h 704"/>
                <a:gd name="T24" fmla="*/ 332 w 149"/>
                <a:gd name="T25" fmla="*/ 745 h 704"/>
                <a:gd name="T26" fmla="*/ 317 w 149"/>
                <a:gd name="T27" fmla="*/ 863 h 704"/>
                <a:gd name="T28" fmla="*/ 287 w 149"/>
                <a:gd name="T29" fmla="*/ 987 h 704"/>
                <a:gd name="T30" fmla="*/ 243 w 149"/>
                <a:gd name="T31" fmla="*/ 1117 h 704"/>
                <a:gd name="T32" fmla="*/ 177 w 149"/>
                <a:gd name="T33" fmla="*/ 1261 h 704"/>
                <a:gd name="T34" fmla="*/ 103 w 149"/>
                <a:gd name="T35" fmla="*/ 1424 h 704"/>
                <a:gd name="T36" fmla="*/ 55 w 149"/>
                <a:gd name="T37" fmla="*/ 1575 h 704"/>
                <a:gd name="T38" fmla="*/ 26 w 149"/>
                <a:gd name="T39" fmla="*/ 1715 h 704"/>
                <a:gd name="T40" fmla="*/ 16 w 149"/>
                <a:gd name="T41" fmla="*/ 1849 h 704"/>
                <a:gd name="T42" fmla="*/ 16 w 149"/>
                <a:gd name="T43" fmla="*/ 1977 h 704"/>
                <a:gd name="T44" fmla="*/ 21 w 149"/>
                <a:gd name="T45" fmla="*/ 2094 h 704"/>
                <a:gd name="T46" fmla="*/ 32 w 149"/>
                <a:gd name="T47" fmla="*/ 2199 h 704"/>
                <a:gd name="T48" fmla="*/ 37 w 149"/>
                <a:gd name="T49" fmla="*/ 2300 h 704"/>
                <a:gd name="T50" fmla="*/ 108 w 149"/>
                <a:gd name="T51" fmla="*/ 2248 h 704"/>
                <a:gd name="T52" fmla="*/ 103 w 149"/>
                <a:gd name="T53" fmla="*/ 2222 h 704"/>
                <a:gd name="T54" fmla="*/ 95 w 149"/>
                <a:gd name="T55" fmla="*/ 2146 h 704"/>
                <a:gd name="T56" fmla="*/ 87 w 149"/>
                <a:gd name="T57" fmla="*/ 2032 h 704"/>
                <a:gd name="T58" fmla="*/ 92 w 149"/>
                <a:gd name="T59" fmla="*/ 1879 h 704"/>
                <a:gd name="T60" fmla="*/ 108 w 149"/>
                <a:gd name="T61" fmla="*/ 1696 h 704"/>
                <a:gd name="T62" fmla="*/ 153 w 149"/>
                <a:gd name="T63" fmla="*/ 1487 h 704"/>
                <a:gd name="T64" fmla="*/ 227 w 149"/>
                <a:gd name="T65" fmla="*/ 1261 h 704"/>
                <a:gd name="T66" fmla="*/ 340 w 149"/>
                <a:gd name="T67" fmla="*/ 1023 h 704"/>
                <a:gd name="T68" fmla="*/ 377 w 149"/>
                <a:gd name="T69" fmla="*/ 912 h 704"/>
                <a:gd name="T70" fmla="*/ 393 w 149"/>
                <a:gd name="T71" fmla="*/ 768 h 704"/>
                <a:gd name="T72" fmla="*/ 380 w 149"/>
                <a:gd name="T73" fmla="*/ 601 h 704"/>
                <a:gd name="T74" fmla="*/ 346 w 149"/>
                <a:gd name="T75" fmla="*/ 438 h 704"/>
                <a:gd name="T76" fmla="*/ 287 w 149"/>
                <a:gd name="T77" fmla="*/ 278 h 704"/>
                <a:gd name="T78" fmla="*/ 214 w 149"/>
                <a:gd name="T79" fmla="*/ 144 h 704"/>
                <a:gd name="T80" fmla="*/ 116 w 149"/>
                <a:gd name="T81" fmla="*/ 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D640B17C-3DD7-45FC-A017-C01104A249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59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3360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D90C196C-FC84-4273-A648-A899B13276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9EC2B5FC-EE53-49BE-B113-68B4A1E12A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5BE294E9-34B0-4027-A2E5-0EBBB2202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1E3642-0916-4DF1-BD02-BF2F0A6566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80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AC93BDD2-87E9-48C9-BCC2-C4B5002CB6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6B3487D7-E3E4-457E-87A1-5B9F909A07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199BB191-ECCE-4368-ADDC-2EBF8F19CA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52CF7-2D48-458C-AC63-8CBBFA6FAC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5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908E0D3C-5B58-4890-BBCD-479288402B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5F3C8582-993A-44A8-A1CC-E47D34694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64293230-C3D4-4552-9C1E-5AC6E191B1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DE633-5CC3-42D9-95C2-6272091D1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62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>
            <a:fillRect/>
          </a:stretch>
        </p:blipFill>
        <p:spPr>
          <a:xfrm rot="16200000">
            <a:off x="6145212" y="-2097087"/>
            <a:ext cx="901702" cy="5095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>
            <a:fillRect/>
          </a:stretch>
        </p:blipFill>
        <p:spPr>
          <a:xfrm rot="16200000">
            <a:off x="3182938" y="2773363"/>
            <a:ext cx="901700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6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A7755867-DA96-4573-BD11-43C09947EE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6D687AE2-2321-41BF-B0AF-BC1708245F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8BD5DAFC-8B59-489E-AC31-9A2BEAFD6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5B241-7EA9-4A39-B15D-EE4EF10DB7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97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1A89D0E0-4752-49B0-91B8-2143C59177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24EB1A02-BA21-4FCF-A17D-9CF956D766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9F8C196E-A5D4-4A90-9E06-490833487C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10DA8-6D4B-4174-A1A7-442EE383F6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43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131C63A1-1BAB-4E25-AE06-9653128AFE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E309A5CB-FE1E-4FF6-B19A-33BE7AC19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421FD321-4085-424B-BC05-607E50279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C7DE6-4A6E-4D5B-BC9E-1872CA9A8A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81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51D3DBB3-D3AA-452D-8F0B-5019E75686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73F9B37D-4DBE-4BFD-80FA-3229324EA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9C824495-BB29-449D-8E9B-822A7B08A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2643-78DB-4296-8CF1-E53C75165A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82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9B2D5F4E-961F-4FE5-AEDF-B5F269903D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DA3180F8-448C-47F5-885B-269E3970DC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B5416623-1C40-4084-89F3-DA767E00BD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3E726-D2B2-4289-BF27-DD8334E784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71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E0589B11-7A79-4419-AFBE-F29EF9ED19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4787FC66-341B-4E0D-99B2-83DFDDA338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4098C81D-2E23-4594-90AB-80F0CD33D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696F5-2AE3-43F8-AF39-49AB5D4D6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38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A9FDB5EF-51F5-46F9-A98D-88D1E5515E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4543A960-D1D1-405D-8148-83AFE6D03C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0D2F6C25-BE9B-486E-9AF7-8AACE59B9A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B944A-8FF8-4421-A1F5-21CE3D4932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9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BB37C90C-E338-41B6-9F92-5308D2EAA5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161F60BF-60CF-49D6-A059-0899E77F8B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C37818C1-16C5-4235-9F0F-E07151D577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D6664-15C2-4FEE-9C3E-B43BBDA719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35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3F38953-8B4A-49B1-A399-39FEB80910A9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>
              <a:extLst>
                <a:ext uri="{FF2B5EF4-FFF2-40B4-BE49-F238E27FC236}">
                  <a16:creationId xmlns:a16="http://schemas.microsoft.com/office/drawing/2014/main" id="{B855C11D-2A42-4478-9FEA-F7CE5214B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>
              <a:extLst>
                <a:ext uri="{FF2B5EF4-FFF2-40B4-BE49-F238E27FC236}">
                  <a16:creationId xmlns:a16="http://schemas.microsoft.com/office/drawing/2014/main" id="{505822B8-64BA-4E47-87D7-29071CA8FE7C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>
                <a:extLst>
                  <a:ext uri="{FF2B5EF4-FFF2-40B4-BE49-F238E27FC236}">
                    <a16:creationId xmlns:a16="http://schemas.microsoft.com/office/drawing/2014/main" id="{B6696859-C959-4703-A77E-F702AE6B166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6">
                <a:extLst>
                  <a:ext uri="{FF2B5EF4-FFF2-40B4-BE49-F238E27FC236}">
                    <a16:creationId xmlns:a16="http://schemas.microsoft.com/office/drawing/2014/main" id="{36F904FC-7C89-4D0D-84C3-60F93023C9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7">
                <a:extLst>
                  <a:ext uri="{FF2B5EF4-FFF2-40B4-BE49-F238E27FC236}">
                    <a16:creationId xmlns:a16="http://schemas.microsoft.com/office/drawing/2014/main" id="{3593F90F-4742-4461-899D-F9E8F06951C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" name="Freeform 8">
              <a:extLst>
                <a:ext uri="{FF2B5EF4-FFF2-40B4-BE49-F238E27FC236}">
                  <a16:creationId xmlns:a16="http://schemas.microsoft.com/office/drawing/2014/main" id="{4E0A97F2-79DB-46B8-AE4B-263924187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9">
              <a:extLst>
                <a:ext uri="{FF2B5EF4-FFF2-40B4-BE49-F238E27FC236}">
                  <a16:creationId xmlns:a16="http://schemas.microsoft.com/office/drawing/2014/main" id="{BA47FA84-14F6-4D4E-90AE-423A4ACB37B3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>
                <a:extLst>
                  <a:ext uri="{FF2B5EF4-FFF2-40B4-BE49-F238E27FC236}">
                    <a16:creationId xmlns:a16="http://schemas.microsoft.com/office/drawing/2014/main" id="{26F1A477-073C-43BB-B518-18DB60C95D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66 w 217"/>
                  <a:gd name="T1" fmla="*/ 303 h 210"/>
                  <a:gd name="T2" fmla="*/ 53 w 217"/>
                  <a:gd name="T3" fmla="*/ 286 h 210"/>
                  <a:gd name="T4" fmla="*/ 38 w 217"/>
                  <a:gd name="T5" fmla="*/ 261 h 210"/>
                  <a:gd name="T6" fmla="*/ 22 w 217"/>
                  <a:gd name="T7" fmla="*/ 229 h 210"/>
                  <a:gd name="T8" fmla="*/ 7 w 217"/>
                  <a:gd name="T9" fmla="*/ 195 h 210"/>
                  <a:gd name="T10" fmla="*/ 0 w 217"/>
                  <a:gd name="T11" fmla="*/ 157 h 210"/>
                  <a:gd name="T12" fmla="*/ 1 w 217"/>
                  <a:gd name="T13" fmla="*/ 118 h 210"/>
                  <a:gd name="T14" fmla="*/ 13 w 217"/>
                  <a:gd name="T15" fmla="*/ 82 h 210"/>
                  <a:gd name="T16" fmla="*/ 39 w 217"/>
                  <a:gd name="T17" fmla="*/ 51 h 210"/>
                  <a:gd name="T18" fmla="*/ 65 w 217"/>
                  <a:gd name="T19" fmla="*/ 32 h 210"/>
                  <a:gd name="T20" fmla="*/ 87 w 217"/>
                  <a:gd name="T21" fmla="*/ 17 h 210"/>
                  <a:gd name="T22" fmla="*/ 104 w 217"/>
                  <a:gd name="T23" fmla="*/ 10 h 210"/>
                  <a:gd name="T24" fmla="*/ 117 w 217"/>
                  <a:gd name="T25" fmla="*/ 7 h 210"/>
                  <a:gd name="T26" fmla="*/ 127 w 217"/>
                  <a:gd name="T27" fmla="*/ 7 h 210"/>
                  <a:gd name="T28" fmla="*/ 150 w 217"/>
                  <a:gd name="T29" fmla="*/ 0 h 210"/>
                  <a:gd name="T30" fmla="*/ 213 w 217"/>
                  <a:gd name="T31" fmla="*/ 12 h 210"/>
                  <a:gd name="T32" fmla="*/ 231 w 217"/>
                  <a:gd name="T33" fmla="*/ 17 h 210"/>
                  <a:gd name="T34" fmla="*/ 248 w 217"/>
                  <a:gd name="T35" fmla="*/ 22 h 210"/>
                  <a:gd name="T36" fmla="*/ 263 w 217"/>
                  <a:gd name="T37" fmla="*/ 27 h 210"/>
                  <a:gd name="T38" fmla="*/ 274 w 217"/>
                  <a:gd name="T39" fmla="*/ 33 h 210"/>
                  <a:gd name="T40" fmla="*/ 286 w 217"/>
                  <a:gd name="T41" fmla="*/ 39 h 210"/>
                  <a:gd name="T42" fmla="*/ 296 w 217"/>
                  <a:gd name="T43" fmla="*/ 46 h 210"/>
                  <a:gd name="T44" fmla="*/ 304 w 217"/>
                  <a:gd name="T45" fmla="*/ 55 h 210"/>
                  <a:gd name="T46" fmla="*/ 313 w 217"/>
                  <a:gd name="T47" fmla="*/ 65 h 210"/>
                  <a:gd name="T48" fmla="*/ 296 w 217"/>
                  <a:gd name="T49" fmla="*/ 58 h 210"/>
                  <a:gd name="T50" fmla="*/ 280 w 217"/>
                  <a:gd name="T51" fmla="*/ 52 h 210"/>
                  <a:gd name="T52" fmla="*/ 264 w 217"/>
                  <a:gd name="T53" fmla="*/ 48 h 210"/>
                  <a:gd name="T54" fmla="*/ 248 w 217"/>
                  <a:gd name="T55" fmla="*/ 43 h 210"/>
                  <a:gd name="T56" fmla="*/ 235 w 217"/>
                  <a:gd name="T57" fmla="*/ 39 h 210"/>
                  <a:gd name="T58" fmla="*/ 221 w 217"/>
                  <a:gd name="T59" fmla="*/ 38 h 210"/>
                  <a:gd name="T60" fmla="*/ 206 w 217"/>
                  <a:gd name="T61" fmla="*/ 35 h 210"/>
                  <a:gd name="T62" fmla="*/ 193 w 217"/>
                  <a:gd name="T63" fmla="*/ 35 h 210"/>
                  <a:gd name="T64" fmla="*/ 180 w 217"/>
                  <a:gd name="T65" fmla="*/ 35 h 210"/>
                  <a:gd name="T66" fmla="*/ 167 w 217"/>
                  <a:gd name="T67" fmla="*/ 36 h 210"/>
                  <a:gd name="T68" fmla="*/ 154 w 217"/>
                  <a:gd name="T69" fmla="*/ 39 h 210"/>
                  <a:gd name="T70" fmla="*/ 143 w 217"/>
                  <a:gd name="T71" fmla="*/ 42 h 210"/>
                  <a:gd name="T72" fmla="*/ 131 w 217"/>
                  <a:gd name="T73" fmla="*/ 48 h 210"/>
                  <a:gd name="T74" fmla="*/ 118 w 217"/>
                  <a:gd name="T75" fmla="*/ 52 h 210"/>
                  <a:gd name="T76" fmla="*/ 107 w 217"/>
                  <a:gd name="T77" fmla="*/ 59 h 210"/>
                  <a:gd name="T78" fmla="*/ 95 w 217"/>
                  <a:gd name="T79" fmla="*/ 66 h 210"/>
                  <a:gd name="T80" fmla="*/ 75 w 217"/>
                  <a:gd name="T81" fmla="*/ 88 h 210"/>
                  <a:gd name="T82" fmla="*/ 61 w 217"/>
                  <a:gd name="T83" fmla="*/ 115 h 210"/>
                  <a:gd name="T84" fmla="*/ 53 w 217"/>
                  <a:gd name="T85" fmla="*/ 149 h 210"/>
                  <a:gd name="T86" fmla="*/ 50 w 217"/>
                  <a:gd name="T87" fmla="*/ 182 h 210"/>
                  <a:gd name="T88" fmla="*/ 50 w 217"/>
                  <a:gd name="T89" fmla="*/ 218 h 210"/>
                  <a:gd name="T90" fmla="*/ 55 w 217"/>
                  <a:gd name="T91" fmla="*/ 251 h 210"/>
                  <a:gd name="T92" fmla="*/ 59 w 217"/>
                  <a:gd name="T93" fmla="*/ 280 h 210"/>
                  <a:gd name="T94" fmla="*/ 66 w 217"/>
                  <a:gd name="T95" fmla="*/ 303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11">
                <a:extLst>
                  <a:ext uri="{FF2B5EF4-FFF2-40B4-BE49-F238E27FC236}">
                    <a16:creationId xmlns:a16="http://schemas.microsoft.com/office/drawing/2014/main" id="{20581B8C-6E4F-490B-AFEB-BBC944F50A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57 w 182"/>
                  <a:gd name="T1" fmla="*/ 0 h 213"/>
                  <a:gd name="T2" fmla="*/ 161 w 182"/>
                  <a:gd name="T3" fmla="*/ 3 h 213"/>
                  <a:gd name="T4" fmla="*/ 170 w 182"/>
                  <a:gd name="T5" fmla="*/ 12 h 213"/>
                  <a:gd name="T6" fmla="*/ 183 w 182"/>
                  <a:gd name="T7" fmla="*/ 26 h 213"/>
                  <a:gd name="T8" fmla="*/ 197 w 182"/>
                  <a:gd name="T9" fmla="*/ 48 h 213"/>
                  <a:gd name="T10" fmla="*/ 209 w 182"/>
                  <a:gd name="T11" fmla="*/ 75 h 213"/>
                  <a:gd name="T12" fmla="*/ 216 w 182"/>
                  <a:gd name="T13" fmla="*/ 110 h 213"/>
                  <a:gd name="T14" fmla="*/ 216 w 182"/>
                  <a:gd name="T15" fmla="*/ 152 h 213"/>
                  <a:gd name="T16" fmla="*/ 207 w 182"/>
                  <a:gd name="T17" fmla="*/ 201 h 213"/>
                  <a:gd name="T18" fmla="*/ 202 w 182"/>
                  <a:gd name="T19" fmla="*/ 215 h 213"/>
                  <a:gd name="T20" fmla="*/ 196 w 182"/>
                  <a:gd name="T21" fmla="*/ 227 h 213"/>
                  <a:gd name="T22" fmla="*/ 189 w 182"/>
                  <a:gd name="T23" fmla="*/ 239 h 213"/>
                  <a:gd name="T24" fmla="*/ 180 w 182"/>
                  <a:gd name="T25" fmla="*/ 250 h 213"/>
                  <a:gd name="T26" fmla="*/ 168 w 182"/>
                  <a:gd name="T27" fmla="*/ 260 h 213"/>
                  <a:gd name="T28" fmla="*/ 158 w 182"/>
                  <a:gd name="T29" fmla="*/ 268 h 213"/>
                  <a:gd name="T30" fmla="*/ 147 w 182"/>
                  <a:gd name="T31" fmla="*/ 276 h 213"/>
                  <a:gd name="T32" fmla="*/ 132 w 182"/>
                  <a:gd name="T33" fmla="*/ 282 h 213"/>
                  <a:gd name="T34" fmla="*/ 118 w 182"/>
                  <a:gd name="T35" fmla="*/ 285 h 213"/>
                  <a:gd name="T36" fmla="*/ 104 w 182"/>
                  <a:gd name="T37" fmla="*/ 289 h 213"/>
                  <a:gd name="T38" fmla="*/ 88 w 182"/>
                  <a:gd name="T39" fmla="*/ 291 h 213"/>
                  <a:gd name="T40" fmla="*/ 71 w 182"/>
                  <a:gd name="T41" fmla="*/ 291 h 213"/>
                  <a:gd name="T42" fmla="*/ 53 w 182"/>
                  <a:gd name="T43" fmla="*/ 289 h 213"/>
                  <a:gd name="T44" fmla="*/ 36 w 182"/>
                  <a:gd name="T45" fmla="*/ 285 h 213"/>
                  <a:gd name="T46" fmla="*/ 17 w 182"/>
                  <a:gd name="T47" fmla="*/ 279 h 213"/>
                  <a:gd name="T48" fmla="*/ 0 w 182"/>
                  <a:gd name="T49" fmla="*/ 272 h 213"/>
                  <a:gd name="T50" fmla="*/ 16 w 182"/>
                  <a:gd name="T51" fmla="*/ 282 h 213"/>
                  <a:gd name="T52" fmla="*/ 32 w 182"/>
                  <a:gd name="T53" fmla="*/ 289 h 213"/>
                  <a:gd name="T54" fmla="*/ 48 w 182"/>
                  <a:gd name="T55" fmla="*/ 296 h 213"/>
                  <a:gd name="T56" fmla="*/ 62 w 182"/>
                  <a:gd name="T57" fmla="*/ 301 h 213"/>
                  <a:gd name="T58" fmla="*/ 76 w 182"/>
                  <a:gd name="T59" fmla="*/ 305 h 213"/>
                  <a:gd name="T60" fmla="*/ 91 w 182"/>
                  <a:gd name="T61" fmla="*/ 307 h 213"/>
                  <a:gd name="T62" fmla="*/ 105 w 182"/>
                  <a:gd name="T63" fmla="*/ 308 h 213"/>
                  <a:gd name="T64" fmla="*/ 119 w 182"/>
                  <a:gd name="T65" fmla="*/ 308 h 213"/>
                  <a:gd name="T66" fmla="*/ 131 w 182"/>
                  <a:gd name="T67" fmla="*/ 307 h 213"/>
                  <a:gd name="T68" fmla="*/ 144 w 182"/>
                  <a:gd name="T69" fmla="*/ 304 h 213"/>
                  <a:gd name="T70" fmla="*/ 155 w 182"/>
                  <a:gd name="T71" fmla="*/ 301 h 213"/>
                  <a:gd name="T72" fmla="*/ 167 w 182"/>
                  <a:gd name="T73" fmla="*/ 298 h 213"/>
                  <a:gd name="T74" fmla="*/ 177 w 182"/>
                  <a:gd name="T75" fmla="*/ 294 h 213"/>
                  <a:gd name="T76" fmla="*/ 187 w 182"/>
                  <a:gd name="T77" fmla="*/ 288 h 213"/>
                  <a:gd name="T78" fmla="*/ 196 w 182"/>
                  <a:gd name="T79" fmla="*/ 282 h 213"/>
                  <a:gd name="T80" fmla="*/ 204 w 182"/>
                  <a:gd name="T81" fmla="*/ 276 h 213"/>
                  <a:gd name="T82" fmla="*/ 227 w 182"/>
                  <a:gd name="T83" fmla="*/ 254 h 213"/>
                  <a:gd name="T84" fmla="*/ 243 w 182"/>
                  <a:gd name="T85" fmla="*/ 233 h 213"/>
                  <a:gd name="T86" fmla="*/ 253 w 182"/>
                  <a:gd name="T87" fmla="*/ 208 h 213"/>
                  <a:gd name="T88" fmla="*/ 258 w 182"/>
                  <a:gd name="T89" fmla="*/ 185 h 213"/>
                  <a:gd name="T90" fmla="*/ 261 w 182"/>
                  <a:gd name="T91" fmla="*/ 161 h 213"/>
                  <a:gd name="T92" fmla="*/ 261 w 182"/>
                  <a:gd name="T93" fmla="*/ 137 h 213"/>
                  <a:gd name="T94" fmla="*/ 262 w 182"/>
                  <a:gd name="T95" fmla="*/ 114 h 213"/>
                  <a:gd name="T96" fmla="*/ 249 w 182"/>
                  <a:gd name="T97" fmla="*/ 67 h 213"/>
                  <a:gd name="T98" fmla="*/ 225 w 182"/>
                  <a:gd name="T99" fmla="*/ 30 h 213"/>
                  <a:gd name="T100" fmla="*/ 217 w 182"/>
                  <a:gd name="T101" fmla="*/ 26 h 213"/>
                  <a:gd name="T102" fmla="*/ 212 w 182"/>
                  <a:gd name="T103" fmla="*/ 22 h 213"/>
                  <a:gd name="T104" fmla="*/ 204 w 182"/>
                  <a:gd name="T105" fmla="*/ 19 h 213"/>
                  <a:gd name="T106" fmla="*/ 199 w 182"/>
                  <a:gd name="T107" fmla="*/ 16 h 213"/>
                  <a:gd name="T108" fmla="*/ 190 w 182"/>
                  <a:gd name="T109" fmla="*/ 13 h 213"/>
                  <a:gd name="T110" fmla="*/ 181 w 182"/>
                  <a:gd name="T111" fmla="*/ 9 h 213"/>
                  <a:gd name="T112" fmla="*/ 171 w 182"/>
                  <a:gd name="T113" fmla="*/ 4 h 213"/>
                  <a:gd name="T114" fmla="*/ 157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12">
                <a:extLst>
                  <a:ext uri="{FF2B5EF4-FFF2-40B4-BE49-F238E27FC236}">
                    <a16:creationId xmlns:a16="http://schemas.microsoft.com/office/drawing/2014/main" id="{5DC93BB8-F1AE-4AC2-A22B-C78E4D23A7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68 w 128"/>
                  <a:gd name="T1" fmla="*/ 0 h 217"/>
                  <a:gd name="T2" fmla="*/ 76 w 128"/>
                  <a:gd name="T3" fmla="*/ 6 h 217"/>
                  <a:gd name="T4" fmla="*/ 84 w 128"/>
                  <a:gd name="T5" fmla="*/ 19 h 217"/>
                  <a:gd name="T6" fmla="*/ 89 w 128"/>
                  <a:gd name="T7" fmla="*/ 36 h 217"/>
                  <a:gd name="T8" fmla="*/ 93 w 128"/>
                  <a:gd name="T9" fmla="*/ 56 h 217"/>
                  <a:gd name="T10" fmla="*/ 92 w 128"/>
                  <a:gd name="T11" fmla="*/ 80 h 217"/>
                  <a:gd name="T12" fmla="*/ 84 w 128"/>
                  <a:gd name="T13" fmla="*/ 104 h 217"/>
                  <a:gd name="T14" fmla="*/ 68 w 128"/>
                  <a:gd name="T15" fmla="*/ 130 h 217"/>
                  <a:gd name="T16" fmla="*/ 44 w 128"/>
                  <a:gd name="T17" fmla="*/ 156 h 217"/>
                  <a:gd name="T18" fmla="*/ 36 w 128"/>
                  <a:gd name="T19" fmla="*/ 153 h 217"/>
                  <a:gd name="T20" fmla="*/ 28 w 128"/>
                  <a:gd name="T21" fmla="*/ 151 h 217"/>
                  <a:gd name="T22" fmla="*/ 19 w 128"/>
                  <a:gd name="T23" fmla="*/ 147 h 217"/>
                  <a:gd name="T24" fmla="*/ 12 w 128"/>
                  <a:gd name="T25" fmla="*/ 144 h 217"/>
                  <a:gd name="T26" fmla="*/ 6 w 128"/>
                  <a:gd name="T27" fmla="*/ 141 h 217"/>
                  <a:gd name="T28" fmla="*/ 1 w 128"/>
                  <a:gd name="T29" fmla="*/ 137 h 217"/>
                  <a:gd name="T30" fmla="*/ 0 w 128"/>
                  <a:gd name="T31" fmla="*/ 132 h 217"/>
                  <a:gd name="T32" fmla="*/ 1 w 128"/>
                  <a:gd name="T33" fmla="*/ 128 h 217"/>
                  <a:gd name="T34" fmla="*/ 9 w 128"/>
                  <a:gd name="T35" fmla="*/ 123 h 217"/>
                  <a:gd name="T36" fmla="*/ 21 w 128"/>
                  <a:gd name="T37" fmla="*/ 116 h 217"/>
                  <a:gd name="T38" fmla="*/ 33 w 128"/>
                  <a:gd name="T39" fmla="*/ 108 h 217"/>
                  <a:gd name="T40" fmla="*/ 46 w 128"/>
                  <a:gd name="T41" fmla="*/ 96 h 217"/>
                  <a:gd name="T42" fmla="*/ 57 w 128"/>
                  <a:gd name="T43" fmla="*/ 81 h 217"/>
                  <a:gd name="T44" fmla="*/ 66 w 128"/>
                  <a:gd name="T45" fmla="*/ 60 h 217"/>
                  <a:gd name="T46" fmla="*/ 70 w 128"/>
                  <a:gd name="T47" fmla="*/ 33 h 217"/>
                  <a:gd name="T48" fmla="*/ 68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13">
                <a:extLst>
                  <a:ext uri="{FF2B5EF4-FFF2-40B4-BE49-F238E27FC236}">
                    <a16:creationId xmlns:a16="http://schemas.microsoft.com/office/drawing/2014/main" id="{2D13C196-BA2C-4657-8C44-69E8A49002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313" y="3110"/>
                <a:ext cx="85" cy="93"/>
              </a:xfrm>
              <a:custGeom>
                <a:avLst/>
                <a:gdLst>
                  <a:gd name="T0" fmla="*/ 54 w 117"/>
                  <a:gd name="T1" fmla="*/ 0 h 132"/>
                  <a:gd name="T2" fmla="*/ 0 w 117"/>
                  <a:gd name="T3" fmla="*/ 18 h 132"/>
                  <a:gd name="T4" fmla="*/ 2 w 117"/>
                  <a:gd name="T5" fmla="*/ 18 h 132"/>
                  <a:gd name="T6" fmla="*/ 10 w 117"/>
                  <a:gd name="T7" fmla="*/ 20 h 132"/>
                  <a:gd name="T8" fmla="*/ 21 w 117"/>
                  <a:gd name="T9" fmla="*/ 25 h 132"/>
                  <a:gd name="T10" fmla="*/ 33 w 117"/>
                  <a:gd name="T11" fmla="*/ 33 h 132"/>
                  <a:gd name="T12" fmla="*/ 48 w 117"/>
                  <a:gd name="T13" fmla="*/ 44 h 132"/>
                  <a:gd name="T14" fmla="*/ 61 w 117"/>
                  <a:gd name="T15" fmla="*/ 56 h 132"/>
                  <a:gd name="T16" fmla="*/ 74 w 117"/>
                  <a:gd name="T17" fmla="*/ 73 h 132"/>
                  <a:gd name="T18" fmla="*/ 84 w 117"/>
                  <a:gd name="T19" fmla="*/ 93 h 132"/>
                  <a:gd name="T20" fmla="*/ 85 w 117"/>
                  <a:gd name="T21" fmla="*/ 85 h 132"/>
                  <a:gd name="T22" fmla="*/ 84 w 117"/>
                  <a:gd name="T23" fmla="*/ 75 h 132"/>
                  <a:gd name="T24" fmla="*/ 78 w 117"/>
                  <a:gd name="T25" fmla="*/ 63 h 132"/>
                  <a:gd name="T26" fmla="*/ 72 w 117"/>
                  <a:gd name="T27" fmla="*/ 52 h 132"/>
                  <a:gd name="T28" fmla="*/ 65 w 117"/>
                  <a:gd name="T29" fmla="*/ 41 h 132"/>
                  <a:gd name="T30" fmla="*/ 57 w 117"/>
                  <a:gd name="T31" fmla="*/ 32 h 132"/>
                  <a:gd name="T32" fmla="*/ 49 w 117"/>
                  <a:gd name="T33" fmla="*/ 25 h 132"/>
                  <a:gd name="T34" fmla="*/ 42 w 117"/>
                  <a:gd name="T35" fmla="*/ 23 h 132"/>
                  <a:gd name="T36" fmla="*/ 50 w 117"/>
                  <a:gd name="T37" fmla="*/ 20 h 132"/>
                  <a:gd name="T38" fmla="*/ 57 w 117"/>
                  <a:gd name="T39" fmla="*/ 20 h 132"/>
                  <a:gd name="T40" fmla="*/ 65 w 117"/>
                  <a:gd name="T41" fmla="*/ 18 h 132"/>
                  <a:gd name="T42" fmla="*/ 71 w 117"/>
                  <a:gd name="T43" fmla="*/ 18 h 132"/>
                  <a:gd name="T44" fmla="*/ 76 w 117"/>
                  <a:gd name="T45" fmla="*/ 17 h 132"/>
                  <a:gd name="T46" fmla="*/ 79 w 117"/>
                  <a:gd name="T47" fmla="*/ 16 h 132"/>
                  <a:gd name="T48" fmla="*/ 82 w 117"/>
                  <a:gd name="T49" fmla="*/ 15 h 132"/>
                  <a:gd name="T50" fmla="*/ 83 w 117"/>
                  <a:gd name="T51" fmla="*/ 15 h 132"/>
                  <a:gd name="T52" fmla="*/ 54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14">
                <a:extLst>
                  <a:ext uri="{FF2B5EF4-FFF2-40B4-BE49-F238E27FC236}">
                    <a16:creationId xmlns:a16="http://schemas.microsoft.com/office/drawing/2014/main" id="{9CB12159-DD34-4D2D-865D-7B34B8B495B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289" y="3134"/>
                <a:ext cx="21" cy="55"/>
              </a:xfrm>
              <a:custGeom>
                <a:avLst/>
                <a:gdLst>
                  <a:gd name="T0" fmla="*/ 21 w 29"/>
                  <a:gd name="T1" fmla="*/ 0 h 77"/>
                  <a:gd name="T2" fmla="*/ 17 w 29"/>
                  <a:gd name="T3" fmla="*/ 0 h 77"/>
                  <a:gd name="T4" fmla="*/ 12 w 29"/>
                  <a:gd name="T5" fmla="*/ 3 h 77"/>
                  <a:gd name="T6" fmla="*/ 7 w 29"/>
                  <a:gd name="T7" fmla="*/ 6 h 77"/>
                  <a:gd name="T8" fmla="*/ 3 w 29"/>
                  <a:gd name="T9" fmla="*/ 14 h 77"/>
                  <a:gd name="T10" fmla="*/ 1 w 29"/>
                  <a:gd name="T11" fmla="*/ 21 h 77"/>
                  <a:gd name="T12" fmla="*/ 0 w 29"/>
                  <a:gd name="T13" fmla="*/ 31 h 77"/>
                  <a:gd name="T14" fmla="*/ 2 w 29"/>
                  <a:gd name="T15" fmla="*/ 43 h 77"/>
                  <a:gd name="T16" fmla="*/ 8 w 29"/>
                  <a:gd name="T17" fmla="*/ 55 h 77"/>
                  <a:gd name="T18" fmla="*/ 11 w 29"/>
                  <a:gd name="T19" fmla="*/ 38 h 77"/>
                  <a:gd name="T20" fmla="*/ 14 w 29"/>
                  <a:gd name="T21" fmla="*/ 26 h 77"/>
                  <a:gd name="T22" fmla="*/ 17 w 29"/>
                  <a:gd name="T23" fmla="*/ 16 h 77"/>
                  <a:gd name="T24" fmla="*/ 21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7" name="Group 15">
                <a:extLst>
                  <a:ext uri="{FF2B5EF4-FFF2-40B4-BE49-F238E27FC236}">
                    <a16:creationId xmlns:a16="http://schemas.microsoft.com/office/drawing/2014/main" id="{CC042AA4-E999-47B9-B06F-43436443805B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>
                  <a:extLst>
                    <a:ext uri="{FF2B5EF4-FFF2-40B4-BE49-F238E27FC236}">
                      <a16:creationId xmlns:a16="http://schemas.microsoft.com/office/drawing/2014/main" id="{26EA9F92-91F8-401C-8FDC-958DF5421F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-243" y="1801"/>
                  <a:ext cx="143" cy="390"/>
                </a:xfrm>
                <a:custGeom>
                  <a:avLst/>
                  <a:gdLst>
                    <a:gd name="T0" fmla="*/ 8 w 207"/>
                    <a:gd name="T1" fmla="*/ 30 h 564"/>
                    <a:gd name="T2" fmla="*/ 4 w 207"/>
                    <a:gd name="T3" fmla="*/ 50 h 564"/>
                    <a:gd name="T4" fmla="*/ 2 w 207"/>
                    <a:gd name="T5" fmla="*/ 68 h 564"/>
                    <a:gd name="T6" fmla="*/ 0 w 207"/>
                    <a:gd name="T7" fmla="*/ 86 h 564"/>
                    <a:gd name="T8" fmla="*/ 0 w 207"/>
                    <a:gd name="T9" fmla="*/ 104 h 564"/>
                    <a:gd name="T10" fmla="*/ 2 w 207"/>
                    <a:gd name="T11" fmla="*/ 124 h 564"/>
                    <a:gd name="T12" fmla="*/ 5 w 207"/>
                    <a:gd name="T13" fmla="*/ 146 h 564"/>
                    <a:gd name="T14" fmla="*/ 11 w 207"/>
                    <a:gd name="T15" fmla="*/ 171 h 564"/>
                    <a:gd name="T16" fmla="*/ 20 w 207"/>
                    <a:gd name="T17" fmla="*/ 198 h 564"/>
                    <a:gd name="T18" fmla="*/ 30 w 207"/>
                    <a:gd name="T19" fmla="*/ 225 h 564"/>
                    <a:gd name="T20" fmla="*/ 42 w 207"/>
                    <a:gd name="T21" fmla="*/ 252 h 564"/>
                    <a:gd name="T22" fmla="*/ 57 w 207"/>
                    <a:gd name="T23" fmla="*/ 281 h 564"/>
                    <a:gd name="T24" fmla="*/ 73 w 207"/>
                    <a:gd name="T25" fmla="*/ 308 h 564"/>
                    <a:gd name="T26" fmla="*/ 91 w 207"/>
                    <a:gd name="T27" fmla="*/ 334 h 564"/>
                    <a:gd name="T28" fmla="*/ 108 w 207"/>
                    <a:gd name="T29" fmla="*/ 357 h 564"/>
                    <a:gd name="T30" fmla="*/ 126 w 207"/>
                    <a:gd name="T31" fmla="*/ 376 h 564"/>
                    <a:gd name="T32" fmla="*/ 143 w 207"/>
                    <a:gd name="T33" fmla="*/ 390 h 564"/>
                    <a:gd name="T34" fmla="*/ 111 w 207"/>
                    <a:gd name="T35" fmla="*/ 346 h 564"/>
                    <a:gd name="T36" fmla="*/ 88 w 207"/>
                    <a:gd name="T37" fmla="*/ 310 h 564"/>
                    <a:gd name="T38" fmla="*/ 71 w 207"/>
                    <a:gd name="T39" fmla="*/ 280 h 564"/>
                    <a:gd name="T40" fmla="*/ 60 w 207"/>
                    <a:gd name="T41" fmla="*/ 254 h 564"/>
                    <a:gd name="T42" fmla="*/ 52 w 207"/>
                    <a:gd name="T43" fmla="*/ 233 h 564"/>
                    <a:gd name="T44" fmla="*/ 47 w 207"/>
                    <a:gd name="T45" fmla="*/ 214 h 564"/>
                    <a:gd name="T46" fmla="*/ 44 w 207"/>
                    <a:gd name="T47" fmla="*/ 197 h 564"/>
                    <a:gd name="T48" fmla="*/ 39 w 207"/>
                    <a:gd name="T49" fmla="*/ 180 h 564"/>
                    <a:gd name="T50" fmla="*/ 30 w 207"/>
                    <a:gd name="T51" fmla="*/ 142 h 564"/>
                    <a:gd name="T52" fmla="*/ 28 w 207"/>
                    <a:gd name="T53" fmla="*/ 97 h 564"/>
                    <a:gd name="T54" fmla="*/ 30 w 207"/>
                    <a:gd name="T55" fmla="*/ 47 h 564"/>
                    <a:gd name="T56" fmla="*/ 35 w 207"/>
                    <a:gd name="T57" fmla="*/ 0 h 564"/>
                    <a:gd name="T58" fmla="*/ 8 w 207"/>
                    <a:gd name="T59" fmla="*/ 30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7">
                  <a:extLst>
                    <a:ext uri="{FF2B5EF4-FFF2-40B4-BE49-F238E27FC236}">
                      <a16:creationId xmlns:a16="http://schemas.microsoft.com/office/drawing/2014/main" id="{EB3046F2-3460-453D-830C-C8BC6F4911C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118" y="1755"/>
                  <a:ext cx="33" cy="160"/>
                </a:xfrm>
                <a:custGeom>
                  <a:avLst/>
                  <a:gdLst>
                    <a:gd name="T0" fmla="*/ 0 w 47"/>
                    <a:gd name="T1" fmla="*/ 13 h 232"/>
                    <a:gd name="T2" fmla="*/ 10 w 47"/>
                    <a:gd name="T3" fmla="*/ 38 h 232"/>
                    <a:gd name="T4" fmla="*/ 15 w 47"/>
                    <a:gd name="T5" fmla="*/ 70 h 232"/>
                    <a:gd name="T6" fmla="*/ 17 w 47"/>
                    <a:gd name="T7" fmla="*/ 110 h 232"/>
                    <a:gd name="T8" fmla="*/ 13 w 47"/>
                    <a:gd name="T9" fmla="*/ 160 h 232"/>
                    <a:gd name="T10" fmla="*/ 32 w 47"/>
                    <a:gd name="T11" fmla="*/ 150 h 232"/>
                    <a:gd name="T12" fmla="*/ 33 w 47"/>
                    <a:gd name="T13" fmla="*/ 123 h 232"/>
                    <a:gd name="T14" fmla="*/ 33 w 47"/>
                    <a:gd name="T15" fmla="*/ 97 h 232"/>
                    <a:gd name="T16" fmla="*/ 32 w 47"/>
                    <a:gd name="T17" fmla="*/ 71 h 232"/>
                    <a:gd name="T18" fmla="*/ 29 w 47"/>
                    <a:gd name="T19" fmla="*/ 49 h 232"/>
                    <a:gd name="T20" fmla="*/ 25 w 47"/>
                    <a:gd name="T21" fmla="*/ 36 h 232"/>
                    <a:gd name="T22" fmla="*/ 20 w 47"/>
                    <a:gd name="T23" fmla="*/ 23 h 232"/>
                    <a:gd name="T24" fmla="*/ 15 w 47"/>
                    <a:gd name="T25" fmla="*/ 12 h 232"/>
                    <a:gd name="T26" fmla="*/ 9 w 47"/>
                    <a:gd name="T27" fmla="*/ 0 h 232"/>
                    <a:gd name="T28" fmla="*/ 0 w 47"/>
                    <a:gd name="T29" fmla="*/ 13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8">
                  <a:extLst>
                    <a:ext uri="{FF2B5EF4-FFF2-40B4-BE49-F238E27FC236}">
                      <a16:creationId xmlns:a16="http://schemas.microsoft.com/office/drawing/2014/main" id="{7BD05F1F-CA4C-4D9C-B255-0F45FEDBA0C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191" y="1715"/>
                  <a:ext cx="60" cy="27"/>
                </a:xfrm>
                <a:custGeom>
                  <a:avLst/>
                  <a:gdLst>
                    <a:gd name="T0" fmla="*/ 60 w 87"/>
                    <a:gd name="T1" fmla="*/ 15 h 40"/>
                    <a:gd name="T2" fmla="*/ 53 w 87"/>
                    <a:gd name="T3" fmla="*/ 11 h 40"/>
                    <a:gd name="T4" fmla="*/ 47 w 87"/>
                    <a:gd name="T5" fmla="*/ 8 h 40"/>
                    <a:gd name="T6" fmla="*/ 40 w 87"/>
                    <a:gd name="T7" fmla="*/ 5 h 40"/>
                    <a:gd name="T8" fmla="*/ 32 w 87"/>
                    <a:gd name="T9" fmla="*/ 3 h 40"/>
                    <a:gd name="T10" fmla="*/ 26 w 87"/>
                    <a:gd name="T11" fmla="*/ 2 h 40"/>
                    <a:gd name="T12" fmla="*/ 18 w 87"/>
                    <a:gd name="T13" fmla="*/ 1 h 40"/>
                    <a:gd name="T14" fmla="*/ 9 w 87"/>
                    <a:gd name="T15" fmla="*/ 0 h 40"/>
                    <a:gd name="T16" fmla="*/ 0 w 87"/>
                    <a:gd name="T17" fmla="*/ 1 h 40"/>
                    <a:gd name="T18" fmla="*/ 4 w 87"/>
                    <a:gd name="T19" fmla="*/ 4 h 40"/>
                    <a:gd name="T20" fmla="*/ 10 w 87"/>
                    <a:gd name="T21" fmla="*/ 7 h 40"/>
                    <a:gd name="T22" fmla="*/ 15 w 87"/>
                    <a:gd name="T23" fmla="*/ 9 h 40"/>
                    <a:gd name="T24" fmla="*/ 23 w 87"/>
                    <a:gd name="T25" fmla="*/ 12 h 40"/>
                    <a:gd name="T26" fmla="*/ 29 w 87"/>
                    <a:gd name="T27" fmla="*/ 15 h 40"/>
                    <a:gd name="T28" fmla="*/ 36 w 87"/>
                    <a:gd name="T29" fmla="*/ 18 h 40"/>
                    <a:gd name="T30" fmla="*/ 44 w 87"/>
                    <a:gd name="T31" fmla="*/ 22 h 40"/>
                    <a:gd name="T32" fmla="*/ 51 w 87"/>
                    <a:gd name="T33" fmla="*/ 27 h 40"/>
                    <a:gd name="T34" fmla="*/ 60 w 87"/>
                    <a:gd name="T35" fmla="*/ 15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>
              <a:extLst>
                <a:ext uri="{FF2B5EF4-FFF2-40B4-BE49-F238E27FC236}">
                  <a16:creationId xmlns:a16="http://schemas.microsoft.com/office/drawing/2014/main" id="{F25984D4-A60F-4217-9DDA-8E4C6331C9CD}"/>
                </a:ext>
              </a:extLst>
            </p:cNvPr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>
                <a:extLst>
                  <a:ext uri="{FF2B5EF4-FFF2-40B4-BE49-F238E27FC236}">
                    <a16:creationId xmlns:a16="http://schemas.microsoft.com/office/drawing/2014/main" id="{FB38F438-F793-4FC9-9102-0D3A7B07CFC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7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21">
                <a:extLst>
                  <a:ext uri="{FF2B5EF4-FFF2-40B4-BE49-F238E27FC236}">
                    <a16:creationId xmlns:a16="http://schemas.microsoft.com/office/drawing/2014/main" id="{64CF8676-984D-4CE9-8334-3EFCEC9B7F5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22">
                <a:extLst>
                  <a:ext uri="{FF2B5EF4-FFF2-40B4-BE49-F238E27FC236}">
                    <a16:creationId xmlns:a16="http://schemas.microsoft.com/office/drawing/2014/main" id="{B5E40514-A8BA-4590-9839-665EE20318F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7" name="Group 23">
              <a:extLst>
                <a:ext uri="{FF2B5EF4-FFF2-40B4-BE49-F238E27FC236}">
                  <a16:creationId xmlns:a16="http://schemas.microsoft.com/office/drawing/2014/main" id="{DF237B1A-3B05-47A1-A319-C41C88930788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>
                <a:extLst>
                  <a:ext uri="{FF2B5EF4-FFF2-40B4-BE49-F238E27FC236}">
                    <a16:creationId xmlns:a16="http://schemas.microsoft.com/office/drawing/2014/main" id="{E8B18FDF-F7E9-4CC4-AB45-6704382A785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25">
                <a:extLst>
                  <a:ext uri="{FF2B5EF4-FFF2-40B4-BE49-F238E27FC236}">
                    <a16:creationId xmlns:a16="http://schemas.microsoft.com/office/drawing/2014/main" id="{FF41E8B2-15BC-463F-82F5-9A3E9DD64BA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26">
                <a:extLst>
                  <a:ext uri="{FF2B5EF4-FFF2-40B4-BE49-F238E27FC236}">
                    <a16:creationId xmlns:a16="http://schemas.microsoft.com/office/drawing/2014/main" id="{F4DEC594-D01B-46F2-A09B-E1E3F6810E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27">
              <a:extLst>
                <a:ext uri="{FF2B5EF4-FFF2-40B4-BE49-F238E27FC236}">
                  <a16:creationId xmlns:a16="http://schemas.microsoft.com/office/drawing/2014/main" id="{50C93D99-72A0-41DD-8B4E-B252DDAD6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>
                <a:extLst>
                  <a:ext uri="{FF2B5EF4-FFF2-40B4-BE49-F238E27FC236}">
                    <a16:creationId xmlns:a16="http://schemas.microsoft.com/office/drawing/2014/main" id="{AECEA909-0415-47D2-B87A-6222E8D6A2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9">
                <a:extLst>
                  <a:ext uri="{FF2B5EF4-FFF2-40B4-BE49-F238E27FC236}">
                    <a16:creationId xmlns:a16="http://schemas.microsoft.com/office/drawing/2014/main" id="{AFE0899A-2CCD-4228-99A0-296BAA13CC4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0">
                <a:extLst>
                  <a:ext uri="{FF2B5EF4-FFF2-40B4-BE49-F238E27FC236}">
                    <a16:creationId xmlns:a16="http://schemas.microsoft.com/office/drawing/2014/main" id="{7602BB96-3749-44EC-B216-07FB774F22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" name="Freeform 31">
              <a:extLst>
                <a:ext uri="{FF2B5EF4-FFF2-40B4-BE49-F238E27FC236}">
                  <a16:creationId xmlns:a16="http://schemas.microsoft.com/office/drawing/2014/main" id="{BCC002E0-754F-4289-B7BA-9B994AB40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2">
              <a:extLst>
                <a:ext uri="{FF2B5EF4-FFF2-40B4-BE49-F238E27FC236}">
                  <a16:creationId xmlns:a16="http://schemas.microsoft.com/office/drawing/2014/main" id="{037C609C-0D01-4DDA-92E7-76B03B30C4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6 w 109"/>
                <a:gd name="T3" fmla="*/ 1 h 156"/>
                <a:gd name="T4" fmla="*/ 22 w 109"/>
                <a:gd name="T5" fmla="*/ 5 h 156"/>
                <a:gd name="T6" fmla="*/ 45 w 109"/>
                <a:gd name="T7" fmla="*/ 13 h 156"/>
                <a:gd name="T8" fmla="*/ 70 w 109"/>
                <a:gd name="T9" fmla="*/ 26 h 156"/>
                <a:gd name="T10" fmla="*/ 94 w 109"/>
                <a:gd name="T11" fmla="*/ 47 h 156"/>
                <a:gd name="T12" fmla="*/ 116 w 109"/>
                <a:gd name="T13" fmla="*/ 76 h 156"/>
                <a:gd name="T14" fmla="*/ 130 w 109"/>
                <a:gd name="T15" fmla="*/ 116 h 156"/>
                <a:gd name="T16" fmla="*/ 132 w 109"/>
                <a:gd name="T17" fmla="*/ 167 h 156"/>
                <a:gd name="T18" fmla="*/ 127 w 109"/>
                <a:gd name="T19" fmla="*/ 167 h 156"/>
                <a:gd name="T20" fmla="*/ 120 w 109"/>
                <a:gd name="T21" fmla="*/ 167 h 156"/>
                <a:gd name="T22" fmla="*/ 113 w 109"/>
                <a:gd name="T23" fmla="*/ 167 h 156"/>
                <a:gd name="T24" fmla="*/ 105 w 109"/>
                <a:gd name="T25" fmla="*/ 165 h 156"/>
                <a:gd name="T26" fmla="*/ 98 w 109"/>
                <a:gd name="T27" fmla="*/ 164 h 156"/>
                <a:gd name="T28" fmla="*/ 90 w 109"/>
                <a:gd name="T29" fmla="*/ 161 h 156"/>
                <a:gd name="T30" fmla="*/ 80 w 109"/>
                <a:gd name="T31" fmla="*/ 155 h 156"/>
                <a:gd name="T32" fmla="*/ 70 w 109"/>
                <a:gd name="T33" fmla="*/ 149 h 156"/>
                <a:gd name="T34" fmla="*/ 64 w 109"/>
                <a:gd name="T35" fmla="*/ 135 h 156"/>
                <a:gd name="T36" fmla="*/ 64 w 109"/>
                <a:gd name="T37" fmla="*/ 119 h 156"/>
                <a:gd name="T38" fmla="*/ 68 w 109"/>
                <a:gd name="T39" fmla="*/ 103 h 156"/>
                <a:gd name="T40" fmla="*/ 71 w 109"/>
                <a:gd name="T41" fmla="*/ 86 h 156"/>
                <a:gd name="T42" fmla="*/ 68 w 109"/>
                <a:gd name="T43" fmla="*/ 66 h 156"/>
                <a:gd name="T44" fmla="*/ 58 w 109"/>
                <a:gd name="T45" fmla="*/ 46 h 156"/>
                <a:gd name="T46" fmla="*/ 38 w 109"/>
                <a:gd name="T47" fmla="*/ 25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3">
              <a:extLst>
                <a:ext uri="{FF2B5EF4-FFF2-40B4-BE49-F238E27FC236}">
                  <a16:creationId xmlns:a16="http://schemas.microsoft.com/office/drawing/2014/main" id="{0906E950-5AF6-43B5-8787-2B3AF64C5F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7 w 54"/>
                <a:gd name="T5" fmla="*/ 3 h 40"/>
                <a:gd name="T6" fmla="*/ 16 w 54"/>
                <a:gd name="T7" fmla="*/ 9 h 40"/>
                <a:gd name="T8" fmla="*/ 26 w 54"/>
                <a:gd name="T9" fmla="*/ 13 h 40"/>
                <a:gd name="T10" fmla="*/ 35 w 54"/>
                <a:gd name="T11" fmla="*/ 16 h 40"/>
                <a:gd name="T12" fmla="*/ 46 w 54"/>
                <a:gd name="T13" fmla="*/ 18 h 40"/>
                <a:gd name="T14" fmla="*/ 56 w 54"/>
                <a:gd name="T15" fmla="*/ 19 h 40"/>
                <a:gd name="T16" fmla="*/ 66 w 54"/>
                <a:gd name="T17" fmla="*/ 17 h 40"/>
                <a:gd name="T18" fmla="*/ 65 w 54"/>
                <a:gd name="T19" fmla="*/ 27 h 40"/>
                <a:gd name="T20" fmla="*/ 61 w 54"/>
                <a:gd name="T21" fmla="*/ 35 h 40"/>
                <a:gd name="T22" fmla="*/ 54 w 54"/>
                <a:gd name="T23" fmla="*/ 41 h 40"/>
                <a:gd name="T24" fmla="*/ 45 w 54"/>
                <a:gd name="T25" fmla="*/ 43 h 40"/>
                <a:gd name="T26" fmla="*/ 34 w 54"/>
                <a:gd name="T27" fmla="*/ 42 h 40"/>
                <a:gd name="T28" fmla="*/ 23 w 54"/>
                <a:gd name="T29" fmla="*/ 34 h 40"/>
                <a:gd name="T30" fmla="*/ 12 w 54"/>
                <a:gd name="T31" fmla="*/ 22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4">
              <a:extLst>
                <a:ext uri="{FF2B5EF4-FFF2-40B4-BE49-F238E27FC236}">
                  <a16:creationId xmlns:a16="http://schemas.microsoft.com/office/drawing/2014/main" id="{52943EE8-A71D-4CDB-94F3-4E1D309B6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5">
              <a:extLst>
                <a:ext uri="{FF2B5EF4-FFF2-40B4-BE49-F238E27FC236}">
                  <a16:creationId xmlns:a16="http://schemas.microsoft.com/office/drawing/2014/main" id="{98393AC2-EB16-4A83-B232-F17C5A7E8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6">
              <a:extLst>
                <a:ext uri="{FF2B5EF4-FFF2-40B4-BE49-F238E27FC236}">
                  <a16:creationId xmlns:a16="http://schemas.microsoft.com/office/drawing/2014/main" id="{95717DA6-7529-49D6-95E5-0EEBE3A67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7">
              <a:extLst>
                <a:ext uri="{FF2B5EF4-FFF2-40B4-BE49-F238E27FC236}">
                  <a16:creationId xmlns:a16="http://schemas.microsoft.com/office/drawing/2014/main" id="{FF2E201E-C78A-42E0-A2A8-DD633E2D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8">
              <a:extLst>
                <a:ext uri="{FF2B5EF4-FFF2-40B4-BE49-F238E27FC236}">
                  <a16:creationId xmlns:a16="http://schemas.microsoft.com/office/drawing/2014/main" id="{23B1BDC2-76D5-48DC-8B73-972A3495C6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6 h 237"/>
                <a:gd name="T4" fmla="*/ 4 w 257"/>
                <a:gd name="T5" fmla="*/ 52 h 237"/>
                <a:gd name="T6" fmla="*/ 8 w 257"/>
                <a:gd name="T7" fmla="*/ 78 h 237"/>
                <a:gd name="T8" fmla="*/ 15 w 257"/>
                <a:gd name="T9" fmla="*/ 101 h 237"/>
                <a:gd name="T10" fmla="*/ 24 w 257"/>
                <a:gd name="T11" fmla="*/ 123 h 237"/>
                <a:gd name="T12" fmla="*/ 36 w 257"/>
                <a:gd name="T13" fmla="*/ 146 h 237"/>
                <a:gd name="T14" fmla="*/ 51 w 257"/>
                <a:gd name="T15" fmla="*/ 166 h 237"/>
                <a:gd name="T16" fmla="*/ 68 w 257"/>
                <a:gd name="T17" fmla="*/ 184 h 237"/>
                <a:gd name="T18" fmla="*/ 90 w 257"/>
                <a:gd name="T19" fmla="*/ 201 h 237"/>
                <a:gd name="T20" fmla="*/ 115 w 257"/>
                <a:gd name="T21" fmla="*/ 215 h 237"/>
                <a:gd name="T22" fmla="*/ 142 w 257"/>
                <a:gd name="T23" fmla="*/ 226 h 237"/>
                <a:gd name="T24" fmla="*/ 175 w 257"/>
                <a:gd name="T25" fmla="*/ 236 h 237"/>
                <a:gd name="T26" fmla="*/ 211 w 257"/>
                <a:gd name="T27" fmla="*/ 242 h 237"/>
                <a:gd name="T28" fmla="*/ 252 w 257"/>
                <a:gd name="T29" fmla="*/ 245 h 237"/>
                <a:gd name="T30" fmla="*/ 294 w 257"/>
                <a:gd name="T31" fmla="*/ 244 h 237"/>
                <a:gd name="T32" fmla="*/ 344 w 257"/>
                <a:gd name="T33" fmla="*/ 240 h 237"/>
                <a:gd name="T34" fmla="*/ 300 w 257"/>
                <a:gd name="T35" fmla="*/ 235 h 237"/>
                <a:gd name="T36" fmla="*/ 261 w 257"/>
                <a:gd name="T37" fmla="*/ 227 h 237"/>
                <a:gd name="T38" fmla="*/ 228 w 257"/>
                <a:gd name="T39" fmla="*/ 219 h 237"/>
                <a:gd name="T40" fmla="*/ 198 w 257"/>
                <a:gd name="T41" fmla="*/ 211 h 237"/>
                <a:gd name="T42" fmla="*/ 171 w 257"/>
                <a:gd name="T43" fmla="*/ 200 h 237"/>
                <a:gd name="T44" fmla="*/ 150 w 257"/>
                <a:gd name="T45" fmla="*/ 188 h 237"/>
                <a:gd name="T46" fmla="*/ 130 w 257"/>
                <a:gd name="T47" fmla="*/ 175 h 237"/>
                <a:gd name="T48" fmla="*/ 112 w 257"/>
                <a:gd name="T49" fmla="*/ 160 h 237"/>
                <a:gd name="T50" fmla="*/ 96 w 257"/>
                <a:gd name="T51" fmla="*/ 146 h 237"/>
                <a:gd name="T52" fmla="*/ 82 w 257"/>
                <a:gd name="T53" fmla="*/ 129 h 237"/>
                <a:gd name="T54" fmla="*/ 70 w 257"/>
                <a:gd name="T55" fmla="*/ 111 h 237"/>
                <a:gd name="T56" fmla="*/ 58 w 257"/>
                <a:gd name="T57" fmla="*/ 91 h 237"/>
                <a:gd name="T58" fmla="*/ 44 w 257"/>
                <a:gd name="T59" fmla="*/ 71 h 237"/>
                <a:gd name="T60" fmla="*/ 31 w 257"/>
                <a:gd name="T61" fmla="*/ 49 h 237"/>
                <a:gd name="T62" fmla="*/ 16 w 257"/>
                <a:gd name="T63" fmla="*/ 25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9">
              <a:extLst>
                <a:ext uri="{FF2B5EF4-FFF2-40B4-BE49-F238E27FC236}">
                  <a16:creationId xmlns:a16="http://schemas.microsoft.com/office/drawing/2014/main" id="{DE0205D8-04E0-418C-9E4D-C6A9436415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42" y="756"/>
              <a:ext cx="167" cy="115"/>
            </a:xfrm>
            <a:custGeom>
              <a:avLst/>
              <a:gdLst>
                <a:gd name="T0" fmla="*/ 104 w 124"/>
                <a:gd name="T1" fmla="*/ 0 h 110"/>
                <a:gd name="T2" fmla="*/ 167 w 124"/>
                <a:gd name="T3" fmla="*/ 113 h 110"/>
                <a:gd name="T4" fmla="*/ 162 w 124"/>
                <a:gd name="T5" fmla="*/ 112 h 110"/>
                <a:gd name="T6" fmla="*/ 144 w 124"/>
                <a:gd name="T7" fmla="*/ 110 h 110"/>
                <a:gd name="T8" fmla="*/ 120 w 124"/>
                <a:gd name="T9" fmla="*/ 106 h 110"/>
                <a:gd name="T10" fmla="*/ 92 w 124"/>
                <a:gd name="T11" fmla="*/ 104 h 110"/>
                <a:gd name="T12" fmla="*/ 61 w 124"/>
                <a:gd name="T13" fmla="*/ 101 h 110"/>
                <a:gd name="T14" fmla="*/ 34 w 124"/>
                <a:gd name="T15" fmla="*/ 102 h 110"/>
                <a:gd name="T16" fmla="*/ 12 w 124"/>
                <a:gd name="T17" fmla="*/ 107 h 110"/>
                <a:gd name="T18" fmla="*/ 0 w 124"/>
                <a:gd name="T19" fmla="*/ 115 h 110"/>
                <a:gd name="T20" fmla="*/ 5 w 124"/>
                <a:gd name="T21" fmla="*/ 102 h 110"/>
                <a:gd name="T22" fmla="*/ 11 w 124"/>
                <a:gd name="T23" fmla="*/ 93 h 110"/>
                <a:gd name="T24" fmla="*/ 22 w 124"/>
                <a:gd name="T25" fmla="*/ 86 h 110"/>
                <a:gd name="T26" fmla="*/ 34 w 124"/>
                <a:gd name="T27" fmla="*/ 79 h 110"/>
                <a:gd name="T28" fmla="*/ 48 w 124"/>
                <a:gd name="T29" fmla="*/ 75 h 110"/>
                <a:gd name="T30" fmla="*/ 63 w 124"/>
                <a:gd name="T31" fmla="*/ 74 h 110"/>
                <a:gd name="T32" fmla="*/ 79 w 124"/>
                <a:gd name="T33" fmla="*/ 74 h 110"/>
                <a:gd name="T34" fmla="*/ 97 w 124"/>
                <a:gd name="T35" fmla="*/ 77 h 110"/>
                <a:gd name="T36" fmla="*/ 98 w 124"/>
                <a:gd name="T37" fmla="*/ 74 h 110"/>
                <a:gd name="T38" fmla="*/ 94 w 124"/>
                <a:gd name="T39" fmla="*/ 59 h 110"/>
                <a:gd name="T40" fmla="*/ 90 w 124"/>
                <a:gd name="T41" fmla="*/ 40 h 110"/>
                <a:gd name="T42" fmla="*/ 88 w 124"/>
                <a:gd name="T43" fmla="*/ 31 h 110"/>
                <a:gd name="T44" fmla="*/ 85 w 124"/>
                <a:gd name="T45" fmla="*/ 31 h 110"/>
                <a:gd name="T46" fmla="*/ 82 w 124"/>
                <a:gd name="T47" fmla="*/ 30 h 110"/>
                <a:gd name="T48" fmla="*/ 79 w 124"/>
                <a:gd name="T49" fmla="*/ 27 h 110"/>
                <a:gd name="T50" fmla="*/ 77 w 124"/>
                <a:gd name="T51" fmla="*/ 24 h 110"/>
                <a:gd name="T52" fmla="*/ 77 w 124"/>
                <a:gd name="T53" fmla="*/ 20 h 110"/>
                <a:gd name="T54" fmla="*/ 79 w 124"/>
                <a:gd name="T55" fmla="*/ 15 h 110"/>
                <a:gd name="T56" fmla="*/ 89 w 124"/>
                <a:gd name="T57" fmla="*/ 8 h 110"/>
                <a:gd name="T58" fmla="*/ 104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40">
              <a:extLst>
                <a:ext uri="{FF2B5EF4-FFF2-40B4-BE49-F238E27FC236}">
                  <a16:creationId xmlns:a16="http://schemas.microsoft.com/office/drawing/2014/main" id="{CA48C5C3-3EB1-4330-B1AD-1C30246D6F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7 w 109"/>
                <a:gd name="T3" fmla="*/ 1 h 156"/>
                <a:gd name="T4" fmla="*/ 24 w 109"/>
                <a:gd name="T5" fmla="*/ 5 h 156"/>
                <a:gd name="T6" fmla="*/ 50 w 109"/>
                <a:gd name="T7" fmla="*/ 12 h 156"/>
                <a:gd name="T8" fmla="*/ 78 w 109"/>
                <a:gd name="T9" fmla="*/ 25 h 156"/>
                <a:gd name="T10" fmla="*/ 105 w 109"/>
                <a:gd name="T11" fmla="*/ 45 h 156"/>
                <a:gd name="T12" fmla="*/ 129 w 109"/>
                <a:gd name="T13" fmla="*/ 73 h 156"/>
                <a:gd name="T14" fmla="*/ 144 w 109"/>
                <a:gd name="T15" fmla="*/ 111 h 156"/>
                <a:gd name="T16" fmla="*/ 147 w 109"/>
                <a:gd name="T17" fmla="*/ 160 h 156"/>
                <a:gd name="T18" fmla="*/ 142 w 109"/>
                <a:gd name="T19" fmla="*/ 160 h 156"/>
                <a:gd name="T20" fmla="*/ 134 w 109"/>
                <a:gd name="T21" fmla="*/ 160 h 156"/>
                <a:gd name="T22" fmla="*/ 125 w 109"/>
                <a:gd name="T23" fmla="*/ 160 h 156"/>
                <a:gd name="T24" fmla="*/ 117 w 109"/>
                <a:gd name="T25" fmla="*/ 158 h 156"/>
                <a:gd name="T26" fmla="*/ 109 w 109"/>
                <a:gd name="T27" fmla="*/ 157 h 156"/>
                <a:gd name="T28" fmla="*/ 100 w 109"/>
                <a:gd name="T29" fmla="*/ 154 h 156"/>
                <a:gd name="T30" fmla="*/ 89 w 109"/>
                <a:gd name="T31" fmla="*/ 149 h 156"/>
                <a:gd name="T32" fmla="*/ 78 w 109"/>
                <a:gd name="T33" fmla="*/ 143 h 156"/>
                <a:gd name="T34" fmla="*/ 71 w 109"/>
                <a:gd name="T35" fmla="*/ 129 h 156"/>
                <a:gd name="T36" fmla="*/ 71 w 109"/>
                <a:gd name="T37" fmla="*/ 114 h 156"/>
                <a:gd name="T38" fmla="*/ 76 w 109"/>
                <a:gd name="T39" fmla="*/ 98 h 156"/>
                <a:gd name="T40" fmla="*/ 80 w 109"/>
                <a:gd name="T41" fmla="*/ 82 h 156"/>
                <a:gd name="T42" fmla="*/ 76 w 109"/>
                <a:gd name="T43" fmla="*/ 64 h 156"/>
                <a:gd name="T44" fmla="*/ 65 w 109"/>
                <a:gd name="T45" fmla="*/ 44 h 156"/>
                <a:gd name="T46" fmla="*/ 42 w 109"/>
                <a:gd name="T47" fmla="*/ 24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41">
              <a:extLst>
                <a:ext uri="{FF2B5EF4-FFF2-40B4-BE49-F238E27FC236}">
                  <a16:creationId xmlns:a16="http://schemas.microsoft.com/office/drawing/2014/main" id="{66418032-E2E2-4882-8A85-27A1741D22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36" y="721"/>
              <a:ext cx="62" cy="97"/>
            </a:xfrm>
            <a:custGeom>
              <a:avLst/>
              <a:gdLst>
                <a:gd name="T0" fmla="*/ 42 w 46"/>
                <a:gd name="T1" fmla="*/ 0 h 94"/>
                <a:gd name="T2" fmla="*/ 27 w 46"/>
                <a:gd name="T3" fmla="*/ 39 h 94"/>
                <a:gd name="T4" fmla="*/ 20 w 46"/>
                <a:gd name="T5" fmla="*/ 64 h 94"/>
                <a:gd name="T6" fmla="*/ 15 w 46"/>
                <a:gd name="T7" fmla="*/ 82 h 94"/>
                <a:gd name="T8" fmla="*/ 0 w 46"/>
                <a:gd name="T9" fmla="*/ 97 h 94"/>
                <a:gd name="T10" fmla="*/ 16 w 46"/>
                <a:gd name="T11" fmla="*/ 91 h 94"/>
                <a:gd name="T12" fmla="*/ 31 w 46"/>
                <a:gd name="T13" fmla="*/ 83 h 94"/>
                <a:gd name="T14" fmla="*/ 43 w 46"/>
                <a:gd name="T15" fmla="*/ 71 h 94"/>
                <a:gd name="T16" fmla="*/ 54 w 46"/>
                <a:gd name="T17" fmla="*/ 59 h 94"/>
                <a:gd name="T18" fmla="*/ 61 w 46"/>
                <a:gd name="T19" fmla="*/ 45 h 94"/>
                <a:gd name="T20" fmla="*/ 62 w 46"/>
                <a:gd name="T21" fmla="*/ 31 h 94"/>
                <a:gd name="T22" fmla="*/ 57 w 46"/>
                <a:gd name="T23" fmla="*/ 15 h 94"/>
                <a:gd name="T24" fmla="*/ 42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42">
              <a:extLst>
                <a:ext uri="{FF2B5EF4-FFF2-40B4-BE49-F238E27FC236}">
                  <a16:creationId xmlns:a16="http://schemas.microsoft.com/office/drawing/2014/main" id="{B47C5099-5A79-4E66-AFD6-96E2953196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8 w 54"/>
                <a:gd name="T5" fmla="*/ 3 h 40"/>
                <a:gd name="T6" fmla="*/ 17 w 54"/>
                <a:gd name="T7" fmla="*/ 8 h 40"/>
                <a:gd name="T8" fmla="*/ 28 w 54"/>
                <a:gd name="T9" fmla="*/ 12 h 40"/>
                <a:gd name="T10" fmla="*/ 39 w 54"/>
                <a:gd name="T11" fmla="*/ 15 h 40"/>
                <a:gd name="T12" fmla="*/ 51 w 54"/>
                <a:gd name="T13" fmla="*/ 17 h 40"/>
                <a:gd name="T14" fmla="*/ 61 w 54"/>
                <a:gd name="T15" fmla="*/ 18 h 40"/>
                <a:gd name="T16" fmla="*/ 72 w 54"/>
                <a:gd name="T17" fmla="*/ 16 h 40"/>
                <a:gd name="T18" fmla="*/ 71 w 54"/>
                <a:gd name="T19" fmla="*/ 26 h 40"/>
                <a:gd name="T20" fmla="*/ 67 w 54"/>
                <a:gd name="T21" fmla="*/ 34 h 40"/>
                <a:gd name="T22" fmla="*/ 59 w 54"/>
                <a:gd name="T23" fmla="*/ 39 h 40"/>
                <a:gd name="T24" fmla="*/ 49 w 54"/>
                <a:gd name="T25" fmla="*/ 41 h 40"/>
                <a:gd name="T26" fmla="*/ 37 w 54"/>
                <a:gd name="T27" fmla="*/ 40 h 40"/>
                <a:gd name="T28" fmla="*/ 25 w 54"/>
                <a:gd name="T29" fmla="*/ 33 h 40"/>
                <a:gd name="T30" fmla="*/ 13 w 54"/>
                <a:gd name="T31" fmla="*/ 21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43">
              <a:extLst>
                <a:ext uri="{FF2B5EF4-FFF2-40B4-BE49-F238E27FC236}">
                  <a16:creationId xmlns:a16="http://schemas.microsoft.com/office/drawing/2014/main" id="{06CEDFDA-4858-4E9D-B35A-28708551A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44">
              <a:extLst>
                <a:ext uri="{FF2B5EF4-FFF2-40B4-BE49-F238E27FC236}">
                  <a16:creationId xmlns:a16="http://schemas.microsoft.com/office/drawing/2014/main" id="{12F63471-002C-45BA-92FE-6186884432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6" y="84"/>
              <a:ext cx="804" cy="686"/>
            </a:xfrm>
            <a:custGeom>
              <a:avLst/>
              <a:gdLst>
                <a:gd name="T0" fmla="*/ 22 w 596"/>
                <a:gd name="T1" fmla="*/ 381 h 666"/>
                <a:gd name="T2" fmla="*/ 8 w 596"/>
                <a:gd name="T3" fmla="*/ 351 h 666"/>
                <a:gd name="T4" fmla="*/ 0 w 596"/>
                <a:gd name="T5" fmla="*/ 298 h 666"/>
                <a:gd name="T6" fmla="*/ 5 w 596"/>
                <a:gd name="T7" fmla="*/ 229 h 666"/>
                <a:gd name="T8" fmla="*/ 34 w 596"/>
                <a:gd name="T9" fmla="*/ 156 h 666"/>
                <a:gd name="T10" fmla="*/ 93 w 596"/>
                <a:gd name="T11" fmla="*/ 87 h 666"/>
                <a:gd name="T12" fmla="*/ 192 w 596"/>
                <a:gd name="T13" fmla="*/ 32 h 666"/>
                <a:gd name="T14" fmla="*/ 333 w 596"/>
                <a:gd name="T15" fmla="*/ 2 h 666"/>
                <a:gd name="T16" fmla="*/ 513 w 596"/>
                <a:gd name="T17" fmla="*/ 9 h 666"/>
                <a:gd name="T18" fmla="*/ 653 w 596"/>
                <a:gd name="T19" fmla="*/ 70 h 666"/>
                <a:gd name="T20" fmla="*/ 747 w 596"/>
                <a:gd name="T21" fmla="*/ 170 h 666"/>
                <a:gd name="T22" fmla="*/ 797 w 596"/>
                <a:gd name="T23" fmla="*/ 293 h 666"/>
                <a:gd name="T24" fmla="*/ 803 w 596"/>
                <a:gd name="T25" fmla="*/ 421 h 666"/>
                <a:gd name="T26" fmla="*/ 764 w 596"/>
                <a:gd name="T27" fmla="*/ 541 h 666"/>
                <a:gd name="T28" fmla="*/ 684 w 596"/>
                <a:gd name="T29" fmla="*/ 633 h 666"/>
                <a:gd name="T30" fmla="*/ 563 w 596"/>
                <a:gd name="T31" fmla="*/ 683 h 666"/>
                <a:gd name="T32" fmla="*/ 525 w 596"/>
                <a:gd name="T33" fmla="*/ 679 h 666"/>
                <a:gd name="T34" fmla="*/ 595 w 596"/>
                <a:gd name="T35" fmla="*/ 636 h 666"/>
                <a:gd name="T36" fmla="*/ 650 w 596"/>
                <a:gd name="T37" fmla="*/ 560 h 666"/>
                <a:gd name="T38" fmla="*/ 687 w 596"/>
                <a:gd name="T39" fmla="*/ 468 h 666"/>
                <a:gd name="T40" fmla="*/ 701 w 596"/>
                <a:gd name="T41" fmla="*/ 366 h 666"/>
                <a:gd name="T42" fmla="*/ 693 w 596"/>
                <a:gd name="T43" fmla="*/ 266 h 666"/>
                <a:gd name="T44" fmla="*/ 654 w 596"/>
                <a:gd name="T45" fmla="*/ 179 h 666"/>
                <a:gd name="T46" fmla="*/ 584 w 596"/>
                <a:gd name="T47" fmla="*/ 115 h 666"/>
                <a:gd name="T48" fmla="*/ 460 w 596"/>
                <a:gd name="T49" fmla="*/ 77 h 666"/>
                <a:gd name="T50" fmla="*/ 332 w 596"/>
                <a:gd name="T51" fmla="*/ 63 h 666"/>
                <a:gd name="T52" fmla="*/ 235 w 596"/>
                <a:gd name="T53" fmla="*/ 73 h 666"/>
                <a:gd name="T54" fmla="*/ 163 w 596"/>
                <a:gd name="T55" fmla="*/ 104 h 666"/>
                <a:gd name="T56" fmla="*/ 113 w 596"/>
                <a:gd name="T57" fmla="*/ 153 h 666"/>
                <a:gd name="T58" fmla="*/ 77 w 596"/>
                <a:gd name="T59" fmla="*/ 212 h 666"/>
                <a:gd name="T60" fmla="*/ 54 w 596"/>
                <a:gd name="T61" fmla="*/ 280 h 666"/>
                <a:gd name="T62" fmla="*/ 38 w 596"/>
                <a:gd name="T63" fmla="*/ 349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66C26DC9-F8C5-4253-BD03-3CABC0C18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8" name="Rectangle 46">
            <a:extLst>
              <a:ext uri="{FF2B5EF4-FFF2-40B4-BE49-F238E27FC236}">
                <a16:creationId xmlns:a16="http://schemas.microsoft.com/office/drawing/2014/main" id="{C73A2ACA-1349-402B-B471-D4F995C93C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335" name="Rectangle 47">
            <a:extLst>
              <a:ext uri="{FF2B5EF4-FFF2-40B4-BE49-F238E27FC236}">
                <a16:creationId xmlns:a16="http://schemas.microsoft.com/office/drawing/2014/main" id="{943C6B0C-376E-4E72-9571-4DF3BC568C7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36" name="Rectangle 48">
            <a:extLst>
              <a:ext uri="{FF2B5EF4-FFF2-40B4-BE49-F238E27FC236}">
                <a16:creationId xmlns:a16="http://schemas.microsoft.com/office/drawing/2014/main" id="{3CBF1359-C257-4654-9C22-F67B5C4236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93ED4391-21C2-4B34-B7C4-4FE1BABC39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580A381-67D7-4B88-98D0-D7E284953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8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946E0-CA46-4B8B-8883-D846F0883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581" y="1916832"/>
            <a:ext cx="6192838" cy="1397000"/>
          </a:xfrm>
        </p:spPr>
        <p:txBody>
          <a:bodyPr/>
          <a:lstStyle/>
          <a:p>
            <a:pPr>
              <a:defRPr/>
            </a:pPr>
            <a:r>
              <a:rPr lang="zh-CN" altLang="en-US" sz="6000" dirty="0"/>
              <a:t>元组和集合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672" y="103822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1925241" y="1091803"/>
            <a:ext cx="1723549" cy="553998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spcBef>
                <a:spcPct val="0"/>
              </a:spcBef>
              <a:buNone/>
              <a:defRPr/>
            </a:pPr>
            <a:r>
              <a:rPr lang="zh-CN" altLang="en-US" sz="30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集合类型</a:t>
            </a:r>
            <a:endParaRPr lang="zh-CN" altLang="zh-CN" sz="30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48" name="矩形 1"/>
          <p:cNvSpPr/>
          <p:nvPr/>
        </p:nvSpPr>
        <p:spPr>
          <a:xfrm>
            <a:off x="3969544" y="1276350"/>
            <a:ext cx="3523722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集合类型有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个操作函数或方法 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09738" y="2015729"/>
          <a:ext cx="5756434" cy="4055718"/>
        </p:xfrm>
        <a:graphic>
          <a:graphicData uri="http://schemas.openxmlformats.org/drawingml/2006/table">
            <a:tbl>
              <a:tblPr/>
              <a:tblGrid>
                <a:gridCol w="1526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函数或方法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S.add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如果数据项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不在集合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中，将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增加到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S.clear()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移除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中所有数据项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S.copy()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返回集合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的一个拷贝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2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S.pop()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随机返回集合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中的一个元素，如果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为空，产生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KeyError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S.discard(x)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在集合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中，移除该元素；如果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不在，不报错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9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S.remove(x)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在集合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中，移除该元素；不在产生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KeyError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9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S.isdisjoint(T)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如果集合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没有相同元素，返回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9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len(S)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返回集合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元素个数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9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in S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的元素，返回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9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not in S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不是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的元素，返回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0" marR="5144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672" y="103822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1475656" y="456032"/>
            <a:ext cx="1723549" cy="553998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spcBef>
                <a:spcPct val="0"/>
              </a:spcBef>
              <a:buNone/>
              <a:defRPr/>
            </a:pPr>
            <a:r>
              <a:rPr lang="zh-CN" altLang="en-US" sz="30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集合类型</a:t>
            </a:r>
            <a:endParaRPr lang="zh-CN" altLang="zh-CN" sz="30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772" name="矩形 1"/>
          <p:cNvSpPr/>
          <p:nvPr/>
        </p:nvSpPr>
        <p:spPr>
          <a:xfrm>
            <a:off x="1561505" y="1201219"/>
            <a:ext cx="6101954" cy="87440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202406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集合类型主要用于三个场景：成员关系测试、元素去重和删除数据项，例子如下。</a:t>
            </a:r>
            <a:endParaRPr lang="zh-CN" altLang="zh-CN" sz="13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6360"/>
              </p:ext>
            </p:extLst>
          </p:nvPr>
        </p:nvGraphicFramePr>
        <p:xfrm>
          <a:off x="1644849" y="2296701"/>
          <a:ext cx="6959599" cy="1924388"/>
        </p:xfrm>
        <a:graphic>
          <a:graphicData uri="http://schemas.openxmlformats.org/drawingml/2006/table">
            <a:tbl>
              <a:tblPr/>
              <a:tblGrid>
                <a:gridCol w="695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4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&gt;&gt;&gt;"BIT" in {"PYTHON", "BIT", 123, "GOOD"} #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成员关系测试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tup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("PYTHON", "BIT", 123, "GOOD", 123) #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元素去重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&gt;&gt;&gt;set(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tup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{123, 'GOOD', 'BIT', 'PYTHON'}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newtup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tuple(set(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tup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)–{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'PYTHON'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}) #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去重同时删除数据项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('GOOD', 123, 'BIT')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79" name="矩形 3"/>
          <p:cNvSpPr/>
          <p:nvPr/>
        </p:nvSpPr>
        <p:spPr>
          <a:xfrm>
            <a:off x="1979712" y="4725144"/>
            <a:ext cx="6074569" cy="12899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202406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集合类型与其他类型最大的不同在于它不包含重复元素，因此，当需要对一维数据进行去重或进行数据重复处理时，一般通过集合来完成。</a:t>
            </a:r>
            <a:endParaRPr lang="zh-CN" altLang="zh-CN" sz="13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763688" y="5805264"/>
            <a:ext cx="858658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集合可以通过大括号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{}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来定义，类型名为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set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1763688" y="3683813"/>
            <a:ext cx="7000668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countries: &lt;class 'set'&gt; {'Japan', 'France', 'China', 'USA'}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d1: &lt;class '</a:t>
            </a:r>
            <a:r>
              <a:rPr lang="en-US" altLang="zh-CN" dirty="0" err="1">
                <a:latin typeface="Consolas" panose="020B0609020204030204" pitchFamily="49" charset="0"/>
              </a:rPr>
              <a:t>dict</a:t>
            </a:r>
            <a:r>
              <a:rPr lang="en-US" altLang="zh-CN" dirty="0">
                <a:latin typeface="Consolas" panose="020B0609020204030204" pitchFamily="49" charset="0"/>
              </a:rPr>
              <a:t>'&gt;</a:t>
            </a:r>
          </a:p>
          <a:p>
            <a:r>
              <a:rPr lang="nl-NL" altLang="zh-CN" dirty="0">
                <a:latin typeface="Consolas" panose="020B0609020204030204" pitchFamily="49" charset="0"/>
              </a:rPr>
              <a:t>s1: {'e', 'H', 'o', 'l'}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s2: {1, 2, 3, 6, 7}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values: [1, 2, 3, 6, 7]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1680" y="384441"/>
            <a:ext cx="7000667" cy="313932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B5500"/>
                </a:solidFill>
                <a:latin typeface="Consolas" panose="020B0609020204030204" pitchFamily="49" charset="0"/>
              </a:rPr>
              <a:t>#createset.py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countries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= {</a:t>
            </a:r>
            <a:r>
              <a:rPr lang="en-US" altLang="zh-CN" dirty="0">
                <a:solidFill>
                  <a:srgbClr val="AB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B1111"/>
                </a:solidFill>
                <a:latin typeface="Consolas" panose="020B0609020204030204" pitchFamily="49" charset="0"/>
              </a:rPr>
              <a:t>China"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AB1111"/>
                </a:solidFill>
                <a:latin typeface="Consolas" panose="020B0609020204030204" pitchFamily="49" charset="0"/>
              </a:rPr>
              <a:t>"USA"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AB1111"/>
                </a:solidFill>
                <a:latin typeface="Consolas" panose="020B0609020204030204" pitchFamily="49" charset="0"/>
              </a:rPr>
              <a:t>"Japan"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AB1111"/>
                </a:solidFill>
                <a:latin typeface="Consolas" panose="020B0609020204030204" pitchFamily="49" charset="0"/>
              </a:rPr>
              <a:t>"France</a:t>
            </a:r>
            <a:r>
              <a:rPr lang="en-US" altLang="zh-CN" dirty="0">
                <a:solidFill>
                  <a:srgbClr val="AB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B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B1111"/>
                </a:solidFill>
                <a:latin typeface="Consolas" panose="020B0609020204030204" pitchFamily="49" charset="0"/>
              </a:rPr>
              <a:t>countries:"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3300AB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countries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),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countries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d1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= {}</a:t>
            </a:r>
          </a:p>
          <a:p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B1111"/>
                </a:solidFill>
                <a:latin typeface="Consolas" panose="020B0609020204030204" pitchFamily="49" charset="0"/>
              </a:rPr>
              <a:t>"d1:"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s1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B1111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B1111"/>
                </a:solidFill>
                <a:latin typeface="Consolas" panose="020B0609020204030204" pitchFamily="49" charset="0"/>
              </a:rPr>
              <a:t>"s1:"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s2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  <a:r>
              <a:rPr lang="en-US" altLang="zh-CN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116644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116644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116644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B1111"/>
                </a:solidFill>
                <a:latin typeface="Consolas" panose="020B0609020204030204" pitchFamily="49" charset="0"/>
              </a:rPr>
              <a:t>"s2:"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s2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values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s2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B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B1111"/>
                </a:solidFill>
                <a:latin typeface="Consolas" panose="020B0609020204030204" pitchFamily="49" charset="0"/>
              </a:rPr>
              <a:t>values:"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663772" y="4437112"/>
            <a:ext cx="6969212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如果集合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s1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包含了集合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s2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中的全部元素，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s1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是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s2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超集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 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s2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是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s1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子集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。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s2.issubset(s1)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判断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s2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是否是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s1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的子集；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s1.issuperset(s2)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判断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s1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是否是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s2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的超集。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3140968"/>
            <a:ext cx="7057412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True False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True False</a:t>
            </a:r>
          </a:p>
        </p:txBody>
      </p:sp>
      <p:sp>
        <p:nvSpPr>
          <p:cNvPr id="6" name="矩形 5"/>
          <p:cNvSpPr/>
          <p:nvPr/>
        </p:nvSpPr>
        <p:spPr>
          <a:xfrm>
            <a:off x="1619672" y="548680"/>
            <a:ext cx="7057412" cy="203132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#supersubset.py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s1 = 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"CQU"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"NKU"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"THU"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"PKU"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s2 = 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"CQU"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"THU"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(s2.issubset(s1),s1.issubset(s2))   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#s2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s1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的子集，反过来不成立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(s1.issuperset(s2),s2.issuperset(s1))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#s1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s2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的超集，反过来不成立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619672" y="5445224"/>
            <a:ext cx="696921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集合运算符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&amp;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与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intersection()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成员函数都可以求两个集合的交集。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9672" y="548680"/>
            <a:ext cx="7046696" cy="424731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#setcomp.py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s1 = {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s2 = {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"s1 &amp; s2:"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s1 &amp; s2)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交集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"s1.intersection(s2):"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,s1.intersection(s2))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"s1 | s2:"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s1 | s2)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并集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"s1.union(s2):"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,s1.union(s2))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"s1 - s2:"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s1 - s2)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差集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"s1.difference(s2):"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,s1.difference(s2))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"s1 ^ s2:"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s1 ^ s2)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补集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"s1.symmetric_difference(s2):"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,s1.symmetric_difference(s2))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732853"/>
            <a:ext cx="7046696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s1 &amp; s2: {3, 4}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s1.intersection(s2): {3, 4}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3" name="矩形 2"/>
          <p:cNvSpPr/>
          <p:nvPr/>
        </p:nvSpPr>
        <p:spPr>
          <a:xfrm>
            <a:off x="1461863" y="1914730"/>
            <a:ext cx="7046696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s1 | s2: {1, 2, 3, 4, 5, 6}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s1.union(s2): {1, 2, 3, 4, 5, 6}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矩形 3"/>
          <p:cNvSpPr/>
          <p:nvPr/>
        </p:nvSpPr>
        <p:spPr>
          <a:xfrm>
            <a:off x="1475656" y="3415004"/>
            <a:ext cx="7046696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s1 - s2: {1, 2}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s1.difference(s2): {1, 2}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矩形 4"/>
          <p:cNvSpPr/>
          <p:nvPr/>
        </p:nvSpPr>
        <p:spPr>
          <a:xfrm>
            <a:off x="1461863" y="4915278"/>
            <a:ext cx="7046696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s1 ^ s2: {1, 2, 5, 6}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s1.symmetric_difference(s2): {1, 2, 5, 6}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79712" y="371282"/>
            <a:ext cx="1114424" cy="3911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bytes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9632" y="4082449"/>
            <a:ext cx="7035065" cy="120032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b'abcdefghijklmn</a:t>
            </a:r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' &lt;class 'bytes'&gt; </a:t>
            </a:r>
            <a:r>
              <a:rPr lang="en-US" altLang="zh-CN" dirty="0" err="1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len</a:t>
            </a:r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= 14</a:t>
            </a:r>
          </a:p>
          <a:p>
            <a:r>
              <a:rPr lang="en-US" altLang="zh-CN" dirty="0" err="1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b'cegi</a:t>
            </a:r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'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ff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b'\x10\x11\x12\x13\x14\x15\x16\x17\x18\x19'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59632" y="5451230"/>
            <a:ext cx="73870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b’abcdefghijklmn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’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打头的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告知解释器按二进制字节流格式解释后面的字符串，每个字符存入一个字节。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len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返回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bytes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对象的长度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字节数。</a:t>
            </a:r>
          </a:p>
        </p:txBody>
      </p:sp>
      <p:sp>
        <p:nvSpPr>
          <p:cNvPr id="3" name="矩形 2"/>
          <p:cNvSpPr/>
          <p:nvPr/>
        </p:nvSpPr>
        <p:spPr>
          <a:xfrm>
            <a:off x="1201019" y="1069120"/>
            <a:ext cx="7035065" cy="286232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#bytes.py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buffer =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'abcdefghijklmn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buffer,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(buffer),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(buffer))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(buffer[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buffer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\x11\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xff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\x77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%x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% (buffer[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buffer =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bytes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(i+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0x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(buffer)</a:t>
            </a:r>
          </a:p>
        </p:txBody>
      </p:sp>
      <p:sp>
        <p:nvSpPr>
          <p:cNvPr id="22" name="Freeform 17"/>
          <p:cNvSpPr>
            <a:spLocks noEditPoints="1"/>
          </p:cNvSpPr>
          <p:nvPr/>
        </p:nvSpPr>
        <p:spPr bwMode="auto">
          <a:xfrm flipH="1">
            <a:off x="8227194" y="1239250"/>
            <a:ext cx="360866" cy="352070"/>
          </a:xfrm>
          <a:custGeom>
            <a:avLst/>
            <a:gdLst>
              <a:gd name="T0" fmla="*/ 224 w 593"/>
              <a:gd name="T1" fmla="*/ 394 h 633"/>
              <a:gd name="T2" fmla="*/ 213 w 593"/>
              <a:gd name="T3" fmla="*/ 358 h 633"/>
              <a:gd name="T4" fmla="*/ 259 w 593"/>
              <a:gd name="T5" fmla="*/ 173 h 633"/>
              <a:gd name="T6" fmla="*/ 307 w 593"/>
              <a:gd name="T7" fmla="*/ 323 h 633"/>
              <a:gd name="T8" fmla="*/ 367 w 593"/>
              <a:gd name="T9" fmla="*/ 149 h 633"/>
              <a:gd name="T10" fmla="*/ 234 w 593"/>
              <a:gd name="T11" fmla="*/ 296 h 633"/>
              <a:gd name="T12" fmla="*/ 223 w 593"/>
              <a:gd name="T13" fmla="*/ 315 h 633"/>
              <a:gd name="T14" fmla="*/ 304 w 593"/>
              <a:gd name="T15" fmla="*/ 363 h 633"/>
              <a:gd name="T16" fmla="*/ 391 w 593"/>
              <a:gd name="T17" fmla="*/ 127 h 633"/>
              <a:gd name="T18" fmla="*/ 395 w 593"/>
              <a:gd name="T19" fmla="*/ 81 h 633"/>
              <a:gd name="T20" fmla="*/ 391 w 593"/>
              <a:gd name="T21" fmla="*/ 127 h 633"/>
              <a:gd name="T22" fmla="*/ 463 w 593"/>
              <a:gd name="T23" fmla="*/ 149 h 633"/>
              <a:gd name="T24" fmla="*/ 417 w 593"/>
              <a:gd name="T25" fmla="*/ 154 h 633"/>
              <a:gd name="T26" fmla="*/ 338 w 593"/>
              <a:gd name="T27" fmla="*/ 107 h 633"/>
              <a:gd name="T28" fmla="*/ 319 w 593"/>
              <a:gd name="T29" fmla="*/ 65 h 633"/>
              <a:gd name="T30" fmla="*/ 338 w 593"/>
              <a:gd name="T31" fmla="*/ 107 h 633"/>
              <a:gd name="T32" fmla="*/ 261 w 593"/>
              <a:gd name="T33" fmla="*/ 79 h 633"/>
              <a:gd name="T34" fmla="*/ 266 w 593"/>
              <a:gd name="T35" fmla="*/ 125 h 633"/>
              <a:gd name="T36" fmla="*/ 435 w 593"/>
              <a:gd name="T37" fmla="*/ 226 h 633"/>
              <a:gd name="T38" fmla="*/ 477 w 593"/>
              <a:gd name="T39" fmla="*/ 207 h 633"/>
              <a:gd name="T40" fmla="*/ 435 w 593"/>
              <a:gd name="T41" fmla="*/ 226 h 633"/>
              <a:gd name="T42" fmla="*/ 218 w 593"/>
              <a:gd name="T43" fmla="*/ 324 h 633"/>
              <a:gd name="T44" fmla="*/ 206 w 593"/>
              <a:gd name="T45" fmla="*/ 344 h 633"/>
              <a:gd name="T46" fmla="*/ 288 w 593"/>
              <a:gd name="T47" fmla="*/ 391 h 633"/>
              <a:gd name="T48" fmla="*/ 216 w 593"/>
              <a:gd name="T49" fmla="*/ 633 h 633"/>
              <a:gd name="T50" fmla="*/ 231 w 593"/>
              <a:gd name="T51" fmla="*/ 37 h 633"/>
              <a:gd name="T52" fmla="*/ 564 w 593"/>
              <a:gd name="T53" fmla="*/ 180 h 633"/>
              <a:gd name="T54" fmla="*/ 569 w 593"/>
              <a:gd name="T55" fmla="*/ 276 h 633"/>
              <a:gd name="T56" fmla="*/ 586 w 593"/>
              <a:gd name="T57" fmla="*/ 396 h 633"/>
              <a:gd name="T58" fmla="*/ 565 w 593"/>
              <a:gd name="T59" fmla="*/ 498 h 633"/>
              <a:gd name="T60" fmla="*/ 442 w 593"/>
              <a:gd name="T61" fmla="*/ 526 h 633"/>
              <a:gd name="T62" fmla="*/ 216 w 593"/>
              <a:gd name="T63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93" h="633">
                <a:moveTo>
                  <a:pt x="213" y="358"/>
                </a:moveTo>
                <a:cubicBezTo>
                  <a:pt x="207" y="371"/>
                  <a:pt x="212" y="387"/>
                  <a:pt x="224" y="394"/>
                </a:cubicBezTo>
                <a:cubicBezTo>
                  <a:pt x="235" y="400"/>
                  <a:pt x="248" y="398"/>
                  <a:pt x="257" y="391"/>
                </a:cubicBezTo>
                <a:lnTo>
                  <a:pt x="213" y="358"/>
                </a:lnTo>
                <a:close/>
                <a:moveTo>
                  <a:pt x="367" y="149"/>
                </a:moveTo>
                <a:cubicBezTo>
                  <a:pt x="328" y="126"/>
                  <a:pt x="279" y="137"/>
                  <a:pt x="259" y="173"/>
                </a:cubicBezTo>
                <a:cubicBezTo>
                  <a:pt x="238" y="210"/>
                  <a:pt x="265" y="250"/>
                  <a:pt x="246" y="288"/>
                </a:cubicBezTo>
                <a:lnTo>
                  <a:pt x="307" y="323"/>
                </a:lnTo>
                <a:cubicBezTo>
                  <a:pt x="330" y="288"/>
                  <a:pt x="380" y="291"/>
                  <a:pt x="401" y="255"/>
                </a:cubicBezTo>
                <a:cubicBezTo>
                  <a:pt x="421" y="219"/>
                  <a:pt x="406" y="172"/>
                  <a:pt x="367" y="149"/>
                </a:cubicBezTo>
                <a:close/>
                <a:moveTo>
                  <a:pt x="301" y="346"/>
                </a:moveTo>
                <a:lnTo>
                  <a:pt x="234" y="296"/>
                </a:lnTo>
                <a:cubicBezTo>
                  <a:pt x="229" y="292"/>
                  <a:pt x="223" y="293"/>
                  <a:pt x="219" y="299"/>
                </a:cubicBezTo>
                <a:cubicBezTo>
                  <a:pt x="216" y="304"/>
                  <a:pt x="218" y="312"/>
                  <a:pt x="223" y="315"/>
                </a:cubicBezTo>
                <a:lnTo>
                  <a:pt x="289" y="366"/>
                </a:lnTo>
                <a:cubicBezTo>
                  <a:pt x="295" y="370"/>
                  <a:pt x="301" y="368"/>
                  <a:pt x="304" y="363"/>
                </a:cubicBezTo>
                <a:cubicBezTo>
                  <a:pt x="307" y="357"/>
                  <a:pt x="306" y="350"/>
                  <a:pt x="301" y="346"/>
                </a:cubicBezTo>
                <a:close/>
                <a:moveTo>
                  <a:pt x="391" y="127"/>
                </a:moveTo>
                <a:lnTo>
                  <a:pt x="412" y="90"/>
                </a:lnTo>
                <a:lnTo>
                  <a:pt x="395" y="81"/>
                </a:lnTo>
                <a:lnTo>
                  <a:pt x="374" y="117"/>
                </a:lnTo>
                <a:lnTo>
                  <a:pt x="391" y="127"/>
                </a:lnTo>
                <a:close/>
                <a:moveTo>
                  <a:pt x="426" y="170"/>
                </a:moveTo>
                <a:lnTo>
                  <a:pt x="463" y="149"/>
                </a:lnTo>
                <a:lnTo>
                  <a:pt x="453" y="133"/>
                </a:lnTo>
                <a:lnTo>
                  <a:pt x="417" y="154"/>
                </a:lnTo>
                <a:lnTo>
                  <a:pt x="426" y="170"/>
                </a:lnTo>
                <a:close/>
                <a:moveTo>
                  <a:pt x="338" y="107"/>
                </a:moveTo>
                <a:lnTo>
                  <a:pt x="338" y="65"/>
                </a:lnTo>
                <a:lnTo>
                  <a:pt x="319" y="65"/>
                </a:lnTo>
                <a:lnTo>
                  <a:pt x="319" y="107"/>
                </a:lnTo>
                <a:lnTo>
                  <a:pt x="338" y="107"/>
                </a:lnTo>
                <a:close/>
                <a:moveTo>
                  <a:pt x="282" y="116"/>
                </a:moveTo>
                <a:lnTo>
                  <a:pt x="261" y="79"/>
                </a:lnTo>
                <a:lnTo>
                  <a:pt x="245" y="89"/>
                </a:lnTo>
                <a:lnTo>
                  <a:pt x="266" y="125"/>
                </a:lnTo>
                <a:lnTo>
                  <a:pt x="282" y="116"/>
                </a:lnTo>
                <a:close/>
                <a:moveTo>
                  <a:pt x="435" y="226"/>
                </a:moveTo>
                <a:lnTo>
                  <a:pt x="477" y="226"/>
                </a:lnTo>
                <a:lnTo>
                  <a:pt x="477" y="207"/>
                </a:lnTo>
                <a:lnTo>
                  <a:pt x="436" y="207"/>
                </a:lnTo>
                <a:lnTo>
                  <a:pt x="435" y="226"/>
                </a:lnTo>
                <a:close/>
                <a:moveTo>
                  <a:pt x="284" y="375"/>
                </a:moveTo>
                <a:lnTo>
                  <a:pt x="218" y="324"/>
                </a:lnTo>
                <a:cubicBezTo>
                  <a:pt x="213" y="320"/>
                  <a:pt x="206" y="322"/>
                  <a:pt x="203" y="327"/>
                </a:cubicBezTo>
                <a:cubicBezTo>
                  <a:pt x="200" y="333"/>
                  <a:pt x="201" y="340"/>
                  <a:pt x="206" y="344"/>
                </a:cubicBezTo>
                <a:lnTo>
                  <a:pt x="273" y="394"/>
                </a:lnTo>
                <a:cubicBezTo>
                  <a:pt x="278" y="398"/>
                  <a:pt x="285" y="397"/>
                  <a:pt x="288" y="391"/>
                </a:cubicBezTo>
                <a:cubicBezTo>
                  <a:pt x="291" y="386"/>
                  <a:pt x="289" y="378"/>
                  <a:pt x="284" y="375"/>
                </a:cubicBezTo>
                <a:close/>
                <a:moveTo>
                  <a:pt x="216" y="633"/>
                </a:moveTo>
                <a:cubicBezTo>
                  <a:pt x="223" y="583"/>
                  <a:pt x="223" y="530"/>
                  <a:pt x="210" y="483"/>
                </a:cubicBezTo>
                <a:cubicBezTo>
                  <a:pt x="0" y="365"/>
                  <a:pt x="55" y="92"/>
                  <a:pt x="231" y="37"/>
                </a:cubicBezTo>
                <a:cubicBezTo>
                  <a:pt x="324" y="0"/>
                  <a:pt x="450" y="22"/>
                  <a:pt x="533" y="105"/>
                </a:cubicBezTo>
                <a:cubicBezTo>
                  <a:pt x="593" y="165"/>
                  <a:pt x="564" y="180"/>
                  <a:pt x="564" y="180"/>
                </a:cubicBezTo>
                <a:lnTo>
                  <a:pt x="551" y="187"/>
                </a:lnTo>
                <a:cubicBezTo>
                  <a:pt x="558" y="216"/>
                  <a:pt x="571" y="268"/>
                  <a:pt x="569" y="276"/>
                </a:cubicBezTo>
                <a:cubicBezTo>
                  <a:pt x="567" y="285"/>
                  <a:pt x="556" y="295"/>
                  <a:pt x="556" y="295"/>
                </a:cubicBezTo>
                <a:lnTo>
                  <a:pt x="586" y="396"/>
                </a:lnTo>
                <a:lnTo>
                  <a:pt x="559" y="407"/>
                </a:lnTo>
                <a:cubicBezTo>
                  <a:pt x="565" y="439"/>
                  <a:pt x="568" y="466"/>
                  <a:pt x="565" y="498"/>
                </a:cubicBezTo>
                <a:cubicBezTo>
                  <a:pt x="565" y="503"/>
                  <a:pt x="547" y="519"/>
                  <a:pt x="532" y="520"/>
                </a:cubicBezTo>
                <a:lnTo>
                  <a:pt x="442" y="526"/>
                </a:lnTo>
                <a:lnTo>
                  <a:pt x="448" y="633"/>
                </a:lnTo>
                <a:lnTo>
                  <a:pt x="216" y="6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FDEBC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8A9AC-A243-4B87-975A-FE8091DDE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5626" y="5658563"/>
            <a:ext cx="208814" cy="2057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 rtl="0">
              <a:defRPr lang="zh-CN"/>
            </a:defPPr>
            <a:lvl1pPr marL="0" algn="ctr" defTabSz="685800" rtl="0" eaLnBrk="1" latinLnBrk="0" hangingPunct="1">
              <a:defRPr sz="9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altLang="zh-CN" smtClean="0"/>
              <a:pPr/>
              <a:t>17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369C35-DEE7-4C64-85F6-3BEEA7C2F50E}"/>
              </a:ext>
            </a:extLst>
          </p:cNvPr>
          <p:cNvSpPr/>
          <p:nvPr/>
        </p:nvSpPr>
        <p:spPr>
          <a:xfrm>
            <a:off x="1763688" y="540178"/>
            <a:ext cx="4392488" cy="3911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名字绑定 </a:t>
            </a:r>
            <a:r>
              <a:rPr lang="en-US" altLang="zh-CN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name binding</a:t>
            </a:r>
            <a:endParaRPr lang="zh-CN" altLang="en-US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548735" y="3933056"/>
            <a:ext cx="7035065" cy="64633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['10000', 'Tom Henry', 'male', 47, 'CEO']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['10000', 'Tom Henry', 'male', 47, 'CEO']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2BD3CB-5642-4088-828F-2784E6B6E88F}"/>
              </a:ext>
            </a:extLst>
          </p:cNvPr>
          <p:cNvSpPr/>
          <p:nvPr/>
        </p:nvSpPr>
        <p:spPr>
          <a:xfrm>
            <a:off x="1550562" y="1484784"/>
            <a:ext cx="7035064" cy="175432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#namebind.py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person1 = [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'10000'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'Jack Ma'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'male'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'CEO'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person2 = person1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person2[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"Tom Henry"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(person1)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(person2)</a:t>
            </a:r>
          </a:p>
        </p:txBody>
      </p:sp>
    </p:spTree>
    <p:extLst>
      <p:ext uri="{BB962C8B-B14F-4D97-AF65-F5344CB8AC3E}">
        <p14:creationId xmlns:p14="http://schemas.microsoft.com/office/powerpoint/2010/main" val="361324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8A9AC-A243-4B87-975A-FE8091DDE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5626" y="5658563"/>
            <a:ext cx="208814" cy="2057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 rtl="0">
              <a:defRPr lang="zh-CN"/>
            </a:defPPr>
            <a:lvl1pPr marL="0" algn="ctr" defTabSz="685800" rtl="0" eaLnBrk="1" latinLnBrk="0" hangingPunct="1">
              <a:defRPr sz="9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altLang="zh-CN" smtClean="0"/>
              <a:pPr/>
              <a:t>18</a:t>
            </a:fld>
            <a:endParaRPr lang="zh-CN" altLang="en-US" noProof="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654967" y="3089130"/>
            <a:ext cx="7035065" cy="120032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id: 140720188347424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id: 140720188347456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 of a: 140720188347456 id of b: 140720188347456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id: 140720188347488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529FB48-2BE3-4756-A749-2C0EE26AAFAD}"/>
              </a:ext>
            </a:extLst>
          </p:cNvPr>
          <p:cNvSpPr txBox="1"/>
          <p:nvPr/>
        </p:nvSpPr>
        <p:spPr>
          <a:xfrm>
            <a:off x="1577742" y="4653136"/>
            <a:ext cx="703506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id()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函数返回对象在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Python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解释器内部的编号，每一个对象都有一个唯一的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号。对于使用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C/C++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实现的官方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Python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解释器，你可以把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号视为该对象在内存中的地址。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读者机器的运行结果会与上述结果有差异。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 = 1,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赋值是一种习惯表达，不是事实。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4A8EFD-9AE5-4869-9CDF-83BD438EB3C2}"/>
              </a:ext>
            </a:extLst>
          </p:cNvPr>
          <p:cNvSpPr/>
          <p:nvPr/>
        </p:nvSpPr>
        <p:spPr>
          <a:xfrm>
            <a:off x="1654968" y="299221"/>
            <a:ext cx="7035065" cy="258532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#a1.py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id:"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id:"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 = a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 of a:"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 of b:"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(b))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+=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id:"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</p:txBody>
      </p:sp>
    </p:spTree>
    <p:extLst>
      <p:ext uri="{BB962C8B-B14F-4D97-AF65-F5344CB8AC3E}">
        <p14:creationId xmlns:p14="http://schemas.microsoft.com/office/powerpoint/2010/main" val="26531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8A9AC-A243-4B87-975A-FE8091DDE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5626" y="5658563"/>
            <a:ext cx="208814" cy="2057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 rtl="0">
              <a:defRPr lang="zh-CN"/>
            </a:defPPr>
            <a:lvl1pPr marL="0" algn="ctr" defTabSz="685800" rtl="0" eaLnBrk="1" latinLnBrk="0" hangingPunct="1">
              <a:defRPr sz="9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altLang="zh-CN" smtClean="0"/>
              <a:pPr/>
              <a:t>19</a:t>
            </a:fld>
            <a:endParaRPr lang="zh-CN" altLang="en-US" noProof="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573481" y="4941168"/>
            <a:ext cx="7035065" cy="120032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id: 140720188347424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id: 140720188347456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 of a: 140720188347456 id of b: 140720188347456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id: 140720188347488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4A8EFD-9AE5-4869-9CDF-83BD438EB3C2}"/>
              </a:ext>
            </a:extLst>
          </p:cNvPr>
          <p:cNvSpPr/>
          <p:nvPr/>
        </p:nvSpPr>
        <p:spPr>
          <a:xfrm>
            <a:off x="1550561" y="1767067"/>
            <a:ext cx="7035065" cy="258532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#a1.py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id:"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id:"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 = a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 of a:"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 of b:"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(b))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+=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id:"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035FEF-53FD-41E4-9CC8-B7877A3A204D}"/>
              </a:ext>
            </a:extLst>
          </p:cNvPr>
          <p:cNvSpPr txBox="1"/>
          <p:nvPr/>
        </p:nvSpPr>
        <p:spPr>
          <a:xfrm>
            <a:off x="3275856" y="83502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 = 1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128AE5-DBD9-4C6A-BB9C-CE93DE8C8279}"/>
              </a:ext>
            </a:extLst>
          </p:cNvPr>
          <p:cNvSpPr/>
          <p:nvPr/>
        </p:nvSpPr>
        <p:spPr>
          <a:xfrm>
            <a:off x="4856361" y="669643"/>
            <a:ext cx="886791" cy="79857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</a:t>
            </a:r>
            <a:endParaRPr lang="zh-CN" altLang="en-US" sz="36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7" name="箭头: 燕尾形 16">
            <a:extLst>
              <a:ext uri="{FF2B5EF4-FFF2-40B4-BE49-F238E27FC236}">
                <a16:creationId xmlns:a16="http://schemas.microsoft.com/office/drawing/2014/main" id="{FFDFC3AA-131F-4828-B029-26E709DFCAE7}"/>
              </a:ext>
            </a:extLst>
          </p:cNvPr>
          <p:cNvSpPr/>
          <p:nvPr/>
        </p:nvSpPr>
        <p:spPr>
          <a:xfrm rot="1884620">
            <a:off x="4276368" y="459309"/>
            <a:ext cx="639356" cy="545265"/>
          </a:xfrm>
          <a:prstGeom prst="notched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</a:t>
            </a:r>
            <a:endParaRPr lang="zh-CN" altLang="en-US" sz="24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1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/>
          <p:nvPr/>
        </p:nvSpPr>
        <p:spPr>
          <a:xfrm>
            <a:off x="2245463" y="2996952"/>
            <a:ext cx="4665345" cy="147732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point = (</a:t>
            </a:r>
            <a:r>
              <a:rPr lang="zh-CN" altLang="zh-CN" sz="1800" dirty="0">
                <a:solidFill>
                  <a:srgbClr val="0000FF"/>
                </a:solidFill>
                <a:latin typeface="宋体" panose="02010600030101010101" pitchFamily="2" charset="-122"/>
              </a:rPr>
              <a:t>220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800" dirty="0">
                <a:solidFill>
                  <a:srgbClr val="0000FF"/>
                </a:solidFill>
                <a:latin typeface="宋体" panose="02010600030101010101" pitchFamily="2" charset="-122"/>
              </a:rPr>
              <a:t>320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80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(point[</a:t>
            </a:r>
            <a:r>
              <a:rPr lang="zh-CN" altLang="zh-CN" sz="1800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])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point[</a:t>
            </a:r>
            <a:r>
              <a:rPr lang="zh-CN" altLang="zh-CN" sz="1800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] = </a:t>
            </a:r>
            <a:r>
              <a:rPr lang="zh-CN" altLang="zh-CN" sz="1800" dirty="0">
                <a:solidFill>
                  <a:srgbClr val="0000FF"/>
                </a:solidFill>
                <a:latin typeface="宋体" panose="02010600030101010101" pitchFamily="2" charset="-122"/>
              </a:rPr>
              <a:t>550      </a:t>
            </a:r>
            <a:r>
              <a:rPr lang="zh-CN" altLang="zh-CN" sz="1800" i="1" dirty="0">
                <a:solidFill>
                  <a:srgbClr val="808080"/>
                </a:solidFill>
                <a:latin typeface="宋体" panose="02010600030101010101" pitchFamily="2" charset="-122"/>
              </a:rPr>
              <a:t>#WRONG, read only.</a:t>
            </a:r>
            <a:br>
              <a:rPr lang="zh-CN" altLang="zh-CN" sz="18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</a:rPr>
              <a:t>for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x </a:t>
            </a:r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</a:rPr>
              <a:t>in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point: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800" dirty="0">
                <a:solidFill>
                  <a:srgbClr val="000080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(x)</a:t>
            </a:r>
            <a:endParaRPr lang="zh-CN" altLang="zh-CN" sz="4050" dirty="0">
              <a:latin typeface="Arial" panose="020B0604020202020204" pitchFamily="34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600200" y="3501397"/>
            <a:ext cx="3186113" cy="175379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indent="539591" defTabSz="685800">
              <a:spcBef>
                <a:spcPct val="0"/>
              </a:spcBef>
              <a:buNone/>
              <a:defRPr/>
            </a:pPr>
            <a:br>
              <a:rPr lang="en-US" altLang="zh-CN" sz="1650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br>
              <a:rPr lang="en-US" altLang="zh-CN" sz="1650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endParaRPr lang="zh-CN" altLang="en-US" sz="1650" kern="0" dirty="0"/>
          </a:p>
          <a:p>
            <a:pPr marL="257175" indent="539591" defTabSz="685800">
              <a:spcBef>
                <a:spcPct val="0"/>
              </a:spcBef>
              <a:buNone/>
              <a:defRPr/>
            </a:pPr>
            <a:endParaRPr lang="zh-CN" altLang="en-US" sz="1650" kern="0" dirty="0"/>
          </a:p>
        </p:txBody>
      </p:sp>
      <p:sp>
        <p:nvSpPr>
          <p:cNvPr id="30724" name="矩形 5"/>
          <p:cNvSpPr/>
          <p:nvPr/>
        </p:nvSpPr>
        <p:spPr>
          <a:xfrm>
            <a:off x="2247899" y="4653758"/>
            <a:ext cx="1890713" cy="2031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zh-CN" sz="1800" dirty="0"/>
              <a:t>pair = (3,5)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zh-CN" sz="1800" dirty="0"/>
              <a:t>print(pair[0])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zh-CN" sz="1800" dirty="0"/>
              <a:t>x,y=pair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zh-CN" sz="1800" dirty="0"/>
              <a:t>print(x)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zh-CN" sz="1800" dirty="0"/>
              <a:t>print(y)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zh-CN" sz="1800" dirty="0"/>
              <a:t>pair= (7,9)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zh-CN" sz="1800" dirty="0"/>
              <a:t>print(pair)</a:t>
            </a:r>
          </a:p>
        </p:txBody>
      </p:sp>
      <p:pic>
        <p:nvPicPr>
          <p:cNvPr id="30725" name="Picture 2"/>
          <p:cNvPicPr>
            <a:picLocks noChangeAspect="1"/>
          </p:cNvPicPr>
          <p:nvPr/>
        </p:nvPicPr>
        <p:blipFill>
          <a:blip r:embed="rId2"/>
          <a:srcRect t="37106" r="79803" b="51956"/>
          <a:stretch>
            <a:fillRect/>
          </a:stretch>
        </p:blipFill>
        <p:spPr>
          <a:xfrm>
            <a:off x="5005390" y="4852952"/>
            <a:ext cx="2270522" cy="14406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1331639" y="172917"/>
            <a:ext cx="6182916" cy="766763"/>
          </a:xfrm>
        </p:spPr>
        <p:txBody>
          <a:bodyPr vert="horz" wrap="square" lIns="68580" tIns="34290" rIns="68580" bIns="34290" numCol="1" rtlCol="0" anchor="b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 defTabSz="685800" eaLnBrk="0" hangingPunct="0">
              <a:defRPr/>
            </a:pPr>
            <a:r>
              <a:rPr lang="zh-CN" altLang="en-US" sz="3300" b="0" kern="0" cap="none" spc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</a:rPr>
              <a:t>元组 </a:t>
            </a:r>
            <a:r>
              <a:rPr lang="en-US" altLang="zh-CN" sz="3300" b="0" kern="0" cap="none" spc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</a:rPr>
              <a:t>tuple</a:t>
            </a:r>
            <a:endParaRPr lang="zh-CN" altLang="en-US" sz="3300" b="0" kern="0" cap="none" spc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</a:endParaRPr>
          </a:p>
        </p:txBody>
      </p:sp>
      <p:sp>
        <p:nvSpPr>
          <p:cNvPr id="30723" name="内容占位符 2"/>
          <p:cNvSpPr>
            <a:spLocks noGrp="1"/>
          </p:cNvSpPr>
          <p:nvPr/>
        </p:nvSpPr>
        <p:spPr>
          <a:xfrm>
            <a:off x="1163844" y="899646"/>
            <a:ext cx="7244938" cy="919703"/>
          </a:xfrm>
        </p:spPr>
        <p:txBody>
          <a:bodyPr vert="horz" wrap="square" lIns="68580" tIns="34290" rIns="68580" bIns="34290" rtlCol="0" anchor="t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列表是用于存储在程序运行期间可能变化的数据集。元组</a:t>
            </a:r>
            <a:r>
              <a:rPr lang="en-US" altLang="zh-CN" sz="2000" dirty="0"/>
              <a:t>tuple</a:t>
            </a:r>
            <a:r>
              <a:rPr lang="zh-CN" altLang="en-US" sz="2000" dirty="0"/>
              <a:t>是和列表</a:t>
            </a:r>
            <a:r>
              <a:rPr lang="en-US" altLang="zh-CN" sz="2000" dirty="0"/>
              <a:t>list</a:t>
            </a:r>
            <a:r>
              <a:rPr lang="zh-CN" altLang="en-US" sz="2000" dirty="0"/>
              <a:t>类似的</a:t>
            </a:r>
            <a:r>
              <a:rPr lang="en-US" altLang="zh-CN" sz="2000" dirty="0"/>
              <a:t>Python</a:t>
            </a:r>
            <a:r>
              <a:rPr lang="zh-CN" altLang="en-US" sz="2000" dirty="0"/>
              <a:t>内建数据结构，只不过元组一旦创建，就不可改变；另外元组用圆括号（），而列表用方括号[]。元组一旦创建就不能改变。列表大部分操作同样适用于元组。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8A9AC-A243-4B87-975A-FE8091DDE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5626" y="5658563"/>
            <a:ext cx="208814" cy="2057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 rtl="0">
              <a:defRPr lang="zh-CN"/>
            </a:defPPr>
            <a:lvl1pPr marL="0" algn="ctr" defTabSz="685800" rtl="0" eaLnBrk="1" latinLnBrk="0" hangingPunct="1">
              <a:defRPr sz="9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altLang="zh-CN" smtClean="0"/>
              <a:pPr/>
              <a:t>20</a:t>
            </a:fld>
            <a:endParaRPr lang="zh-CN" altLang="en-US" noProof="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887453" y="5083822"/>
            <a:ext cx="7035065" cy="120032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id: 140720188347424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id: 140720188347456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 of a: 140720188347456 id of b: 140720188347456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id: 140720188347488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4A8EFD-9AE5-4869-9CDF-83BD438EB3C2}"/>
              </a:ext>
            </a:extLst>
          </p:cNvPr>
          <p:cNvSpPr/>
          <p:nvPr/>
        </p:nvSpPr>
        <p:spPr>
          <a:xfrm>
            <a:off x="1876906" y="2076040"/>
            <a:ext cx="7035065" cy="258532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#a1.py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id:"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id:"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 = a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 of a:"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 of b:"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(b))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+=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id:"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035FEF-53FD-41E4-9CC8-B7877A3A204D}"/>
              </a:ext>
            </a:extLst>
          </p:cNvPr>
          <p:cNvSpPr txBox="1"/>
          <p:nvPr/>
        </p:nvSpPr>
        <p:spPr>
          <a:xfrm>
            <a:off x="5226877" y="112774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 = 2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A36CF34-ADEC-41C1-AD7F-53F8DC760E49}"/>
              </a:ext>
            </a:extLst>
          </p:cNvPr>
          <p:cNvSpPr/>
          <p:nvPr/>
        </p:nvSpPr>
        <p:spPr>
          <a:xfrm>
            <a:off x="6640563" y="847725"/>
            <a:ext cx="920602" cy="89306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9" name="箭头: 燕尾形 18">
            <a:extLst>
              <a:ext uri="{FF2B5EF4-FFF2-40B4-BE49-F238E27FC236}">
                <a16:creationId xmlns:a16="http://schemas.microsoft.com/office/drawing/2014/main" id="{578A4FAE-2BB2-49F4-B098-D4FD5CBFFD29}"/>
              </a:ext>
            </a:extLst>
          </p:cNvPr>
          <p:cNvSpPr/>
          <p:nvPr/>
        </p:nvSpPr>
        <p:spPr>
          <a:xfrm rot="1884620">
            <a:off x="6115086" y="466888"/>
            <a:ext cx="703347" cy="669398"/>
          </a:xfrm>
          <a:prstGeom prst="notched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50BED0C-63E3-4767-812C-F9222B00504E}"/>
              </a:ext>
            </a:extLst>
          </p:cNvPr>
          <p:cNvSpPr/>
          <p:nvPr/>
        </p:nvSpPr>
        <p:spPr>
          <a:xfrm>
            <a:off x="7755854" y="906204"/>
            <a:ext cx="920602" cy="850202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D8E215-8B51-4994-AE15-E13C50FAFD85}"/>
              </a:ext>
            </a:extLst>
          </p:cNvPr>
          <p:cNvSpPr txBox="1"/>
          <p:nvPr/>
        </p:nvSpPr>
        <p:spPr>
          <a:xfrm>
            <a:off x="6362579" y="2924944"/>
            <a:ext cx="210924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对象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将被垃圾回收。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703319-6649-4234-87CD-410D3ABB0D37}"/>
              </a:ext>
            </a:extLst>
          </p:cNvPr>
          <p:cNvSpPr txBox="1"/>
          <p:nvPr/>
        </p:nvSpPr>
        <p:spPr>
          <a:xfrm>
            <a:off x="1543906" y="1112014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 = 1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55C7021-75C4-4E16-A1B6-BD0BF29A55C6}"/>
              </a:ext>
            </a:extLst>
          </p:cNvPr>
          <p:cNvSpPr/>
          <p:nvPr/>
        </p:nvSpPr>
        <p:spPr>
          <a:xfrm>
            <a:off x="2951326" y="958923"/>
            <a:ext cx="886791" cy="79857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</a:t>
            </a:r>
            <a:endParaRPr lang="zh-CN" altLang="en-US" sz="36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5" name="箭头: 燕尾形 24">
            <a:extLst>
              <a:ext uri="{FF2B5EF4-FFF2-40B4-BE49-F238E27FC236}">
                <a16:creationId xmlns:a16="http://schemas.microsoft.com/office/drawing/2014/main" id="{72D76CAD-8588-4D93-A9E4-5B4BC06DBC10}"/>
              </a:ext>
            </a:extLst>
          </p:cNvPr>
          <p:cNvSpPr/>
          <p:nvPr/>
        </p:nvSpPr>
        <p:spPr>
          <a:xfrm rot="1884620">
            <a:off x="2371334" y="748589"/>
            <a:ext cx="639356" cy="545265"/>
          </a:xfrm>
          <a:prstGeom prst="notched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</a:t>
            </a:r>
            <a:endParaRPr lang="zh-CN" altLang="en-US" sz="24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" name="箭头: 虚尾 1">
            <a:extLst>
              <a:ext uri="{FF2B5EF4-FFF2-40B4-BE49-F238E27FC236}">
                <a16:creationId xmlns:a16="http://schemas.microsoft.com/office/drawing/2014/main" id="{B610B3BC-9F01-44A5-8367-7060E74B0394}"/>
              </a:ext>
            </a:extLst>
          </p:cNvPr>
          <p:cNvSpPr/>
          <p:nvPr/>
        </p:nvSpPr>
        <p:spPr>
          <a:xfrm>
            <a:off x="4243556" y="1211263"/>
            <a:ext cx="683979" cy="240082"/>
          </a:xfrm>
          <a:prstGeom prst="striped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8A9AC-A243-4B87-975A-FE8091DDE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5626" y="5658563"/>
            <a:ext cx="208814" cy="2057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 rtl="0">
              <a:defRPr lang="zh-CN"/>
            </a:defPPr>
            <a:lvl1pPr marL="0" algn="ctr" defTabSz="685800" rtl="0" eaLnBrk="1" latinLnBrk="0" hangingPunct="1">
              <a:defRPr sz="9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altLang="zh-CN" smtClean="0"/>
              <a:pPr/>
              <a:t>21</a:t>
            </a:fld>
            <a:endParaRPr lang="zh-CN" altLang="en-US" noProof="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860829" y="5088285"/>
            <a:ext cx="7035065" cy="120032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id: 140720188347424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id: 140720188347456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 of a: 140720188347456 id of b: 140720188347456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id: 140720188347488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4A8EFD-9AE5-4869-9CDF-83BD438EB3C2}"/>
              </a:ext>
            </a:extLst>
          </p:cNvPr>
          <p:cNvSpPr/>
          <p:nvPr/>
        </p:nvSpPr>
        <p:spPr>
          <a:xfrm>
            <a:off x="1860829" y="2272968"/>
            <a:ext cx="7035065" cy="258532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#a1.py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id:"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id:"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 = a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 of a:"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 of b:"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(b))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+=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id:"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035FEF-53FD-41E4-9CC8-B7877A3A204D}"/>
              </a:ext>
            </a:extLst>
          </p:cNvPr>
          <p:cNvSpPr txBox="1"/>
          <p:nvPr/>
        </p:nvSpPr>
        <p:spPr>
          <a:xfrm>
            <a:off x="5853632" y="1264973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 = a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A36CF34-ADEC-41C1-AD7F-53F8DC760E49}"/>
              </a:ext>
            </a:extLst>
          </p:cNvPr>
          <p:cNvSpPr/>
          <p:nvPr/>
        </p:nvSpPr>
        <p:spPr>
          <a:xfrm>
            <a:off x="7208914" y="1072102"/>
            <a:ext cx="920602" cy="89306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9" name="箭头: 燕尾形 18">
            <a:extLst>
              <a:ext uri="{FF2B5EF4-FFF2-40B4-BE49-F238E27FC236}">
                <a16:creationId xmlns:a16="http://schemas.microsoft.com/office/drawing/2014/main" id="{578A4FAE-2BB2-49F4-B098-D4FD5CBFFD29}"/>
              </a:ext>
            </a:extLst>
          </p:cNvPr>
          <p:cNvSpPr/>
          <p:nvPr/>
        </p:nvSpPr>
        <p:spPr>
          <a:xfrm rot="1884620">
            <a:off x="6683437" y="691264"/>
            <a:ext cx="703347" cy="669398"/>
          </a:xfrm>
          <a:prstGeom prst="notched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16" name="箭头: 燕尾形 15">
            <a:extLst>
              <a:ext uri="{FF2B5EF4-FFF2-40B4-BE49-F238E27FC236}">
                <a16:creationId xmlns:a16="http://schemas.microsoft.com/office/drawing/2014/main" id="{C11D1BF4-3063-4CC0-9EB4-49E83E6A5F82}"/>
              </a:ext>
            </a:extLst>
          </p:cNvPr>
          <p:cNvSpPr/>
          <p:nvPr/>
        </p:nvSpPr>
        <p:spPr>
          <a:xfrm rot="19420051" flipH="1">
            <a:off x="7976378" y="714081"/>
            <a:ext cx="680136" cy="677216"/>
          </a:xfrm>
          <a:prstGeom prst="notched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E5D351-D41A-4F77-B1D5-92148FCA4921}"/>
              </a:ext>
            </a:extLst>
          </p:cNvPr>
          <p:cNvSpPr txBox="1"/>
          <p:nvPr/>
        </p:nvSpPr>
        <p:spPr>
          <a:xfrm>
            <a:off x="1403648" y="126497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 = 2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33CB8F1-7381-4B8D-AA86-6118D7794084}"/>
              </a:ext>
            </a:extLst>
          </p:cNvPr>
          <p:cNvSpPr/>
          <p:nvPr/>
        </p:nvSpPr>
        <p:spPr>
          <a:xfrm>
            <a:off x="2473696" y="1063750"/>
            <a:ext cx="920602" cy="89306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8" name="箭头: 燕尾形 27">
            <a:extLst>
              <a:ext uri="{FF2B5EF4-FFF2-40B4-BE49-F238E27FC236}">
                <a16:creationId xmlns:a16="http://schemas.microsoft.com/office/drawing/2014/main" id="{9A2E57DA-372E-4337-9E94-20600FC8DE81}"/>
              </a:ext>
            </a:extLst>
          </p:cNvPr>
          <p:cNvSpPr/>
          <p:nvPr/>
        </p:nvSpPr>
        <p:spPr>
          <a:xfrm rot="1884620">
            <a:off x="1948219" y="682912"/>
            <a:ext cx="703347" cy="669398"/>
          </a:xfrm>
          <a:prstGeom prst="notched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08E2965-B761-4DDB-8B7C-D8782D221595}"/>
              </a:ext>
            </a:extLst>
          </p:cNvPr>
          <p:cNvSpPr/>
          <p:nvPr/>
        </p:nvSpPr>
        <p:spPr>
          <a:xfrm>
            <a:off x="3500294" y="1096818"/>
            <a:ext cx="920602" cy="850202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66CF31FF-ABFA-400A-BF71-11E65CDE2DC5}"/>
              </a:ext>
            </a:extLst>
          </p:cNvPr>
          <p:cNvSpPr/>
          <p:nvPr/>
        </p:nvSpPr>
        <p:spPr>
          <a:xfrm>
            <a:off x="4806738" y="1364222"/>
            <a:ext cx="683979" cy="240082"/>
          </a:xfrm>
          <a:prstGeom prst="striped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5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8A9AC-A243-4B87-975A-FE8091DDE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5626" y="5658563"/>
            <a:ext cx="208814" cy="2057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 rtl="0">
              <a:defRPr lang="zh-CN"/>
            </a:defPPr>
            <a:lvl1pPr marL="0" algn="ctr" defTabSz="685800" rtl="0" eaLnBrk="1" latinLnBrk="0" hangingPunct="1">
              <a:defRPr sz="9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altLang="zh-CN" smtClean="0"/>
              <a:pPr/>
              <a:t>22</a:t>
            </a:fld>
            <a:endParaRPr lang="zh-CN" altLang="en-US" noProof="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759374" y="5264141"/>
            <a:ext cx="7035065" cy="120032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id: 140720188347424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id: 140720188347456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 of a: 140720188347456 id of b: 140720188347456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id: 140720188347488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4A8EFD-9AE5-4869-9CDF-83BD438EB3C2}"/>
              </a:ext>
            </a:extLst>
          </p:cNvPr>
          <p:cNvSpPr/>
          <p:nvPr/>
        </p:nvSpPr>
        <p:spPr>
          <a:xfrm>
            <a:off x="1759375" y="2338336"/>
            <a:ext cx="7035065" cy="258532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#a1.py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id:"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id:"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 = a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 of a:"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 of b:"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(b))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+=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id:"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035FEF-53FD-41E4-9CC8-B7877A3A204D}"/>
              </a:ext>
            </a:extLst>
          </p:cNvPr>
          <p:cNvSpPr txBox="1"/>
          <p:nvPr/>
        </p:nvSpPr>
        <p:spPr>
          <a:xfrm>
            <a:off x="4558284" y="1248707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 += 1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A36CF34-ADEC-41C1-AD7F-53F8DC760E49}"/>
              </a:ext>
            </a:extLst>
          </p:cNvPr>
          <p:cNvSpPr/>
          <p:nvPr/>
        </p:nvSpPr>
        <p:spPr>
          <a:xfrm>
            <a:off x="5542533" y="1145905"/>
            <a:ext cx="920602" cy="89306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9" name="箭头: 燕尾形 18">
            <a:extLst>
              <a:ext uri="{FF2B5EF4-FFF2-40B4-BE49-F238E27FC236}">
                <a16:creationId xmlns:a16="http://schemas.microsoft.com/office/drawing/2014/main" id="{578A4FAE-2BB2-49F4-B098-D4FD5CBFFD29}"/>
              </a:ext>
            </a:extLst>
          </p:cNvPr>
          <p:cNvSpPr/>
          <p:nvPr/>
        </p:nvSpPr>
        <p:spPr>
          <a:xfrm rot="1884620">
            <a:off x="7129827" y="757299"/>
            <a:ext cx="703347" cy="669398"/>
          </a:xfrm>
          <a:prstGeom prst="notched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16" name="箭头: 燕尾形 15">
            <a:extLst>
              <a:ext uri="{FF2B5EF4-FFF2-40B4-BE49-F238E27FC236}">
                <a16:creationId xmlns:a16="http://schemas.microsoft.com/office/drawing/2014/main" id="{C11D1BF4-3063-4CC0-9EB4-49E83E6A5F82}"/>
              </a:ext>
            </a:extLst>
          </p:cNvPr>
          <p:cNvSpPr/>
          <p:nvPr/>
        </p:nvSpPr>
        <p:spPr>
          <a:xfrm rot="19420051" flipH="1">
            <a:off x="6309996" y="787884"/>
            <a:ext cx="680136" cy="677216"/>
          </a:xfrm>
          <a:prstGeom prst="notched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D74EF32-79A2-4061-9DF4-9E4C91C922E4}"/>
              </a:ext>
            </a:extLst>
          </p:cNvPr>
          <p:cNvSpPr/>
          <p:nvPr/>
        </p:nvSpPr>
        <p:spPr>
          <a:xfrm>
            <a:off x="7655304" y="1145905"/>
            <a:ext cx="949144" cy="89306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3</a:t>
            </a:r>
            <a:endParaRPr lang="zh-CN" altLang="en-US" sz="36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0EE42C-2102-4E11-8DBA-65FF616B51DC}"/>
              </a:ext>
            </a:extLst>
          </p:cNvPr>
          <p:cNvSpPr txBox="1"/>
          <p:nvPr/>
        </p:nvSpPr>
        <p:spPr>
          <a:xfrm>
            <a:off x="1368018" y="1206026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 = a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841AD4D-8971-4B21-ADBE-10CE537ABF43}"/>
              </a:ext>
            </a:extLst>
          </p:cNvPr>
          <p:cNvSpPr/>
          <p:nvPr/>
        </p:nvSpPr>
        <p:spPr>
          <a:xfrm>
            <a:off x="2536839" y="1135758"/>
            <a:ext cx="920602" cy="89306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5" name="箭头: 燕尾形 24">
            <a:extLst>
              <a:ext uri="{FF2B5EF4-FFF2-40B4-BE49-F238E27FC236}">
                <a16:creationId xmlns:a16="http://schemas.microsoft.com/office/drawing/2014/main" id="{80062914-F846-4599-A222-33EE7F9AECA6}"/>
              </a:ext>
            </a:extLst>
          </p:cNvPr>
          <p:cNvSpPr/>
          <p:nvPr/>
        </p:nvSpPr>
        <p:spPr>
          <a:xfrm rot="1884620">
            <a:off x="2011362" y="754920"/>
            <a:ext cx="703347" cy="669398"/>
          </a:xfrm>
          <a:prstGeom prst="notched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26" name="箭头: 燕尾形 25">
            <a:extLst>
              <a:ext uri="{FF2B5EF4-FFF2-40B4-BE49-F238E27FC236}">
                <a16:creationId xmlns:a16="http://schemas.microsoft.com/office/drawing/2014/main" id="{9AAA25DD-C5B9-4170-ADB8-29DA688C115C}"/>
              </a:ext>
            </a:extLst>
          </p:cNvPr>
          <p:cNvSpPr/>
          <p:nvPr/>
        </p:nvSpPr>
        <p:spPr>
          <a:xfrm rot="19420051" flipH="1">
            <a:off x="3304302" y="777737"/>
            <a:ext cx="680136" cy="677216"/>
          </a:xfrm>
          <a:prstGeom prst="notched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27" name="箭头: 虚尾 26">
            <a:extLst>
              <a:ext uri="{FF2B5EF4-FFF2-40B4-BE49-F238E27FC236}">
                <a16:creationId xmlns:a16="http://schemas.microsoft.com/office/drawing/2014/main" id="{0DF3B994-71B9-408B-8E61-477E22D37BDA}"/>
              </a:ext>
            </a:extLst>
          </p:cNvPr>
          <p:cNvSpPr/>
          <p:nvPr/>
        </p:nvSpPr>
        <p:spPr>
          <a:xfrm>
            <a:off x="3983721" y="1373593"/>
            <a:ext cx="371030" cy="240082"/>
          </a:xfrm>
          <a:prstGeom prst="striped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2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8A9AC-A243-4B87-975A-FE8091DDE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5626" y="5658563"/>
            <a:ext cx="208814" cy="2057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 rtl="0">
              <a:defRPr lang="zh-CN"/>
            </a:defPPr>
            <a:lvl1pPr marL="0" algn="ctr" defTabSz="685800" rtl="0" eaLnBrk="1" latinLnBrk="0" hangingPunct="1">
              <a:defRPr sz="9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altLang="zh-CN" smtClean="0"/>
              <a:pPr/>
              <a:t>23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369C35-DEE7-4C64-85F6-3BEEA7C2F50E}"/>
              </a:ext>
            </a:extLst>
          </p:cNvPr>
          <p:cNvSpPr/>
          <p:nvPr/>
        </p:nvSpPr>
        <p:spPr>
          <a:xfrm>
            <a:off x="1678833" y="512100"/>
            <a:ext cx="2603897" cy="3911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名字、对象及绑定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2A3A89F-8B52-49C8-A41E-A4EA5BC916B0}"/>
              </a:ext>
            </a:extLst>
          </p:cNvPr>
          <p:cNvSpPr/>
          <p:nvPr/>
        </p:nvSpPr>
        <p:spPr>
          <a:xfrm>
            <a:off x="1425413" y="2553146"/>
            <a:ext cx="727910" cy="68443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9" name="箭头: 燕尾形 28">
            <a:extLst>
              <a:ext uri="{FF2B5EF4-FFF2-40B4-BE49-F238E27FC236}">
                <a16:creationId xmlns:a16="http://schemas.microsoft.com/office/drawing/2014/main" id="{A57CCBC2-E4EB-4A04-AB29-DAA481A1F849}"/>
              </a:ext>
            </a:extLst>
          </p:cNvPr>
          <p:cNvSpPr/>
          <p:nvPr/>
        </p:nvSpPr>
        <p:spPr>
          <a:xfrm rot="1884620">
            <a:off x="699835" y="2053567"/>
            <a:ext cx="932306" cy="646202"/>
          </a:xfrm>
          <a:prstGeom prst="notch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3BD2B19-8429-43CE-8B7D-A530FF31D929}"/>
              </a:ext>
            </a:extLst>
          </p:cNvPr>
          <p:cNvCxnSpPr>
            <a:cxnSpLocks/>
          </p:cNvCxnSpPr>
          <p:nvPr/>
        </p:nvCxnSpPr>
        <p:spPr>
          <a:xfrm flipV="1">
            <a:off x="1789368" y="3295972"/>
            <a:ext cx="0" cy="108980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B67153C-609D-4A3F-ADE6-005551234045}"/>
              </a:ext>
            </a:extLst>
          </p:cNvPr>
          <p:cNvSpPr txBox="1"/>
          <p:nvPr/>
        </p:nvSpPr>
        <p:spPr>
          <a:xfrm>
            <a:off x="1425414" y="4514253"/>
            <a:ext cx="8531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 = 1</a:t>
            </a:r>
            <a:endParaRPr lang="zh-CN" altLang="en-US" sz="21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DE2BFDD-0693-4BBB-AB1B-E973897CEDBD}"/>
              </a:ext>
            </a:extLst>
          </p:cNvPr>
          <p:cNvCxnSpPr/>
          <p:nvPr/>
        </p:nvCxnSpPr>
        <p:spPr>
          <a:xfrm>
            <a:off x="2276970" y="2895362"/>
            <a:ext cx="950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683469C-08F0-492F-B5CA-6E600D81683A}"/>
              </a:ext>
            </a:extLst>
          </p:cNvPr>
          <p:cNvSpPr txBox="1"/>
          <p:nvPr/>
        </p:nvSpPr>
        <p:spPr>
          <a:xfrm>
            <a:off x="2378934" y="2502947"/>
            <a:ext cx="8531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 = 2</a:t>
            </a:r>
            <a:endParaRPr lang="zh-CN" altLang="en-US" sz="21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C5BA636-27AF-4F8E-9D8B-888077D662DA}"/>
              </a:ext>
            </a:extLst>
          </p:cNvPr>
          <p:cNvSpPr/>
          <p:nvPr/>
        </p:nvSpPr>
        <p:spPr>
          <a:xfrm>
            <a:off x="3743530" y="2575831"/>
            <a:ext cx="727910" cy="68443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35" name="箭头: 燕尾形 34">
            <a:extLst>
              <a:ext uri="{FF2B5EF4-FFF2-40B4-BE49-F238E27FC236}">
                <a16:creationId xmlns:a16="http://schemas.microsoft.com/office/drawing/2014/main" id="{6837AB1A-9E3B-483C-9878-0DFCB4FB58A3}"/>
              </a:ext>
            </a:extLst>
          </p:cNvPr>
          <p:cNvSpPr/>
          <p:nvPr/>
        </p:nvSpPr>
        <p:spPr>
          <a:xfrm rot="1884620">
            <a:off x="3017952" y="2076251"/>
            <a:ext cx="932306" cy="646202"/>
          </a:xfrm>
          <a:prstGeom prst="notch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9E1E1AF-2F2B-4C25-AF14-6238FB86D230}"/>
              </a:ext>
            </a:extLst>
          </p:cNvPr>
          <p:cNvSpPr/>
          <p:nvPr/>
        </p:nvSpPr>
        <p:spPr>
          <a:xfrm>
            <a:off x="4569185" y="2575831"/>
            <a:ext cx="727910" cy="684434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9001B99-87E6-4B5B-A347-E58F3D60FED7}"/>
              </a:ext>
            </a:extLst>
          </p:cNvPr>
          <p:cNvCxnSpPr/>
          <p:nvPr/>
        </p:nvCxnSpPr>
        <p:spPr>
          <a:xfrm>
            <a:off x="5580954" y="2918048"/>
            <a:ext cx="950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A823F3D-3C1F-484F-BA49-2A7469CA3AEA}"/>
              </a:ext>
            </a:extLst>
          </p:cNvPr>
          <p:cNvSpPr txBox="1"/>
          <p:nvPr/>
        </p:nvSpPr>
        <p:spPr>
          <a:xfrm>
            <a:off x="5682918" y="2525632"/>
            <a:ext cx="8659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 = a</a:t>
            </a:r>
            <a:endParaRPr lang="zh-CN" altLang="en-US" sz="21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511FBA4-7CDF-4CF9-8B37-E3C2C3012530}"/>
              </a:ext>
            </a:extLst>
          </p:cNvPr>
          <p:cNvSpPr/>
          <p:nvPr/>
        </p:nvSpPr>
        <p:spPr>
          <a:xfrm>
            <a:off x="7085011" y="2611538"/>
            <a:ext cx="727910" cy="68443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40" name="箭头: 燕尾形 39">
            <a:extLst>
              <a:ext uri="{FF2B5EF4-FFF2-40B4-BE49-F238E27FC236}">
                <a16:creationId xmlns:a16="http://schemas.microsoft.com/office/drawing/2014/main" id="{0DFFB702-101E-4D17-B430-7FBD7D30A8DA}"/>
              </a:ext>
            </a:extLst>
          </p:cNvPr>
          <p:cNvSpPr/>
          <p:nvPr/>
        </p:nvSpPr>
        <p:spPr>
          <a:xfrm rot="1884620">
            <a:off x="6359434" y="2111959"/>
            <a:ext cx="932306" cy="646202"/>
          </a:xfrm>
          <a:prstGeom prst="notch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41" name="箭头: 燕尾形 40">
            <a:extLst>
              <a:ext uri="{FF2B5EF4-FFF2-40B4-BE49-F238E27FC236}">
                <a16:creationId xmlns:a16="http://schemas.microsoft.com/office/drawing/2014/main" id="{5576E4DC-8DBD-4960-9370-D37BFA77944F}"/>
              </a:ext>
            </a:extLst>
          </p:cNvPr>
          <p:cNvSpPr/>
          <p:nvPr/>
        </p:nvSpPr>
        <p:spPr>
          <a:xfrm rot="8212277" flipV="1">
            <a:off x="7565290" y="2060110"/>
            <a:ext cx="932306" cy="633113"/>
          </a:xfrm>
          <a:prstGeom prst="notch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14CA729-E921-40CF-9140-FDDB9AE931CB}"/>
              </a:ext>
            </a:extLst>
          </p:cNvPr>
          <p:cNvCxnSpPr>
            <a:cxnSpLocks/>
          </p:cNvCxnSpPr>
          <p:nvPr/>
        </p:nvCxnSpPr>
        <p:spPr>
          <a:xfrm flipH="1">
            <a:off x="6942488" y="3367465"/>
            <a:ext cx="532337" cy="101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929876E-0666-45C4-B142-426D8EA5ADE6}"/>
              </a:ext>
            </a:extLst>
          </p:cNvPr>
          <p:cNvSpPr txBox="1"/>
          <p:nvPr/>
        </p:nvSpPr>
        <p:spPr>
          <a:xfrm>
            <a:off x="6312738" y="3475136"/>
            <a:ext cx="10534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 += 1</a:t>
            </a:r>
            <a:endParaRPr lang="zh-CN" altLang="en-US" sz="21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300A04B-8274-46B6-8E58-E469D41288C8}"/>
              </a:ext>
            </a:extLst>
          </p:cNvPr>
          <p:cNvSpPr/>
          <p:nvPr/>
        </p:nvSpPr>
        <p:spPr>
          <a:xfrm>
            <a:off x="6262235" y="4591830"/>
            <a:ext cx="727910" cy="68443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45" name="箭头: 燕尾形 44">
            <a:extLst>
              <a:ext uri="{FF2B5EF4-FFF2-40B4-BE49-F238E27FC236}">
                <a16:creationId xmlns:a16="http://schemas.microsoft.com/office/drawing/2014/main" id="{34F685EB-4574-4585-B5CF-F058CFBCAD44}"/>
              </a:ext>
            </a:extLst>
          </p:cNvPr>
          <p:cNvSpPr/>
          <p:nvPr/>
        </p:nvSpPr>
        <p:spPr>
          <a:xfrm rot="2468872">
            <a:off x="4957342" y="3953975"/>
            <a:ext cx="932306" cy="646202"/>
          </a:xfrm>
          <a:prstGeom prst="notch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DBA8F80-A4A0-4DEA-83C6-314AFD51A867}"/>
              </a:ext>
            </a:extLst>
          </p:cNvPr>
          <p:cNvSpPr/>
          <p:nvPr/>
        </p:nvSpPr>
        <p:spPr>
          <a:xfrm>
            <a:off x="5436730" y="4591830"/>
            <a:ext cx="727910" cy="68443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47" name="箭头: 燕尾形 46">
            <a:extLst>
              <a:ext uri="{FF2B5EF4-FFF2-40B4-BE49-F238E27FC236}">
                <a16:creationId xmlns:a16="http://schemas.microsoft.com/office/drawing/2014/main" id="{842688EC-2C3D-4FAE-B542-7BD23D82A211}"/>
              </a:ext>
            </a:extLst>
          </p:cNvPr>
          <p:cNvSpPr/>
          <p:nvPr/>
        </p:nvSpPr>
        <p:spPr>
          <a:xfrm rot="2599612">
            <a:off x="5793203" y="3938845"/>
            <a:ext cx="932306" cy="646202"/>
          </a:xfrm>
          <a:prstGeom prst="notch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119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8A9AC-A243-4B87-975A-FE8091DDE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5626" y="5658563"/>
            <a:ext cx="208814" cy="2057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 rtl="0">
              <a:defRPr lang="zh-CN"/>
            </a:defPPr>
            <a:lvl1pPr marL="0" algn="ctr" defTabSz="685800" rtl="0" eaLnBrk="1" latinLnBrk="0" hangingPunct="1">
              <a:defRPr sz="9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altLang="zh-CN" smtClean="0"/>
              <a:pPr/>
              <a:t>24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369C35-DEE7-4C64-85F6-3BEEA7C2F50E}"/>
              </a:ext>
            </a:extLst>
          </p:cNvPr>
          <p:cNvSpPr/>
          <p:nvPr/>
        </p:nvSpPr>
        <p:spPr>
          <a:xfrm>
            <a:off x="1763688" y="211443"/>
            <a:ext cx="6473353" cy="8904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名字、对象及绑定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解释器优化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756535" y="3724843"/>
            <a:ext cx="7035065" cy="64633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3 3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140720185398368 140720185398368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952F02-C11A-466E-A15A-4DE17E721184}"/>
              </a:ext>
            </a:extLst>
          </p:cNvPr>
          <p:cNvSpPr/>
          <p:nvPr/>
        </p:nvSpPr>
        <p:spPr>
          <a:xfrm>
            <a:off x="1681136" y="1852814"/>
            <a:ext cx="7035065" cy="147732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#id_a.py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 **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(b))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A923DD2-21AD-4838-92C8-03948A761C10}"/>
              </a:ext>
            </a:extLst>
          </p:cNvPr>
          <p:cNvSpPr txBox="1"/>
          <p:nvPr/>
        </p:nvSpPr>
        <p:spPr>
          <a:xfrm>
            <a:off x="1681136" y="4869160"/>
            <a:ext cx="690449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被赋值为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3, b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也被赋值为计算出来的结果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3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。不同于预期，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并没有绑定到两个值为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3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的独立整数对象上，而是被绑定到同一个值为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3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的整数对象上。作者相信这是某种形式的解释器优化的结果，解释器试图尽可能快地执行代码。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89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8A9AC-A243-4B87-975A-FE8091DDE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5626" y="5658563"/>
            <a:ext cx="208814" cy="2057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 rtl="0">
              <a:defRPr lang="zh-CN"/>
            </a:defPPr>
            <a:lvl1pPr marL="0" algn="ctr" defTabSz="685800" rtl="0" eaLnBrk="1" latinLnBrk="0" hangingPunct="1">
              <a:defRPr sz="9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altLang="zh-CN" smtClean="0"/>
              <a:pPr/>
              <a:t>25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369C35-DEE7-4C64-85F6-3BEEA7C2F50E}"/>
              </a:ext>
            </a:extLst>
          </p:cNvPr>
          <p:cNvSpPr/>
          <p:nvPr/>
        </p:nvSpPr>
        <p:spPr>
          <a:xfrm>
            <a:off x="2051720" y="519633"/>
            <a:ext cx="2952328" cy="48514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is </a:t>
            </a:r>
            <a:r>
              <a:rPr lang="zh-CN" altLang="en-US" sz="2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 </a:t>
            </a:r>
            <a:r>
              <a:rPr lang="en-US" altLang="zh-CN" sz="2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==</a:t>
            </a:r>
            <a:endParaRPr lang="zh-CN" altLang="en-US" sz="2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822307" y="3402532"/>
            <a:ext cx="7035065" cy="92333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a==b: True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 is b: False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140720188347488 2675211874712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1FEFEB03-779C-4DEE-8566-B90E27B302C4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227194" y="1239250"/>
            <a:ext cx="360865" cy="352070"/>
          </a:xfrm>
          <a:custGeom>
            <a:avLst/>
            <a:gdLst>
              <a:gd name="T0" fmla="*/ 224 w 593"/>
              <a:gd name="T1" fmla="*/ 394 h 633"/>
              <a:gd name="T2" fmla="*/ 213 w 593"/>
              <a:gd name="T3" fmla="*/ 358 h 633"/>
              <a:gd name="T4" fmla="*/ 259 w 593"/>
              <a:gd name="T5" fmla="*/ 173 h 633"/>
              <a:gd name="T6" fmla="*/ 307 w 593"/>
              <a:gd name="T7" fmla="*/ 323 h 633"/>
              <a:gd name="T8" fmla="*/ 367 w 593"/>
              <a:gd name="T9" fmla="*/ 149 h 633"/>
              <a:gd name="T10" fmla="*/ 234 w 593"/>
              <a:gd name="T11" fmla="*/ 296 h 633"/>
              <a:gd name="T12" fmla="*/ 223 w 593"/>
              <a:gd name="T13" fmla="*/ 315 h 633"/>
              <a:gd name="T14" fmla="*/ 304 w 593"/>
              <a:gd name="T15" fmla="*/ 363 h 633"/>
              <a:gd name="T16" fmla="*/ 391 w 593"/>
              <a:gd name="T17" fmla="*/ 127 h 633"/>
              <a:gd name="T18" fmla="*/ 395 w 593"/>
              <a:gd name="T19" fmla="*/ 81 h 633"/>
              <a:gd name="T20" fmla="*/ 391 w 593"/>
              <a:gd name="T21" fmla="*/ 127 h 633"/>
              <a:gd name="T22" fmla="*/ 463 w 593"/>
              <a:gd name="T23" fmla="*/ 149 h 633"/>
              <a:gd name="T24" fmla="*/ 417 w 593"/>
              <a:gd name="T25" fmla="*/ 154 h 633"/>
              <a:gd name="T26" fmla="*/ 338 w 593"/>
              <a:gd name="T27" fmla="*/ 107 h 633"/>
              <a:gd name="T28" fmla="*/ 319 w 593"/>
              <a:gd name="T29" fmla="*/ 65 h 633"/>
              <a:gd name="T30" fmla="*/ 338 w 593"/>
              <a:gd name="T31" fmla="*/ 107 h 633"/>
              <a:gd name="T32" fmla="*/ 261 w 593"/>
              <a:gd name="T33" fmla="*/ 79 h 633"/>
              <a:gd name="T34" fmla="*/ 266 w 593"/>
              <a:gd name="T35" fmla="*/ 125 h 633"/>
              <a:gd name="T36" fmla="*/ 435 w 593"/>
              <a:gd name="T37" fmla="*/ 226 h 633"/>
              <a:gd name="T38" fmla="*/ 477 w 593"/>
              <a:gd name="T39" fmla="*/ 207 h 633"/>
              <a:gd name="T40" fmla="*/ 435 w 593"/>
              <a:gd name="T41" fmla="*/ 226 h 633"/>
              <a:gd name="T42" fmla="*/ 218 w 593"/>
              <a:gd name="T43" fmla="*/ 324 h 633"/>
              <a:gd name="T44" fmla="*/ 206 w 593"/>
              <a:gd name="T45" fmla="*/ 344 h 633"/>
              <a:gd name="T46" fmla="*/ 288 w 593"/>
              <a:gd name="T47" fmla="*/ 391 h 633"/>
              <a:gd name="T48" fmla="*/ 216 w 593"/>
              <a:gd name="T49" fmla="*/ 633 h 633"/>
              <a:gd name="T50" fmla="*/ 231 w 593"/>
              <a:gd name="T51" fmla="*/ 37 h 633"/>
              <a:gd name="T52" fmla="*/ 564 w 593"/>
              <a:gd name="T53" fmla="*/ 180 h 633"/>
              <a:gd name="T54" fmla="*/ 569 w 593"/>
              <a:gd name="T55" fmla="*/ 276 h 633"/>
              <a:gd name="T56" fmla="*/ 586 w 593"/>
              <a:gd name="T57" fmla="*/ 396 h 633"/>
              <a:gd name="T58" fmla="*/ 565 w 593"/>
              <a:gd name="T59" fmla="*/ 498 h 633"/>
              <a:gd name="T60" fmla="*/ 442 w 593"/>
              <a:gd name="T61" fmla="*/ 526 h 633"/>
              <a:gd name="T62" fmla="*/ 216 w 593"/>
              <a:gd name="T63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93" h="633">
                <a:moveTo>
                  <a:pt x="213" y="358"/>
                </a:moveTo>
                <a:cubicBezTo>
                  <a:pt x="207" y="371"/>
                  <a:pt x="212" y="387"/>
                  <a:pt x="224" y="394"/>
                </a:cubicBezTo>
                <a:cubicBezTo>
                  <a:pt x="235" y="400"/>
                  <a:pt x="248" y="398"/>
                  <a:pt x="257" y="391"/>
                </a:cubicBezTo>
                <a:lnTo>
                  <a:pt x="213" y="358"/>
                </a:lnTo>
                <a:close/>
                <a:moveTo>
                  <a:pt x="367" y="149"/>
                </a:moveTo>
                <a:cubicBezTo>
                  <a:pt x="328" y="126"/>
                  <a:pt x="279" y="137"/>
                  <a:pt x="259" y="173"/>
                </a:cubicBezTo>
                <a:cubicBezTo>
                  <a:pt x="238" y="210"/>
                  <a:pt x="265" y="250"/>
                  <a:pt x="246" y="288"/>
                </a:cubicBezTo>
                <a:lnTo>
                  <a:pt x="307" y="323"/>
                </a:lnTo>
                <a:cubicBezTo>
                  <a:pt x="330" y="288"/>
                  <a:pt x="380" y="291"/>
                  <a:pt x="401" y="255"/>
                </a:cubicBezTo>
                <a:cubicBezTo>
                  <a:pt x="421" y="219"/>
                  <a:pt x="406" y="172"/>
                  <a:pt x="367" y="149"/>
                </a:cubicBezTo>
                <a:close/>
                <a:moveTo>
                  <a:pt x="301" y="346"/>
                </a:moveTo>
                <a:lnTo>
                  <a:pt x="234" y="296"/>
                </a:lnTo>
                <a:cubicBezTo>
                  <a:pt x="229" y="292"/>
                  <a:pt x="223" y="293"/>
                  <a:pt x="219" y="299"/>
                </a:cubicBezTo>
                <a:cubicBezTo>
                  <a:pt x="216" y="304"/>
                  <a:pt x="218" y="312"/>
                  <a:pt x="223" y="315"/>
                </a:cubicBezTo>
                <a:lnTo>
                  <a:pt x="289" y="366"/>
                </a:lnTo>
                <a:cubicBezTo>
                  <a:pt x="295" y="370"/>
                  <a:pt x="301" y="368"/>
                  <a:pt x="304" y="363"/>
                </a:cubicBezTo>
                <a:cubicBezTo>
                  <a:pt x="307" y="357"/>
                  <a:pt x="306" y="350"/>
                  <a:pt x="301" y="346"/>
                </a:cubicBezTo>
                <a:close/>
                <a:moveTo>
                  <a:pt x="391" y="127"/>
                </a:moveTo>
                <a:lnTo>
                  <a:pt x="412" y="90"/>
                </a:lnTo>
                <a:lnTo>
                  <a:pt x="395" y="81"/>
                </a:lnTo>
                <a:lnTo>
                  <a:pt x="374" y="117"/>
                </a:lnTo>
                <a:lnTo>
                  <a:pt x="391" y="127"/>
                </a:lnTo>
                <a:close/>
                <a:moveTo>
                  <a:pt x="426" y="170"/>
                </a:moveTo>
                <a:lnTo>
                  <a:pt x="463" y="149"/>
                </a:lnTo>
                <a:lnTo>
                  <a:pt x="453" y="133"/>
                </a:lnTo>
                <a:lnTo>
                  <a:pt x="417" y="154"/>
                </a:lnTo>
                <a:lnTo>
                  <a:pt x="426" y="170"/>
                </a:lnTo>
                <a:close/>
                <a:moveTo>
                  <a:pt x="338" y="107"/>
                </a:moveTo>
                <a:lnTo>
                  <a:pt x="338" y="65"/>
                </a:lnTo>
                <a:lnTo>
                  <a:pt x="319" y="65"/>
                </a:lnTo>
                <a:lnTo>
                  <a:pt x="319" y="107"/>
                </a:lnTo>
                <a:lnTo>
                  <a:pt x="338" y="107"/>
                </a:lnTo>
                <a:close/>
                <a:moveTo>
                  <a:pt x="282" y="116"/>
                </a:moveTo>
                <a:lnTo>
                  <a:pt x="261" y="79"/>
                </a:lnTo>
                <a:lnTo>
                  <a:pt x="245" y="89"/>
                </a:lnTo>
                <a:lnTo>
                  <a:pt x="266" y="125"/>
                </a:lnTo>
                <a:lnTo>
                  <a:pt x="282" y="116"/>
                </a:lnTo>
                <a:close/>
                <a:moveTo>
                  <a:pt x="435" y="226"/>
                </a:moveTo>
                <a:lnTo>
                  <a:pt x="477" y="226"/>
                </a:lnTo>
                <a:lnTo>
                  <a:pt x="477" y="207"/>
                </a:lnTo>
                <a:lnTo>
                  <a:pt x="436" y="207"/>
                </a:lnTo>
                <a:lnTo>
                  <a:pt x="435" y="226"/>
                </a:lnTo>
                <a:close/>
                <a:moveTo>
                  <a:pt x="284" y="375"/>
                </a:moveTo>
                <a:lnTo>
                  <a:pt x="218" y="324"/>
                </a:lnTo>
                <a:cubicBezTo>
                  <a:pt x="213" y="320"/>
                  <a:pt x="206" y="322"/>
                  <a:pt x="203" y="327"/>
                </a:cubicBezTo>
                <a:cubicBezTo>
                  <a:pt x="200" y="333"/>
                  <a:pt x="201" y="340"/>
                  <a:pt x="206" y="344"/>
                </a:cubicBezTo>
                <a:lnTo>
                  <a:pt x="273" y="394"/>
                </a:lnTo>
                <a:cubicBezTo>
                  <a:pt x="278" y="398"/>
                  <a:pt x="285" y="397"/>
                  <a:pt x="288" y="391"/>
                </a:cubicBezTo>
                <a:cubicBezTo>
                  <a:pt x="291" y="386"/>
                  <a:pt x="289" y="378"/>
                  <a:pt x="284" y="375"/>
                </a:cubicBezTo>
                <a:close/>
                <a:moveTo>
                  <a:pt x="216" y="633"/>
                </a:moveTo>
                <a:cubicBezTo>
                  <a:pt x="223" y="583"/>
                  <a:pt x="223" y="530"/>
                  <a:pt x="210" y="483"/>
                </a:cubicBezTo>
                <a:cubicBezTo>
                  <a:pt x="0" y="365"/>
                  <a:pt x="55" y="92"/>
                  <a:pt x="231" y="37"/>
                </a:cubicBezTo>
                <a:cubicBezTo>
                  <a:pt x="324" y="0"/>
                  <a:pt x="450" y="22"/>
                  <a:pt x="533" y="105"/>
                </a:cubicBezTo>
                <a:cubicBezTo>
                  <a:pt x="593" y="165"/>
                  <a:pt x="564" y="180"/>
                  <a:pt x="564" y="180"/>
                </a:cubicBezTo>
                <a:lnTo>
                  <a:pt x="551" y="187"/>
                </a:lnTo>
                <a:cubicBezTo>
                  <a:pt x="558" y="216"/>
                  <a:pt x="571" y="268"/>
                  <a:pt x="569" y="276"/>
                </a:cubicBezTo>
                <a:cubicBezTo>
                  <a:pt x="567" y="285"/>
                  <a:pt x="556" y="295"/>
                  <a:pt x="556" y="295"/>
                </a:cubicBezTo>
                <a:lnTo>
                  <a:pt x="586" y="396"/>
                </a:lnTo>
                <a:lnTo>
                  <a:pt x="559" y="407"/>
                </a:lnTo>
                <a:cubicBezTo>
                  <a:pt x="565" y="439"/>
                  <a:pt x="568" y="466"/>
                  <a:pt x="565" y="498"/>
                </a:cubicBezTo>
                <a:cubicBezTo>
                  <a:pt x="565" y="503"/>
                  <a:pt x="547" y="519"/>
                  <a:pt x="532" y="520"/>
                </a:cubicBezTo>
                <a:lnTo>
                  <a:pt x="442" y="526"/>
                </a:lnTo>
                <a:lnTo>
                  <a:pt x="448" y="633"/>
                </a:lnTo>
                <a:lnTo>
                  <a:pt x="216" y="6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FDEBCD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A923DD2-21AD-4838-92C8-03948A761C10}"/>
              </a:ext>
            </a:extLst>
          </p:cNvPr>
          <p:cNvSpPr txBox="1"/>
          <p:nvPr/>
        </p:nvSpPr>
        <p:spPr>
          <a:xfrm>
            <a:off x="1816221" y="4677367"/>
            <a:ext cx="6904490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每个名字所绑定的对象都至少包括三个属性：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id-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就是对象的内存地址、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type-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类型和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value-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对象的值。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 is b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将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与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作比较，只有两者相同时才返回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True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。这里显然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a,b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没有绑定到同一个对象，所以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 is b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返回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False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；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 == b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将两个对象的值进行比较，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3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等于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3.0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，故返回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True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。在实践中，为了避免不必要的麻烦，建议尽量使用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==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而不是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is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9A6A81-E8E7-4397-B86A-AA53BA30D374}"/>
              </a:ext>
            </a:extLst>
          </p:cNvPr>
          <p:cNvSpPr/>
          <p:nvPr/>
        </p:nvSpPr>
        <p:spPr>
          <a:xfrm>
            <a:off x="1835696" y="1284070"/>
            <a:ext cx="7035064" cy="175432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#isequal.py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#a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绑定至整数对象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3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3.0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#b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绑定至浮点数对象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3.0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"a==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b:"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==b)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is b:"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,a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(b))</a:t>
            </a:r>
          </a:p>
        </p:txBody>
      </p:sp>
    </p:spTree>
    <p:extLst>
      <p:ext uri="{BB962C8B-B14F-4D97-AF65-F5344CB8AC3E}">
        <p14:creationId xmlns:p14="http://schemas.microsoft.com/office/powerpoint/2010/main" val="28689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8A9AC-A243-4B87-975A-FE8091DDE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5626" y="5658563"/>
            <a:ext cx="208814" cy="2057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 rtl="0">
              <a:defRPr lang="zh-CN"/>
            </a:defPPr>
            <a:lvl1pPr marL="0" algn="ctr" defTabSz="685800" rtl="0" eaLnBrk="1" latinLnBrk="0" hangingPunct="1">
              <a:defRPr sz="9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altLang="zh-CN" smtClean="0"/>
              <a:pPr/>
              <a:t>26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369C35-DEE7-4C64-85F6-3BEEA7C2F50E}"/>
              </a:ext>
            </a:extLst>
          </p:cNvPr>
          <p:cNvSpPr/>
          <p:nvPr/>
        </p:nvSpPr>
        <p:spPr>
          <a:xfrm>
            <a:off x="2426453" y="692696"/>
            <a:ext cx="3441691" cy="68551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只读数据类型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6E92066-E483-489E-A956-CB537EB93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17577"/>
              </p:ext>
            </p:extLst>
          </p:nvPr>
        </p:nvGraphicFramePr>
        <p:xfrm>
          <a:off x="2267744" y="2564904"/>
          <a:ext cx="6087748" cy="2270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3874">
                  <a:extLst>
                    <a:ext uri="{9D8B030D-6E8A-4147-A177-3AD203B41FA5}">
                      <a16:colId xmlns:a16="http://schemas.microsoft.com/office/drawing/2014/main" val="4165635409"/>
                    </a:ext>
                  </a:extLst>
                </a:gridCol>
                <a:gridCol w="3043874">
                  <a:extLst>
                    <a:ext uri="{9D8B030D-6E8A-4147-A177-3AD203B41FA5}">
                      <a16:colId xmlns:a16="http://schemas.microsoft.com/office/drawing/2014/main" val="487822757"/>
                    </a:ext>
                  </a:extLst>
                </a:gridCol>
              </a:tblGrid>
              <a:tr h="33528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只读数据类型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可修改数据类型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0907286"/>
                  </a:ext>
                </a:extLst>
              </a:tr>
              <a:tr h="15707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整数 </a:t>
                      </a:r>
                      <a:r>
                        <a:rPr lang="en-US" altLang="zh-CN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- 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浮点数 </a:t>
                      </a:r>
                      <a:r>
                        <a:rPr lang="en-US" altLang="zh-CN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- float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字符串 </a:t>
                      </a:r>
                      <a:r>
                        <a:rPr lang="en-US" altLang="zh-CN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- str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布尔 </a:t>
                      </a:r>
                      <a:r>
                        <a:rPr lang="en-US" altLang="zh-CN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- bool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二进制字节流 </a:t>
                      </a:r>
                      <a:r>
                        <a:rPr lang="en-US" altLang="zh-CN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- bytes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元组 </a:t>
                      </a:r>
                      <a:r>
                        <a:rPr lang="en-US" altLang="zh-CN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- tuple</a:t>
                      </a:r>
                      <a:endParaRPr lang="zh-CN" altLang="en-US" sz="20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列表 </a:t>
                      </a:r>
                      <a:r>
                        <a:rPr lang="en-US" altLang="zh-CN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- 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字节数组 </a:t>
                      </a:r>
                      <a:r>
                        <a:rPr lang="en-US" altLang="zh-CN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- </a:t>
                      </a:r>
                      <a:r>
                        <a:rPr lang="en-US" altLang="zh-CN" sz="2000" kern="1200" dirty="0" err="1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bytearray</a:t>
                      </a:r>
                      <a:endParaRPr lang="en-US" altLang="zh-CN" sz="2000" kern="1200" dirty="0">
                        <a:effectLst/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集合 </a:t>
                      </a:r>
                      <a:r>
                        <a:rPr lang="en-US" altLang="zh-CN" sz="2000" kern="12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- set</a:t>
                      </a:r>
                      <a:endParaRPr lang="zh-CN" altLang="en-US" sz="20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8538210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193D6B2-74EB-414D-90B1-95AE46B557D4}"/>
              </a:ext>
            </a:extLst>
          </p:cNvPr>
          <p:cNvSpPr/>
          <p:nvPr/>
        </p:nvSpPr>
        <p:spPr>
          <a:xfrm>
            <a:off x="2771800" y="1916832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下表列出了我们已经讨论过的全部数据类型：</a:t>
            </a:r>
          </a:p>
        </p:txBody>
      </p:sp>
    </p:spTree>
    <p:extLst>
      <p:ext uri="{BB962C8B-B14F-4D97-AF65-F5344CB8AC3E}">
        <p14:creationId xmlns:p14="http://schemas.microsoft.com/office/powerpoint/2010/main" val="1903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8A9AC-A243-4B87-975A-FE8091DDE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5626" y="5658563"/>
            <a:ext cx="208814" cy="2057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 rtl="0">
              <a:defRPr lang="zh-CN"/>
            </a:defPPr>
            <a:lvl1pPr marL="0" algn="ctr" defTabSz="685800" rtl="0" eaLnBrk="1" latinLnBrk="0" hangingPunct="1">
              <a:defRPr sz="9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altLang="zh-CN" smtClean="0"/>
              <a:pPr/>
              <a:t>27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369C35-DEE7-4C64-85F6-3BEEA7C2F50E}"/>
              </a:ext>
            </a:extLst>
          </p:cNvPr>
          <p:cNvSpPr/>
          <p:nvPr/>
        </p:nvSpPr>
        <p:spPr>
          <a:xfrm>
            <a:off x="1968102" y="314398"/>
            <a:ext cx="2603897" cy="3911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只读数据类型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759375" y="4040331"/>
            <a:ext cx="7035065" cy="64633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(3, 2, 1) - (1, 2, 3)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string - new string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A923DD2-21AD-4838-92C8-03948A761C10}"/>
              </a:ext>
            </a:extLst>
          </p:cNvPr>
          <p:cNvSpPr txBox="1"/>
          <p:nvPr/>
        </p:nvSpPr>
        <p:spPr>
          <a:xfrm>
            <a:off x="1526367" y="4789276"/>
            <a:ext cx="7214199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对于只读类型，编程者完全可以忽略名字绑定这件事，任何赋值操作的最终结果都会跟你的期望一致。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valuesCopy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与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values,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stringCopy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与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string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都曾经同时绑定到同一个只读类型对象。由于对象是只读的，所以对象无法修改，任何对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valuesCopy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,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stringCopy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的赋值都将创建一个新对象，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values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string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名字绑定的原有对象不受影响。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39EC39-0BA6-4614-BEC9-B155893BB739}"/>
              </a:ext>
            </a:extLst>
          </p:cNvPr>
          <p:cNvSpPr/>
          <p:nvPr/>
        </p:nvSpPr>
        <p:spPr>
          <a:xfrm>
            <a:off x="1726799" y="993694"/>
            <a:ext cx="7035064" cy="286232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#readonly.py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values = 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valuesCopy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values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valuesCopy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(values,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valuesCopy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stringCopy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string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stringCopy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"new string"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(string,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stringCopy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723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8A9AC-A243-4B87-975A-FE8091DDE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5626" y="5658563"/>
            <a:ext cx="208814" cy="2057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 rtl="0">
              <a:defRPr lang="zh-CN"/>
            </a:defPPr>
            <a:lvl1pPr marL="0" algn="ctr" defTabSz="685800" rtl="0" eaLnBrk="1" latinLnBrk="0" hangingPunct="1">
              <a:defRPr sz="9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altLang="zh-CN" smtClean="0"/>
              <a:pPr/>
              <a:t>28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369C35-DEE7-4C64-85F6-3BEEA7C2F50E}"/>
              </a:ext>
            </a:extLst>
          </p:cNvPr>
          <p:cNvSpPr/>
          <p:nvPr/>
        </p:nvSpPr>
        <p:spPr>
          <a:xfrm>
            <a:off x="1907704" y="403024"/>
            <a:ext cx="2603897" cy="3911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可修改数据类型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654968" y="3152980"/>
            <a:ext cx="7035065" cy="64633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['10000', 'Tom Henry', 'male', 47, 'CEO']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['10000', 'Tom Henry', 'male', 47, 'CEO']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A923DD2-21AD-4838-92C8-03948A761C10}"/>
              </a:ext>
            </a:extLst>
          </p:cNvPr>
          <p:cNvSpPr txBox="1"/>
          <p:nvPr/>
        </p:nvSpPr>
        <p:spPr>
          <a:xfrm>
            <a:off x="1550562" y="4509120"/>
            <a:ext cx="7035064" cy="2031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解开疑惑的时间到了。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第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person2 = person1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之后，两个名字事实上绑定到了同一个列表对象。由于列表是可修改类型，对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person2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的修改事实上是对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person1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person2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共同绑定的同一个对象的修改。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Python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的名字绑定机制可以快速高效地完成函数的参数传递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rgbClr val="FF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Wingdings" panose="05000000000000000000" pitchFamily="2" charset="2"/>
              </a:rPr>
              <a:t>函数内对形参的修改实际上就是对外部实参的修改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Wingdings" panose="05000000000000000000" pitchFamily="2" charset="2"/>
              </a:rPr>
              <a:t>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FDA0C8-CE66-4E52-A5C1-0CBF4C8259D1}"/>
              </a:ext>
            </a:extLst>
          </p:cNvPr>
          <p:cNvSpPr/>
          <p:nvPr/>
        </p:nvSpPr>
        <p:spPr>
          <a:xfrm>
            <a:off x="1730166" y="1026709"/>
            <a:ext cx="7035065" cy="175432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#editable.py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person1 = [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'10000'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'Jack Ma'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'male'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'CEO'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person2 = person1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person2[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"Tom Henry"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(person1)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(person2)</a:t>
            </a:r>
          </a:p>
        </p:txBody>
      </p:sp>
    </p:spTree>
    <p:extLst>
      <p:ext uri="{BB962C8B-B14F-4D97-AF65-F5344CB8AC3E}">
        <p14:creationId xmlns:p14="http://schemas.microsoft.com/office/powerpoint/2010/main" val="64817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8A9AC-A243-4B87-975A-FE8091DDE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5626" y="5658563"/>
            <a:ext cx="208814" cy="2057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 rtl="0">
              <a:defRPr lang="zh-CN"/>
            </a:defPPr>
            <a:lvl1pPr marL="0" algn="ctr" defTabSz="685800" rtl="0" eaLnBrk="1" latinLnBrk="0" hangingPunct="1">
              <a:defRPr sz="9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altLang="zh-CN" smtClean="0"/>
              <a:pPr/>
              <a:t>29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369C35-DEE7-4C64-85F6-3BEEA7C2F50E}"/>
              </a:ext>
            </a:extLst>
          </p:cNvPr>
          <p:cNvSpPr/>
          <p:nvPr/>
        </p:nvSpPr>
        <p:spPr>
          <a:xfrm flipH="1">
            <a:off x="382135" y="332656"/>
            <a:ext cx="504055" cy="371546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可修改数据类型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608735" y="4633658"/>
            <a:ext cx="7081298" cy="92333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2090502934232 - 2090502931208 - 2090502950960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2090503871624 - 2090503792584 - 2090503872008 - 2090503871560 - 2090503871880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A923DD2-21AD-4838-92C8-03948A761C10}"/>
              </a:ext>
            </a:extLst>
          </p:cNvPr>
          <p:cNvSpPr txBox="1"/>
          <p:nvPr/>
        </p:nvSpPr>
        <p:spPr>
          <a:xfrm>
            <a:off x="1599201" y="5817559"/>
            <a:ext cx="8379728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对象的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copy()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函数；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序列的切片；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copy.copy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(), 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copy.deepcopy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都可以创建对象的独立复制品。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07BF14-0E53-4DF8-B568-54726BB91B94}"/>
              </a:ext>
            </a:extLst>
          </p:cNvPr>
          <p:cNvSpPr/>
          <p:nvPr/>
        </p:nvSpPr>
        <p:spPr>
          <a:xfrm>
            <a:off x="1680567" y="93527"/>
            <a:ext cx="7081298" cy="424731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#copy_deep.py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copy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chars = 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'abcdefghijklmn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charsCopy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chars.copy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charsCopy2 = chars[:]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(chars),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charsCopy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(charsCopy2))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numbers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numbersCopy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numbers.copy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numbersCopy2 = numbers[:]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numbersCopy3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copy.copy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(numbers)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numbersCopy4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copy.deepcopy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(numbers)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(numbers),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numbersCopy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(numbersCopy2),</a:t>
            </a: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(numbersCopy3),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(numbersCopy4))</a:t>
            </a:r>
          </a:p>
        </p:txBody>
      </p:sp>
    </p:spTree>
    <p:extLst>
      <p:ext uri="{BB962C8B-B14F-4D97-AF65-F5344CB8AC3E}">
        <p14:creationId xmlns:p14="http://schemas.microsoft.com/office/powerpoint/2010/main" val="65124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75656" y="289679"/>
            <a:ext cx="7048884" cy="313932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#tuple.py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patient = 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'2012011'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'Eric Zhang'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'male'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(patient), patient)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(patient))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(patient[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(patient.count(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patient)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+ 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+ 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,))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矩形 14"/>
          <p:cNvSpPr/>
          <p:nvPr/>
        </p:nvSpPr>
        <p:spPr>
          <a:xfrm>
            <a:off x="1475656" y="3717032"/>
            <a:ext cx="7048884" cy="2585323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&lt;class 'tuple'&gt; ('2012011', 'Eric Zhang', 'male', 77, True, (67, 22, 78))</a:t>
            </a:r>
          </a:p>
          <a:p>
            <a:r>
              <a:rPr lang="zh-CN" altLang="en-US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6</a:t>
            </a:r>
          </a:p>
          <a:p>
            <a:r>
              <a:rPr lang="zh-CN" altLang="en-US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('Eric Zhang', 'male', 77)</a:t>
            </a:r>
          </a:p>
          <a:p>
            <a:r>
              <a:rPr lang="zh-CN" altLang="en-US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</a:t>
            </a:r>
          </a:p>
          <a:p>
            <a:r>
              <a:rPr lang="zh-CN" altLang="en-US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True</a:t>
            </a:r>
          </a:p>
          <a:p>
            <a:r>
              <a:rPr lang="zh-CN" altLang="en-US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</a:t>
            </a:r>
          </a:p>
          <a:p>
            <a:r>
              <a:rPr lang="zh-CN" altLang="en-US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(1, 2, 2, 3, 4)</a:t>
            </a:r>
          </a:p>
          <a:p>
            <a:r>
              <a:rPr lang="zh-CN" altLang="en-US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(1, 2, 1, 2, 1, 2, 1, 2, 1, 2)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2235585" y="5402698"/>
            <a:ext cx="60459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type(patient)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返回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patient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的类型，为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tuple –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元组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8A9AC-A243-4B87-975A-FE8091DDE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5626" y="5658563"/>
            <a:ext cx="208814" cy="2057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 rtl="0">
              <a:defRPr lang="zh-CN"/>
            </a:defPPr>
            <a:lvl1pPr marL="0" algn="ctr" defTabSz="685800" rtl="0" eaLnBrk="1" latinLnBrk="0" hangingPunct="1">
              <a:defRPr sz="9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altLang="zh-CN" smtClean="0"/>
              <a:pPr/>
              <a:t>30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369C35-DEE7-4C64-85F6-3BEEA7C2F50E}"/>
              </a:ext>
            </a:extLst>
          </p:cNvPr>
          <p:cNvSpPr/>
          <p:nvPr/>
        </p:nvSpPr>
        <p:spPr>
          <a:xfrm>
            <a:off x="1691680" y="241111"/>
            <a:ext cx="4961185" cy="5336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可修改数据类型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copy vs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deepcopy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673018" y="3681935"/>
            <a:ext cx="7070582" cy="92333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id(a): 2208490183496 id(b): 2208490183432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id(a[3]): 2208490183176 id(b[3]): 2208490183176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[1, 2, 3, [3, 2, 99]] [1, 2, 3, [3, 2, 99]]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A923DD2-21AD-4838-92C8-03948A761C10}"/>
              </a:ext>
            </a:extLst>
          </p:cNvPr>
          <p:cNvSpPr txBox="1"/>
          <p:nvPr/>
        </p:nvSpPr>
        <p:spPr>
          <a:xfrm>
            <a:off x="1606672" y="5264141"/>
            <a:ext cx="7070582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可以看出，通过浅拷贝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copy()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后，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a,b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绑定的是两个独立的列表对象。但由于列表有子列表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[3,2,1]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，两个列表对象的下标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3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位置仍然绑定了同一个子列表对象，这从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id(a[3])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id(b[3])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的值可以看出来。此时，修改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b[3]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的元素值事实上就是在修改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a[3]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的对应元素值。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192B19-0574-4681-84BA-01A01DAD034C}"/>
              </a:ext>
            </a:extLst>
          </p:cNvPr>
          <p:cNvSpPr/>
          <p:nvPr/>
        </p:nvSpPr>
        <p:spPr>
          <a:xfrm>
            <a:off x="1619451" y="1026870"/>
            <a:ext cx="7070582" cy="203132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#copy2.py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a.copy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"id(a):"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(a),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"id(b):"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(b))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"id(a[3]):"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]),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"id(b[3]):"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(b[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128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8A9AC-A243-4B87-975A-FE8091DDE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5626" y="5658563"/>
            <a:ext cx="208814" cy="2057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 rtl="0">
              <a:defRPr lang="zh-CN"/>
            </a:defPPr>
            <a:lvl1pPr marL="0" algn="ctr" defTabSz="685800" rtl="0" eaLnBrk="1" latinLnBrk="0" hangingPunct="1">
              <a:defRPr sz="9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altLang="zh-CN" smtClean="0"/>
              <a:pPr/>
              <a:t>31</a:t>
            </a:fld>
            <a:endParaRPr lang="zh-CN" altLang="en-US" noProof="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515044" y="3308935"/>
            <a:ext cx="7070582" cy="92333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id(a): 2001757257160 id(b): 2001757257096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id(a[3]): 2001757256840 id(b[3]): 2001757257224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[1, 2, 3, [3, 2, 1]] [1, 2, 3, [3, 2, 99]]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A923DD2-21AD-4838-92C8-03948A761C10}"/>
              </a:ext>
            </a:extLst>
          </p:cNvPr>
          <p:cNvSpPr txBox="1"/>
          <p:nvPr/>
        </p:nvSpPr>
        <p:spPr>
          <a:xfrm>
            <a:off x="1020278" y="4838104"/>
            <a:ext cx="7565348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deepcopy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之后，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a[3]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b[3]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值不一样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: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它们绑定在了不同的对象上。对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b[3]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的修改，不会影响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a[3]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相对于浅拷贝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copy,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deepcopy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称为深拷贝。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06B0A1-5365-4663-B5C2-E45147FFDB4A}"/>
              </a:ext>
            </a:extLst>
          </p:cNvPr>
          <p:cNvSpPr/>
          <p:nvPr/>
        </p:nvSpPr>
        <p:spPr>
          <a:xfrm>
            <a:off x="1674851" y="394773"/>
            <a:ext cx="7070582" cy="230832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#deepcopy2.py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copy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copy.deepcopy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"id(a):"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(a),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"id(b):"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(b))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"id(a[3]):"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]),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"id(b[3]):"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(b[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311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8A9AC-A243-4B87-975A-FE8091DDE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5626" y="5658563"/>
            <a:ext cx="208814" cy="2057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 rtl="0">
              <a:defRPr lang="zh-CN"/>
            </a:defPPr>
            <a:lvl1pPr marL="0" algn="ctr" defTabSz="685800" rtl="0" eaLnBrk="1" latinLnBrk="0" hangingPunct="1">
              <a:defRPr sz="9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altLang="zh-CN" smtClean="0"/>
              <a:pPr/>
              <a:t>32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369C35-DEE7-4C64-85F6-3BEEA7C2F50E}"/>
              </a:ext>
            </a:extLst>
          </p:cNvPr>
          <p:cNvSpPr/>
          <p:nvPr/>
        </p:nvSpPr>
        <p:spPr>
          <a:xfrm>
            <a:off x="1739561" y="714769"/>
            <a:ext cx="3552229" cy="3911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可修改数据类型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列表的结构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A923DD2-21AD-4838-92C8-03948A761C10}"/>
              </a:ext>
            </a:extLst>
          </p:cNvPr>
          <p:cNvSpPr txBox="1"/>
          <p:nvPr/>
        </p:nvSpPr>
        <p:spPr>
          <a:xfrm>
            <a:off x="446429" y="1685323"/>
            <a:ext cx="837972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列表的任意元素位置也可以看作是一个名字，它同具体的对象相绑定。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86DA402-E58D-47F1-A710-DC7948E9916B}"/>
              </a:ext>
            </a:extLst>
          </p:cNvPr>
          <p:cNvGraphicFramePr>
            <a:graphicFrameLocks noGrp="1"/>
          </p:cNvGraphicFramePr>
          <p:nvPr/>
        </p:nvGraphicFramePr>
        <p:xfrm>
          <a:off x="1574306" y="4354902"/>
          <a:ext cx="6272644" cy="682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161">
                  <a:extLst>
                    <a:ext uri="{9D8B030D-6E8A-4147-A177-3AD203B41FA5}">
                      <a16:colId xmlns:a16="http://schemas.microsoft.com/office/drawing/2014/main" val="1557379028"/>
                    </a:ext>
                  </a:extLst>
                </a:gridCol>
                <a:gridCol w="1568161">
                  <a:extLst>
                    <a:ext uri="{9D8B030D-6E8A-4147-A177-3AD203B41FA5}">
                      <a16:colId xmlns:a16="http://schemas.microsoft.com/office/drawing/2014/main" val="2787982236"/>
                    </a:ext>
                  </a:extLst>
                </a:gridCol>
                <a:gridCol w="1568161">
                  <a:extLst>
                    <a:ext uri="{9D8B030D-6E8A-4147-A177-3AD203B41FA5}">
                      <a16:colId xmlns:a16="http://schemas.microsoft.com/office/drawing/2014/main" val="2695869773"/>
                    </a:ext>
                  </a:extLst>
                </a:gridCol>
                <a:gridCol w="1568161">
                  <a:extLst>
                    <a:ext uri="{9D8B030D-6E8A-4147-A177-3AD203B41FA5}">
                      <a16:colId xmlns:a16="http://schemas.microsoft.com/office/drawing/2014/main" val="1370833842"/>
                    </a:ext>
                  </a:extLst>
                </a:gridCol>
              </a:tblGrid>
              <a:tr h="682915">
                <a:tc>
                  <a:txBody>
                    <a:bodyPr/>
                    <a:lstStyle/>
                    <a:p>
                      <a:endParaRPr lang="zh-CN" altLang="en-US" sz="2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2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2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6259063"/>
                  </a:ext>
                </a:extLst>
              </a:tr>
            </a:tbl>
          </a:graphicData>
        </a:graphic>
      </p:graphicFrame>
      <p:sp>
        <p:nvSpPr>
          <p:cNvPr id="20" name="椭圆 19">
            <a:extLst>
              <a:ext uri="{FF2B5EF4-FFF2-40B4-BE49-F238E27FC236}">
                <a16:creationId xmlns:a16="http://schemas.microsoft.com/office/drawing/2014/main" id="{8FA1F415-B29D-4CB3-B23C-1B10A97E6886}"/>
              </a:ext>
            </a:extLst>
          </p:cNvPr>
          <p:cNvSpPr/>
          <p:nvPr/>
        </p:nvSpPr>
        <p:spPr>
          <a:xfrm>
            <a:off x="1936258" y="2915473"/>
            <a:ext cx="801830" cy="7533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700" dirty="0"/>
              <a:t>1</a:t>
            </a:r>
            <a:endParaRPr lang="zh-CN" altLang="en-US" sz="27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CF0CACA-BF0C-4C9D-9B56-8CA3107D42C2}"/>
              </a:ext>
            </a:extLst>
          </p:cNvPr>
          <p:cNvSpPr/>
          <p:nvPr/>
        </p:nvSpPr>
        <p:spPr>
          <a:xfrm>
            <a:off x="6191335" y="2366765"/>
            <a:ext cx="1823604" cy="82927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[3,2,1]</a:t>
            </a:r>
            <a:endParaRPr lang="zh-CN" altLang="en-US" sz="2400" dirty="0"/>
          </a:p>
        </p:txBody>
      </p:sp>
      <p:sp>
        <p:nvSpPr>
          <p:cNvPr id="22" name="箭头: 燕尾形 21">
            <a:extLst>
              <a:ext uri="{FF2B5EF4-FFF2-40B4-BE49-F238E27FC236}">
                <a16:creationId xmlns:a16="http://schemas.microsoft.com/office/drawing/2014/main" id="{18BCBD37-9A6C-4227-9365-6A10553579E5}"/>
              </a:ext>
            </a:extLst>
          </p:cNvPr>
          <p:cNvSpPr/>
          <p:nvPr/>
        </p:nvSpPr>
        <p:spPr>
          <a:xfrm rot="1362715">
            <a:off x="854085" y="3945760"/>
            <a:ext cx="711777" cy="545523"/>
          </a:xfrm>
          <a:prstGeom prst="notch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a</a:t>
            </a:r>
            <a:endParaRPr lang="zh-CN" altLang="en-US" sz="21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36B59B2-327E-4642-B044-62192E9BD12C}"/>
              </a:ext>
            </a:extLst>
          </p:cNvPr>
          <p:cNvSpPr/>
          <p:nvPr/>
        </p:nvSpPr>
        <p:spPr>
          <a:xfrm>
            <a:off x="3515676" y="2915473"/>
            <a:ext cx="801830" cy="7533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700" dirty="0"/>
              <a:t>2</a:t>
            </a:r>
            <a:endParaRPr lang="zh-CN" altLang="en-US" sz="27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555A3E4-BFC8-41FE-896F-C1BBB78511E8}"/>
              </a:ext>
            </a:extLst>
          </p:cNvPr>
          <p:cNvSpPr/>
          <p:nvPr/>
        </p:nvSpPr>
        <p:spPr>
          <a:xfrm>
            <a:off x="5095093" y="2915473"/>
            <a:ext cx="801830" cy="7533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700" dirty="0"/>
              <a:t>3</a:t>
            </a:r>
            <a:endParaRPr lang="zh-CN" altLang="en-US" sz="2700" dirty="0"/>
          </a:p>
        </p:txBody>
      </p:sp>
      <p:sp>
        <p:nvSpPr>
          <p:cNvPr id="26" name="箭头: 虚尾 25">
            <a:extLst>
              <a:ext uri="{FF2B5EF4-FFF2-40B4-BE49-F238E27FC236}">
                <a16:creationId xmlns:a16="http://schemas.microsoft.com/office/drawing/2014/main" id="{3D3BAD1E-C1EE-4E4A-8DD3-F3E8A72ABE10}"/>
              </a:ext>
            </a:extLst>
          </p:cNvPr>
          <p:cNvSpPr/>
          <p:nvPr/>
        </p:nvSpPr>
        <p:spPr>
          <a:xfrm rot="16200000">
            <a:off x="1867811" y="3989385"/>
            <a:ext cx="938727" cy="297584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虚尾 26">
            <a:extLst>
              <a:ext uri="{FF2B5EF4-FFF2-40B4-BE49-F238E27FC236}">
                <a16:creationId xmlns:a16="http://schemas.microsoft.com/office/drawing/2014/main" id="{8ACA729F-BEC1-48C4-9E1F-9FE8B17DA40C}"/>
              </a:ext>
            </a:extLst>
          </p:cNvPr>
          <p:cNvSpPr/>
          <p:nvPr/>
        </p:nvSpPr>
        <p:spPr>
          <a:xfrm rot="16200000">
            <a:off x="3447227" y="3989384"/>
            <a:ext cx="938727" cy="297584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虚尾 27">
            <a:extLst>
              <a:ext uri="{FF2B5EF4-FFF2-40B4-BE49-F238E27FC236}">
                <a16:creationId xmlns:a16="http://schemas.microsoft.com/office/drawing/2014/main" id="{D1BD9AD3-097D-4418-970A-DF1EDA042623}"/>
              </a:ext>
            </a:extLst>
          </p:cNvPr>
          <p:cNvSpPr/>
          <p:nvPr/>
        </p:nvSpPr>
        <p:spPr>
          <a:xfrm rot="16200000">
            <a:off x="5026644" y="3989384"/>
            <a:ext cx="938727" cy="297584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1EE245B7-BA0C-4771-949D-9C1880596545}"/>
              </a:ext>
            </a:extLst>
          </p:cNvPr>
          <p:cNvSpPr/>
          <p:nvPr/>
        </p:nvSpPr>
        <p:spPr>
          <a:xfrm rot="16200000">
            <a:off x="6401365" y="3758927"/>
            <a:ext cx="1399640" cy="297584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A923EA-CC99-4566-AB7C-99B33658CA81}"/>
              </a:ext>
            </a:extLst>
          </p:cNvPr>
          <p:cNvSpPr txBox="1"/>
          <p:nvPr/>
        </p:nvSpPr>
        <p:spPr>
          <a:xfrm>
            <a:off x="644668" y="2095306"/>
            <a:ext cx="23262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 = [1,2,3,[3,2,1]]</a:t>
            </a:r>
            <a:endParaRPr lang="zh-CN" altLang="en-US" sz="21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16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835696" y="5085184"/>
            <a:ext cx="7000668" cy="101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  <a:cs typeface="阿里巴巴普惠体 R" panose="00020600040101010101" pitchFamily="18" charset="-122"/>
              </a:rPr>
              <a:t>tuple()</a:t>
            </a:r>
            <a:r>
              <a:rPr lang="zh-CN" altLang="en-US" sz="2000" dirty="0">
                <a:latin typeface="+mn-ea"/>
                <a:cs typeface="阿里巴巴普惠体 R" panose="00020600040101010101" pitchFamily="18" charset="-122"/>
              </a:rPr>
              <a:t>接受一个</a:t>
            </a:r>
            <a:r>
              <a:rPr lang="en-US" altLang="zh-CN" sz="2000" dirty="0">
                <a:latin typeface="+mn-ea"/>
                <a:cs typeface="阿里巴巴普惠体 R" panose="00020600040101010101" pitchFamily="18" charset="-122"/>
              </a:rPr>
              <a:t>list, str, </a:t>
            </a:r>
            <a:r>
              <a:rPr lang="zh-CN" altLang="en-US" sz="2000" dirty="0">
                <a:latin typeface="+mn-ea"/>
                <a:cs typeface="阿里巴巴普惠体 R" panose="00020600040101010101" pitchFamily="18" charset="-122"/>
              </a:rPr>
              <a:t>甚至生成者对象作为参数，将其转换成元组。</a:t>
            </a:r>
            <a:r>
              <a:rPr lang="en-US" altLang="zh-CN" sz="2000" dirty="0">
                <a:latin typeface="+mn-ea"/>
                <a:cs typeface="阿里巴巴普惠体 R" panose="00020600040101010101" pitchFamily="18" charset="-122"/>
              </a:rPr>
              <a:t>digits1</a:t>
            </a:r>
            <a:r>
              <a:rPr lang="zh-CN" altLang="en-US" sz="2000" dirty="0">
                <a:latin typeface="+mn-ea"/>
                <a:cs typeface="阿里巴巴普惠体 R" panose="00020600040101010101" pitchFamily="18" charset="-122"/>
              </a:rPr>
              <a:t>是一个生成者对象</a:t>
            </a:r>
            <a:r>
              <a:rPr lang="en-US" altLang="zh-CN" sz="2000" dirty="0">
                <a:latin typeface="+mn-ea"/>
                <a:cs typeface="阿里巴巴普惠体 R" panose="00020600040101010101" pitchFamily="18" charset="-122"/>
              </a:rPr>
              <a:t>- generator object.</a:t>
            </a:r>
            <a:endParaRPr lang="zh-CN" altLang="en-US" sz="2000" dirty="0">
              <a:latin typeface="+mn-ea"/>
              <a:cs typeface="阿里巴巴普惠体 R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1680" y="343346"/>
            <a:ext cx="7000668" cy="258532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B5500"/>
                </a:solidFill>
                <a:latin typeface="Consolas" panose="020B0609020204030204" pitchFamily="49" charset="0"/>
              </a:rPr>
              <a:t>#tuple2.py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numbers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tuple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  <a:r>
              <a:rPr lang="en-US" altLang="zh-CN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116644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chars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tuple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B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AB1111"/>
                </a:solidFill>
                <a:latin typeface="Consolas" panose="020B0609020204030204" pitchFamily="49" charset="0"/>
              </a:rPr>
              <a:t>abc</a:t>
            </a:r>
            <a:r>
              <a:rPr lang="en-US" altLang="zh-CN" dirty="0">
                <a:solidFill>
                  <a:srgbClr val="AB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chars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digits1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= (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altLang="zh-CN" dirty="0">
                <a:solidFill>
                  <a:srgbClr val="770089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altLang="zh-CN" dirty="0">
                <a:solidFill>
                  <a:srgbClr val="770089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6644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B1111"/>
                </a:solidFill>
                <a:latin typeface="Consolas" panose="020B0609020204030204" pitchFamily="49" charset="0"/>
              </a:rPr>
              <a:t>"digits1:"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digits1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digits2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tuple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altLang="zh-CN" dirty="0">
                <a:solidFill>
                  <a:srgbClr val="770089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altLang="zh-CN" dirty="0">
                <a:solidFill>
                  <a:srgbClr val="770089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6644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solidFill>
                  <a:srgbClr val="3300AB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digits2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5696" y="3356992"/>
            <a:ext cx="7000668" cy="14773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(1, 2, 3)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('a', 'b', 'c')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digits1: &lt;generator object &lt;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genexpr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&gt; at 0x0000019D5458BA20&gt;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(0, 1, 2, 3, 4, 5, 6, 7, 8)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672" y="103822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3923928" y="484227"/>
            <a:ext cx="1723549" cy="553998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spcBef>
                <a:spcPct val="0"/>
              </a:spcBef>
              <a:buNone/>
              <a:defRPr/>
            </a:pPr>
            <a:r>
              <a:rPr lang="zh-CN" altLang="en-US" sz="30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集合类型</a:t>
            </a:r>
            <a:endParaRPr lang="zh-CN" altLang="zh-CN" sz="30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8" name="矩形 1"/>
          <p:cNvSpPr/>
          <p:nvPr/>
        </p:nvSpPr>
        <p:spPr>
          <a:xfrm>
            <a:off x="1788899" y="1628800"/>
            <a:ext cx="5993606" cy="335104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202406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集合类型与数学中集合的概念一致，即包含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个或多个数据项的无序组合。集合中元素不可重复，元素类型只能是固定数据类型，例如：整数、浮点数、字符串、元组等，列表、字典和集合类型本身都是可变数据类型，不能作为集合的元素出现。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672" y="103822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3681650" y="481350"/>
            <a:ext cx="1723549" cy="553998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spcBef>
                <a:spcPct val="0"/>
              </a:spcBef>
              <a:buNone/>
              <a:defRPr/>
            </a:pPr>
            <a:r>
              <a:rPr lang="zh-CN" altLang="en-US" sz="30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集合类型</a:t>
            </a:r>
            <a:endParaRPr lang="zh-CN" altLang="zh-CN" sz="30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2" name="矩形 1"/>
          <p:cNvSpPr/>
          <p:nvPr/>
        </p:nvSpPr>
        <p:spPr>
          <a:xfrm>
            <a:off x="1691680" y="1185950"/>
            <a:ext cx="6119813" cy="2243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202406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由于集合是无序组合，它没有索引和位置的概念，不能分片，集合中元素可以动态增加或删除。集合用大括号（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{}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）表示，可以用赋值语句生成一个集合。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31288"/>
              </p:ext>
            </p:extLst>
          </p:nvPr>
        </p:nvGraphicFramePr>
        <p:xfrm>
          <a:off x="2195736" y="3717032"/>
          <a:ext cx="4032448" cy="1783080"/>
        </p:xfrm>
        <a:graphic>
          <a:graphicData uri="http://schemas.openxmlformats.org/drawingml/2006/table">
            <a:tbl>
              <a:tblPr firstRow="1" firstCol="1" bandRow="1"/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8760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= {425, "BIT", (10, "CS"), 424}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{424, 425, (10, 'CS'), 'BIT'}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&gt;&gt;&gt;T = {425, "BIT", (10, "CS"), 424, 425, "BIT"}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&gt;&gt;&gt;T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{424, 425, (10, 'CS'), 'BIT'}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672" y="103822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1639491" y="1357312"/>
            <a:ext cx="1723549" cy="553998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spcBef>
                <a:spcPct val="0"/>
              </a:spcBef>
              <a:buNone/>
              <a:defRPr/>
            </a:pPr>
            <a:r>
              <a:rPr lang="zh-CN" altLang="en-US" sz="30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集合类型</a:t>
            </a:r>
            <a:endParaRPr lang="zh-CN" altLang="zh-CN" sz="30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6" name="矩形 1"/>
          <p:cNvSpPr/>
          <p:nvPr/>
        </p:nvSpPr>
        <p:spPr>
          <a:xfrm>
            <a:off x="1494235" y="2130145"/>
            <a:ext cx="6190059" cy="12899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20002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由于集合元素是无序的，集合的打印效果与定义顺序可以不一致。由于集合元素独一无二，使用集合类型能够过滤掉重复元素。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set(x)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函数可以用于生成集合。</a:t>
            </a:r>
            <a:endParaRPr lang="zh-CN" altLang="zh-CN" sz="13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11806"/>
              </p:ext>
            </p:extLst>
          </p:nvPr>
        </p:nvGraphicFramePr>
        <p:xfrm>
          <a:off x="1494235" y="4013995"/>
          <a:ext cx="7128792" cy="1763712"/>
        </p:xfrm>
        <a:graphic>
          <a:graphicData uri="http://schemas.openxmlformats.org/drawingml/2006/table">
            <a:tbl>
              <a:tblPr firstRow="1" firstCol="1" bandRow="1"/>
              <a:tblGrid>
                <a:gridCol w="712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3712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&gt;&gt;&gt;W = set(‘apple’)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{'e', 'p', 'a', 'l'}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&gt;&gt;&gt;V = set(("cat", "dog", "tiger", "human"))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{'cat', 'human', 'dog', 'tiger'}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672" y="103822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2250282" y="954881"/>
            <a:ext cx="1723549" cy="553998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spcBef>
                <a:spcPct val="0"/>
              </a:spcBef>
              <a:buNone/>
              <a:defRPr/>
            </a:pPr>
            <a:r>
              <a:rPr lang="zh-CN" altLang="en-US" sz="30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集合类型</a:t>
            </a:r>
            <a:endParaRPr lang="zh-CN" altLang="zh-CN" sz="30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700" name="矩形 1"/>
          <p:cNvSpPr/>
          <p:nvPr/>
        </p:nvSpPr>
        <p:spPr>
          <a:xfrm>
            <a:off x="4410075" y="1047750"/>
            <a:ext cx="2600392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集合类型有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个操作符 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66875" y="1612106"/>
          <a:ext cx="5994559" cy="4389120"/>
        </p:xfrm>
        <a:graphic>
          <a:graphicData uri="http://schemas.openxmlformats.org/drawingml/2006/table">
            <a:tbl>
              <a:tblPr/>
              <a:tblGrid>
                <a:gridCol w="2222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2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– T 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S.difference(T)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返回一个新集合，包括在集合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中但不在集合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中的元素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S-=T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S.difference_update(T)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更新集合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，包括在集合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中但不在集合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中的元素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&amp; 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S.intersection(T)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返回一个新集合，包括同时在集合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中的元素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S&amp;=T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S.intersection_update(T)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更新集合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，包括同时在集合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中的元素。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S^T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s.symmetric_difference(T)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返回一个新集合，包括集合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中元素，但不包括同时在其中的元素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S=^T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s.symmetric_difference_update(T)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更新集合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，包括集合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中元素，但不包括同时在其中的元素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S|T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S.union(T)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返回一个新集合，包括集合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S=|T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S.update(T)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更新集合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，包括集合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S&lt;=T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S.issubset(T)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相同或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的子集，返回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，可以用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S&lt;T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是否是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的真子集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S&gt;=T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S.issuperset(T)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相同或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的超集，返回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，可以用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S&gt;T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是否是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的真超集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9" marR="514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672" y="103822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1639491" y="1357312"/>
            <a:ext cx="1723549" cy="553998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spcBef>
                <a:spcPct val="0"/>
              </a:spcBef>
              <a:buNone/>
              <a:defRPr/>
            </a:pPr>
            <a:r>
              <a:rPr lang="zh-CN" altLang="en-US" sz="30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集合类型</a:t>
            </a:r>
            <a:endParaRPr lang="zh-CN" altLang="zh-CN" sz="30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24" name="矩形 1"/>
          <p:cNvSpPr/>
          <p:nvPr/>
        </p:nvSpPr>
        <p:spPr>
          <a:xfrm>
            <a:off x="1390651" y="2168129"/>
            <a:ext cx="6604397" cy="87440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上述操作符表达了集合类型的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种基本操作，交集（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）、并集（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）、差集（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）、补集（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^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），操作逻辑与数学定义相同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2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3" y="3275410"/>
            <a:ext cx="4626769" cy="219670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25</TotalTime>
  <Words>3909</Words>
  <Application>Microsoft Office PowerPoint</Application>
  <PresentationFormat>全屏显示(4:3)</PresentationFormat>
  <Paragraphs>437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 Unicode MS</vt:lpstr>
      <vt:lpstr>阿里巴巴普惠体 R</vt:lpstr>
      <vt:lpstr>宋体</vt:lpstr>
      <vt:lpstr>微软雅黑</vt:lpstr>
      <vt:lpstr>Arial</vt:lpstr>
      <vt:lpstr>Calibri</vt:lpstr>
      <vt:lpstr>Consolas</vt:lpstr>
      <vt:lpstr>Courier New</vt:lpstr>
      <vt:lpstr>Times New Roman</vt:lpstr>
      <vt:lpstr>Verdana</vt:lpstr>
      <vt:lpstr>Balloons</vt:lpstr>
      <vt:lpstr>元组和集合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谈谈未来操作系统的发展趋势</dc:title>
  <dc:creator>Lenovo User</dc:creator>
  <cp:lastModifiedBy>tian he</cp:lastModifiedBy>
  <cp:revision>128</cp:revision>
  <dcterms:created xsi:type="dcterms:W3CDTF">2008-02-24T15:59:36Z</dcterms:created>
  <dcterms:modified xsi:type="dcterms:W3CDTF">2025-06-21T01:49:59Z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