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7"/>
  </p:notesMasterIdLst>
  <p:sldIdLst>
    <p:sldId id="324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325" r:id="rId10"/>
    <p:sldId id="29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267" r:id="rId22"/>
    <p:sldId id="269" r:id="rId23"/>
    <p:sldId id="270" r:id="rId24"/>
    <p:sldId id="271" r:id="rId25"/>
    <p:sldId id="440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807" autoAdjust="0"/>
  </p:normalViewPr>
  <p:slideViewPr>
    <p:cSldViewPr>
      <p:cViewPr varScale="1">
        <p:scale>
          <a:sx n="82" d="100"/>
          <a:sy n="82" d="100"/>
        </p:scale>
        <p:origin x="128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45D6891-B0BA-49A6-A1DE-FBEB6D05DB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89EB47-328F-4234-B381-BA93EA2EF7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7438AB9-B2E3-4DEA-A7C0-841087D43851}" type="datetimeFigureOut">
              <a:rPr lang="zh-CN" altLang="en-US"/>
              <a:pPr>
                <a:defRPr/>
              </a:pPr>
              <a:t>2025/6/21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E3499FDB-22C1-49D7-8486-B7B3603AEC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E0B245FA-8E63-4C73-80DA-FA8E8946C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FF0145-7750-4874-A183-C12348DD94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7A61BA-8624-4E6E-B226-7429AF882F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596DA6-50CB-4979-80E6-16310E7E115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DF689904-C9B8-4E6E-8609-E10DFFCA447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C800F21A-7AC7-43C8-BE72-6F89C8E6BEC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215207">
              <a:off x="3691" y="234"/>
              <a:ext cx="1857" cy="3625"/>
              <a:chOff x="3010" y="778"/>
              <a:chExt cx="1857" cy="3625"/>
            </a:xfrm>
          </p:grpSpPr>
          <p:sp>
            <p:nvSpPr>
              <p:cNvPr id="39" name="Freeform 4">
                <a:extLst>
                  <a:ext uri="{FF2B5EF4-FFF2-40B4-BE49-F238E27FC236}">
                    <a16:creationId xmlns:a16="http://schemas.microsoft.com/office/drawing/2014/main" id="{06F18FEF-24E0-441E-835E-F72765BF533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3533" y="777"/>
                <a:ext cx="1333" cy="1485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5">
                <a:extLst>
                  <a:ext uri="{FF2B5EF4-FFF2-40B4-BE49-F238E27FC236}">
                    <a16:creationId xmlns:a16="http://schemas.microsoft.com/office/drawing/2014/main" id="{EAD40942-B057-4D42-9ADE-BBDE46C72F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4028" y="1801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FC377709-6302-4941-B394-6ABDED50825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3638" y="2166"/>
                <a:ext cx="277" cy="249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C0BEF126-EBCA-4F3E-A7AE-EA69E76068C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3978" y="976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E52B3B01-FB39-4658-BAA1-1CC26F1CEB7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3844" y="2207"/>
                <a:ext cx="103" cy="209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6303CCB1-AE6F-4822-9359-F39B742C8E6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3894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0">
                <a:extLst>
                  <a:ext uri="{FF2B5EF4-FFF2-40B4-BE49-F238E27FC236}">
                    <a16:creationId xmlns:a16="http://schemas.microsoft.com/office/drawing/2014/main" id="{2ADAC265-24C2-4307-B5DA-297AE1E9BFF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32B7CB16-82D4-4B37-83A5-7C9C96C6F3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373331" flipH="1">
              <a:off x="22" y="1957"/>
              <a:ext cx="323" cy="649"/>
            </a:xfrm>
            <a:custGeom>
              <a:avLst/>
              <a:gdLst>
                <a:gd name="T0" fmla="*/ 94 w 128"/>
                <a:gd name="T1" fmla="*/ 0 h 217"/>
                <a:gd name="T2" fmla="*/ 105 w 128"/>
                <a:gd name="T3" fmla="*/ 9 h 217"/>
                <a:gd name="T4" fmla="*/ 115 w 128"/>
                <a:gd name="T5" fmla="*/ 27 h 217"/>
                <a:gd name="T6" fmla="*/ 123 w 128"/>
                <a:gd name="T7" fmla="*/ 50 h 217"/>
                <a:gd name="T8" fmla="*/ 128 w 128"/>
                <a:gd name="T9" fmla="*/ 78 h 217"/>
                <a:gd name="T10" fmla="*/ 127 w 128"/>
                <a:gd name="T11" fmla="*/ 111 h 217"/>
                <a:gd name="T12" fmla="*/ 116 w 128"/>
                <a:gd name="T13" fmla="*/ 145 h 217"/>
                <a:gd name="T14" fmla="*/ 94 w 128"/>
                <a:gd name="T15" fmla="*/ 181 h 217"/>
                <a:gd name="T16" fmla="*/ 60 w 128"/>
                <a:gd name="T17" fmla="*/ 217 h 217"/>
                <a:gd name="T18" fmla="*/ 49 w 128"/>
                <a:gd name="T19" fmla="*/ 213 h 217"/>
                <a:gd name="T20" fmla="*/ 38 w 128"/>
                <a:gd name="T21" fmla="*/ 210 h 217"/>
                <a:gd name="T22" fmla="*/ 26 w 128"/>
                <a:gd name="T23" fmla="*/ 205 h 217"/>
                <a:gd name="T24" fmla="*/ 16 w 128"/>
                <a:gd name="T25" fmla="*/ 201 h 217"/>
                <a:gd name="T26" fmla="*/ 8 w 128"/>
                <a:gd name="T27" fmla="*/ 196 h 217"/>
                <a:gd name="T28" fmla="*/ 2 w 128"/>
                <a:gd name="T29" fmla="*/ 190 h 217"/>
                <a:gd name="T30" fmla="*/ 0 w 128"/>
                <a:gd name="T31" fmla="*/ 183 h 217"/>
                <a:gd name="T32" fmla="*/ 1 w 128"/>
                <a:gd name="T33" fmla="*/ 178 h 217"/>
                <a:gd name="T34" fmla="*/ 13 w 128"/>
                <a:gd name="T35" fmla="*/ 171 h 217"/>
                <a:gd name="T36" fmla="*/ 29 w 128"/>
                <a:gd name="T37" fmla="*/ 161 h 217"/>
                <a:gd name="T38" fmla="*/ 46 w 128"/>
                <a:gd name="T39" fmla="*/ 150 h 217"/>
                <a:gd name="T40" fmla="*/ 63 w 128"/>
                <a:gd name="T41" fmla="*/ 134 h 217"/>
                <a:gd name="T42" fmla="*/ 79 w 128"/>
                <a:gd name="T43" fmla="*/ 112 h 217"/>
                <a:gd name="T44" fmla="*/ 91 w 128"/>
                <a:gd name="T45" fmla="*/ 83 h 217"/>
                <a:gd name="T46" fmla="*/ 97 w 128"/>
                <a:gd name="T47" fmla="*/ 46 h 217"/>
                <a:gd name="T48" fmla="*/ 94 w 128"/>
                <a:gd name="T4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22D459F4-CE40-4439-B0DB-9FABCA3D6E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3">
              <a:extLst>
                <a:ext uri="{FF2B5EF4-FFF2-40B4-BE49-F238E27FC236}">
                  <a16:creationId xmlns:a16="http://schemas.microsoft.com/office/drawing/2014/main" id="{6892BA58-A1F1-4AB1-8DA6-D964899DDC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B58AB321-085B-4405-8016-C0FF09C140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373331" flipH="1">
              <a:off x="898" y="2855"/>
              <a:ext cx="354" cy="464"/>
            </a:xfrm>
            <a:custGeom>
              <a:avLst/>
              <a:gdLst>
                <a:gd name="T0" fmla="*/ 75 w 117"/>
                <a:gd name="T1" fmla="*/ 0 h 132"/>
                <a:gd name="T2" fmla="*/ 0 w 117"/>
                <a:gd name="T3" fmla="*/ 25 h 132"/>
                <a:gd name="T4" fmla="*/ 3 w 117"/>
                <a:gd name="T5" fmla="*/ 26 h 132"/>
                <a:gd name="T6" fmla="*/ 14 w 117"/>
                <a:gd name="T7" fmla="*/ 29 h 132"/>
                <a:gd name="T8" fmla="*/ 29 w 117"/>
                <a:gd name="T9" fmla="*/ 36 h 132"/>
                <a:gd name="T10" fmla="*/ 46 w 117"/>
                <a:gd name="T11" fmla="*/ 47 h 132"/>
                <a:gd name="T12" fmla="*/ 66 w 117"/>
                <a:gd name="T13" fmla="*/ 62 h 132"/>
                <a:gd name="T14" fmla="*/ 84 w 117"/>
                <a:gd name="T15" fmla="*/ 80 h 132"/>
                <a:gd name="T16" fmla="*/ 102 w 117"/>
                <a:gd name="T17" fmla="*/ 103 h 132"/>
                <a:gd name="T18" fmla="*/ 116 w 117"/>
                <a:gd name="T19" fmla="*/ 132 h 132"/>
                <a:gd name="T20" fmla="*/ 117 w 117"/>
                <a:gd name="T21" fmla="*/ 120 h 132"/>
                <a:gd name="T22" fmla="*/ 115 w 117"/>
                <a:gd name="T23" fmla="*/ 107 h 132"/>
                <a:gd name="T24" fmla="*/ 108 w 117"/>
                <a:gd name="T25" fmla="*/ 90 h 132"/>
                <a:gd name="T26" fmla="*/ 99 w 117"/>
                <a:gd name="T27" fmla="*/ 74 h 132"/>
                <a:gd name="T28" fmla="*/ 89 w 117"/>
                <a:gd name="T29" fmla="*/ 58 h 132"/>
                <a:gd name="T30" fmla="*/ 78 w 117"/>
                <a:gd name="T31" fmla="*/ 45 h 132"/>
                <a:gd name="T32" fmla="*/ 67 w 117"/>
                <a:gd name="T33" fmla="*/ 36 h 132"/>
                <a:gd name="T34" fmla="*/ 58 w 117"/>
                <a:gd name="T35" fmla="*/ 32 h 132"/>
                <a:gd name="T36" fmla="*/ 69 w 117"/>
                <a:gd name="T37" fmla="*/ 29 h 132"/>
                <a:gd name="T38" fmla="*/ 79 w 117"/>
                <a:gd name="T39" fmla="*/ 28 h 132"/>
                <a:gd name="T40" fmla="*/ 89 w 117"/>
                <a:gd name="T41" fmla="*/ 26 h 132"/>
                <a:gd name="T42" fmla="*/ 98 w 117"/>
                <a:gd name="T43" fmla="*/ 25 h 132"/>
                <a:gd name="T44" fmla="*/ 105 w 117"/>
                <a:gd name="T45" fmla="*/ 24 h 132"/>
                <a:gd name="T46" fmla="*/ 109 w 117"/>
                <a:gd name="T47" fmla="*/ 22 h 132"/>
                <a:gd name="T48" fmla="*/ 113 w 117"/>
                <a:gd name="T49" fmla="*/ 21 h 132"/>
                <a:gd name="T50" fmla="*/ 114 w 117"/>
                <a:gd name="T51" fmla="*/ 21 h 132"/>
                <a:gd name="T52" fmla="*/ 75 w 117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B0D03176-4CCD-49E0-A54A-C671A79784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373331" flipH="1">
              <a:off x="799" y="2979"/>
              <a:ext cx="87" cy="274"/>
            </a:xfrm>
            <a:custGeom>
              <a:avLst/>
              <a:gdLst>
                <a:gd name="T0" fmla="*/ 29 w 29"/>
                <a:gd name="T1" fmla="*/ 0 h 77"/>
                <a:gd name="T2" fmla="*/ 23 w 29"/>
                <a:gd name="T3" fmla="*/ 0 h 77"/>
                <a:gd name="T4" fmla="*/ 16 w 29"/>
                <a:gd name="T5" fmla="*/ 4 h 77"/>
                <a:gd name="T6" fmla="*/ 9 w 29"/>
                <a:gd name="T7" fmla="*/ 9 h 77"/>
                <a:gd name="T8" fmla="*/ 4 w 29"/>
                <a:gd name="T9" fmla="*/ 19 h 77"/>
                <a:gd name="T10" fmla="*/ 1 w 29"/>
                <a:gd name="T11" fmla="*/ 30 h 77"/>
                <a:gd name="T12" fmla="*/ 0 w 29"/>
                <a:gd name="T13" fmla="*/ 44 h 77"/>
                <a:gd name="T14" fmla="*/ 3 w 29"/>
                <a:gd name="T15" fmla="*/ 60 h 77"/>
                <a:gd name="T16" fmla="*/ 11 w 29"/>
                <a:gd name="T17" fmla="*/ 77 h 77"/>
                <a:gd name="T18" fmla="*/ 15 w 29"/>
                <a:gd name="T19" fmla="*/ 53 h 77"/>
                <a:gd name="T20" fmla="*/ 19 w 29"/>
                <a:gd name="T21" fmla="*/ 37 h 77"/>
                <a:gd name="T22" fmla="*/ 23 w 29"/>
                <a:gd name="T23" fmla="*/ 22 h 77"/>
                <a:gd name="T24" fmla="*/ 29 w 29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6">
              <a:extLst>
                <a:ext uri="{FF2B5EF4-FFF2-40B4-BE49-F238E27FC236}">
                  <a16:creationId xmlns:a16="http://schemas.microsoft.com/office/drawing/2014/main" id="{1801B1C5-F922-4489-AA20-EDA2019EBE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6C2C933B-443E-4C4F-ABA5-B7E23392F90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3220060">
              <a:off x="2629" y="744"/>
              <a:ext cx="569" cy="636"/>
              <a:chOff x="1727" y="866"/>
              <a:chExt cx="129" cy="157"/>
            </a:xfrm>
          </p:grpSpPr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03CD4D89-ED25-4D02-B574-F765754205D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77AF918A-6FEE-4AB9-9F2C-CB2AA906F6F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4E8B866D-E3E5-42EC-9B4D-15461BD68E2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21">
              <a:extLst>
                <a:ext uri="{FF2B5EF4-FFF2-40B4-BE49-F238E27FC236}">
                  <a16:creationId xmlns:a16="http://schemas.microsoft.com/office/drawing/2014/main" id="{FF005478-7E57-4733-AF79-402470B8B0A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6691250">
              <a:off x="3643" y="129"/>
              <a:ext cx="356" cy="608"/>
              <a:chOff x="1727" y="866"/>
              <a:chExt cx="129" cy="157"/>
            </a:xfrm>
          </p:grpSpPr>
          <p:sp>
            <p:nvSpPr>
              <p:cNvPr id="33" name="Freeform 22">
                <a:extLst>
                  <a:ext uri="{FF2B5EF4-FFF2-40B4-BE49-F238E27FC236}">
                    <a16:creationId xmlns:a16="http://schemas.microsoft.com/office/drawing/2014/main" id="{B6EA7810-83E1-4308-A03E-5AC7BD1F749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8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23">
                <a:extLst>
                  <a:ext uri="{FF2B5EF4-FFF2-40B4-BE49-F238E27FC236}">
                    <a16:creationId xmlns:a16="http://schemas.microsoft.com/office/drawing/2014/main" id="{9F149B3E-B2CE-494D-B850-F9D472F1CE0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7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24">
                <a:extLst>
                  <a:ext uri="{FF2B5EF4-FFF2-40B4-BE49-F238E27FC236}">
                    <a16:creationId xmlns:a16="http://schemas.microsoft.com/office/drawing/2014/main" id="{EF1873C8-6DBB-4FF5-9378-DE9A7AE2F3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25">
              <a:extLst>
                <a:ext uri="{FF2B5EF4-FFF2-40B4-BE49-F238E27FC236}">
                  <a16:creationId xmlns:a16="http://schemas.microsoft.com/office/drawing/2014/main" id="{08718ABA-5885-4ACD-A278-C0B56FF15B3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8524840">
              <a:off x="673" y="3302"/>
              <a:ext cx="500" cy="504"/>
              <a:chOff x="1727" y="866"/>
              <a:chExt cx="129" cy="157"/>
            </a:xfrm>
          </p:grpSpPr>
          <p:sp>
            <p:nvSpPr>
              <p:cNvPr id="30" name="Freeform 26">
                <a:extLst>
                  <a:ext uri="{FF2B5EF4-FFF2-40B4-BE49-F238E27FC236}">
                    <a16:creationId xmlns:a16="http://schemas.microsoft.com/office/drawing/2014/main" id="{BC6F8B55-26D9-444D-AFEE-3714C15602F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7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27">
                <a:extLst>
                  <a:ext uri="{FF2B5EF4-FFF2-40B4-BE49-F238E27FC236}">
                    <a16:creationId xmlns:a16="http://schemas.microsoft.com/office/drawing/2014/main" id="{730DB994-E9B5-432A-A3DF-DE8720359A9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5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28">
                <a:extLst>
                  <a:ext uri="{FF2B5EF4-FFF2-40B4-BE49-F238E27FC236}">
                    <a16:creationId xmlns:a16="http://schemas.microsoft.com/office/drawing/2014/main" id="{222C9689-C859-48DD-B77A-58995008F0F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9">
              <a:extLst>
                <a:ext uri="{FF2B5EF4-FFF2-40B4-BE49-F238E27FC236}">
                  <a16:creationId xmlns:a16="http://schemas.microsoft.com/office/drawing/2014/main" id="{B4DE23DF-CE61-417E-8FB5-55E5CED0E67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4106450" flipH="1">
              <a:off x="397" y="265"/>
              <a:ext cx="708" cy="891"/>
              <a:chOff x="1727" y="866"/>
              <a:chExt cx="129" cy="157"/>
            </a:xfrm>
          </p:grpSpPr>
          <p:sp>
            <p:nvSpPr>
              <p:cNvPr id="27" name="Freeform 30">
                <a:extLst>
                  <a:ext uri="{FF2B5EF4-FFF2-40B4-BE49-F238E27FC236}">
                    <a16:creationId xmlns:a16="http://schemas.microsoft.com/office/drawing/2014/main" id="{DE3AC5E5-084B-4CDD-9E05-799BD4ACF35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31">
                <a:extLst>
                  <a:ext uri="{FF2B5EF4-FFF2-40B4-BE49-F238E27FC236}">
                    <a16:creationId xmlns:a16="http://schemas.microsoft.com/office/drawing/2014/main" id="{0EBE1E58-A80D-45FC-8AD9-067A5238DF5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32">
                <a:extLst>
                  <a:ext uri="{FF2B5EF4-FFF2-40B4-BE49-F238E27FC236}">
                    <a16:creationId xmlns:a16="http://schemas.microsoft.com/office/drawing/2014/main" id="{12B3353B-A673-4EB2-A046-6B35E20930E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33">
              <a:extLst>
                <a:ext uri="{FF2B5EF4-FFF2-40B4-BE49-F238E27FC236}">
                  <a16:creationId xmlns:a16="http://schemas.microsoft.com/office/drawing/2014/main" id="{F8A62A25-1E2C-4194-BC41-151A4AAB318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10015322" flipH="1">
              <a:off x="4614" y="2392"/>
              <a:ext cx="708" cy="891"/>
              <a:chOff x="1727" y="866"/>
              <a:chExt cx="129" cy="157"/>
            </a:xfrm>
          </p:grpSpPr>
          <p:sp>
            <p:nvSpPr>
              <p:cNvPr id="24" name="Freeform 34">
                <a:extLst>
                  <a:ext uri="{FF2B5EF4-FFF2-40B4-BE49-F238E27FC236}">
                    <a16:creationId xmlns:a16="http://schemas.microsoft.com/office/drawing/2014/main" id="{C410527F-5684-48FB-A233-D06EB5686C0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35">
                <a:extLst>
                  <a:ext uri="{FF2B5EF4-FFF2-40B4-BE49-F238E27FC236}">
                    <a16:creationId xmlns:a16="http://schemas.microsoft.com/office/drawing/2014/main" id="{0B0DC7D0-08B2-4576-B884-0D8C43C0AB6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36">
                <a:extLst>
                  <a:ext uri="{FF2B5EF4-FFF2-40B4-BE49-F238E27FC236}">
                    <a16:creationId xmlns:a16="http://schemas.microsoft.com/office/drawing/2014/main" id="{B72AE074-73CC-44DA-B3DD-92395424D8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0E422F2B-1553-4D01-BCA6-4E04E87495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8">
              <a:extLst>
                <a:ext uri="{FF2B5EF4-FFF2-40B4-BE49-F238E27FC236}">
                  <a16:creationId xmlns:a16="http://schemas.microsoft.com/office/drawing/2014/main" id="{E7263709-3FCF-42A6-BA42-DF969D277E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9">
              <a:extLst>
                <a:ext uri="{FF2B5EF4-FFF2-40B4-BE49-F238E27FC236}">
                  <a16:creationId xmlns:a16="http://schemas.microsoft.com/office/drawing/2014/main" id="{E33B04D9-47BE-499E-88D4-D218F4D89B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9832527" flipV="1">
              <a:off x="1997" y="858"/>
              <a:ext cx="330" cy="278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40">
              <a:extLst>
                <a:ext uri="{FF2B5EF4-FFF2-40B4-BE49-F238E27FC236}">
                  <a16:creationId xmlns:a16="http://schemas.microsoft.com/office/drawing/2014/main" id="{2D62C6F0-5C47-4A81-B1CC-2FC58E3B61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9832527" flipV="1">
              <a:off x="2224" y="808"/>
              <a:ext cx="123" cy="233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41">
              <a:extLst>
                <a:ext uri="{FF2B5EF4-FFF2-40B4-BE49-F238E27FC236}">
                  <a16:creationId xmlns:a16="http://schemas.microsoft.com/office/drawing/2014/main" id="{10A07AB0-74C3-4587-AAC2-B0AE3D3AEF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42">
              <a:extLst>
                <a:ext uri="{FF2B5EF4-FFF2-40B4-BE49-F238E27FC236}">
                  <a16:creationId xmlns:a16="http://schemas.microsoft.com/office/drawing/2014/main" id="{DE9E536F-7A56-43A3-85EB-3694BD2C87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 w 149"/>
                <a:gd name="T3" fmla="*/ 6 h 704"/>
                <a:gd name="T4" fmla="*/ 16 w 149"/>
                <a:gd name="T5" fmla="*/ 14 h 704"/>
                <a:gd name="T6" fmla="*/ 28 w 149"/>
                <a:gd name="T7" fmla="*/ 24 h 704"/>
                <a:gd name="T8" fmla="*/ 41 w 149"/>
                <a:gd name="T9" fmla="*/ 37 h 704"/>
                <a:gd name="T10" fmla="*/ 58 w 149"/>
                <a:gd name="T11" fmla="*/ 53 h 704"/>
                <a:gd name="T12" fmla="*/ 73 w 149"/>
                <a:gd name="T13" fmla="*/ 70 h 704"/>
                <a:gd name="T14" fmla="*/ 88 w 149"/>
                <a:gd name="T15" fmla="*/ 90 h 704"/>
                <a:gd name="T16" fmla="*/ 100 w 149"/>
                <a:gd name="T17" fmla="*/ 113 h 704"/>
                <a:gd name="T18" fmla="*/ 112 w 149"/>
                <a:gd name="T19" fmla="*/ 137 h 704"/>
                <a:gd name="T20" fmla="*/ 120 w 149"/>
                <a:gd name="T21" fmla="*/ 165 h 704"/>
                <a:gd name="T22" fmla="*/ 124 w 149"/>
                <a:gd name="T23" fmla="*/ 196 h 704"/>
                <a:gd name="T24" fmla="*/ 126 w 149"/>
                <a:gd name="T25" fmla="*/ 228 h 704"/>
                <a:gd name="T26" fmla="*/ 120 w 149"/>
                <a:gd name="T27" fmla="*/ 264 h 704"/>
                <a:gd name="T28" fmla="*/ 109 w 149"/>
                <a:gd name="T29" fmla="*/ 302 h 704"/>
                <a:gd name="T30" fmla="*/ 92 w 149"/>
                <a:gd name="T31" fmla="*/ 342 h 704"/>
                <a:gd name="T32" fmla="*/ 67 w 149"/>
                <a:gd name="T33" fmla="*/ 386 h 704"/>
                <a:gd name="T34" fmla="*/ 39 w 149"/>
                <a:gd name="T35" fmla="*/ 436 h 704"/>
                <a:gd name="T36" fmla="*/ 21 w 149"/>
                <a:gd name="T37" fmla="*/ 482 h 704"/>
                <a:gd name="T38" fmla="*/ 10 w 149"/>
                <a:gd name="T39" fmla="*/ 525 h 704"/>
                <a:gd name="T40" fmla="*/ 6 w 149"/>
                <a:gd name="T41" fmla="*/ 566 h 704"/>
                <a:gd name="T42" fmla="*/ 6 w 149"/>
                <a:gd name="T43" fmla="*/ 605 h 704"/>
                <a:gd name="T44" fmla="*/ 8 w 149"/>
                <a:gd name="T45" fmla="*/ 641 h 704"/>
                <a:gd name="T46" fmla="*/ 12 w 149"/>
                <a:gd name="T47" fmla="*/ 673 h 704"/>
                <a:gd name="T48" fmla="*/ 14 w 149"/>
                <a:gd name="T49" fmla="*/ 704 h 704"/>
                <a:gd name="T50" fmla="*/ 41 w 149"/>
                <a:gd name="T51" fmla="*/ 688 h 704"/>
                <a:gd name="T52" fmla="*/ 39 w 149"/>
                <a:gd name="T53" fmla="*/ 680 h 704"/>
                <a:gd name="T54" fmla="*/ 36 w 149"/>
                <a:gd name="T55" fmla="*/ 657 h 704"/>
                <a:gd name="T56" fmla="*/ 33 w 149"/>
                <a:gd name="T57" fmla="*/ 622 h 704"/>
                <a:gd name="T58" fmla="*/ 35 w 149"/>
                <a:gd name="T59" fmla="*/ 575 h 704"/>
                <a:gd name="T60" fmla="*/ 41 w 149"/>
                <a:gd name="T61" fmla="*/ 519 h 704"/>
                <a:gd name="T62" fmla="*/ 58 w 149"/>
                <a:gd name="T63" fmla="*/ 455 h 704"/>
                <a:gd name="T64" fmla="*/ 86 w 149"/>
                <a:gd name="T65" fmla="*/ 386 h 704"/>
                <a:gd name="T66" fmla="*/ 129 w 149"/>
                <a:gd name="T67" fmla="*/ 313 h 704"/>
                <a:gd name="T68" fmla="*/ 143 w 149"/>
                <a:gd name="T69" fmla="*/ 279 h 704"/>
                <a:gd name="T70" fmla="*/ 149 w 149"/>
                <a:gd name="T71" fmla="*/ 235 h 704"/>
                <a:gd name="T72" fmla="*/ 144 w 149"/>
                <a:gd name="T73" fmla="*/ 184 h 704"/>
                <a:gd name="T74" fmla="*/ 131 w 149"/>
                <a:gd name="T75" fmla="*/ 134 h 704"/>
                <a:gd name="T76" fmla="*/ 109 w 149"/>
                <a:gd name="T77" fmla="*/ 85 h 704"/>
                <a:gd name="T78" fmla="*/ 81 w 149"/>
                <a:gd name="T79" fmla="*/ 44 h 704"/>
                <a:gd name="T80" fmla="*/ 44 w 149"/>
                <a:gd name="T81" fmla="*/ 14 h 704"/>
                <a:gd name="T82" fmla="*/ 0 w 149"/>
                <a:gd name="T83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D5B0C355-2251-45AA-9B84-E8996D9877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59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</p:spPr>
        <p:txBody>
          <a:bodyPr/>
          <a:lstStyle>
            <a:lvl1pPr>
              <a:defRPr sz="52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3360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6CC205AF-B404-470A-8B94-F263BE46D8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3D1E2605-B8BF-43A8-9160-FB7AB88CCF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F38019EF-6569-4401-A31D-8BE7F678BA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C6C3B-8937-4E5B-B978-5F161B2B65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96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BAF253B7-018E-4FE0-9E84-09DCA6E8AB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6470D246-E9E8-41FB-9E8C-496094678F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FAF1C31E-F80E-4D44-A569-628C962356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D3AC98-92C1-4FD3-8BE6-7D3EEC46E8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19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0DF4C669-522B-4BAA-AF6E-5075930E1F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77A259E2-5C84-4E55-9237-DD61554F6E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AB763E72-1F97-4BA7-AF25-B6F6478938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F65E0D-BE2E-4EC4-86CB-F006C4AEC9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6557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7829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99592" y="1412776"/>
            <a:ext cx="7488832" cy="4713387"/>
          </a:xfrm>
        </p:spPr>
        <p:txBody>
          <a:bodyPr/>
          <a:lstStyle>
            <a:lvl1pPr>
              <a:lnSpc>
                <a:spcPct val="150000"/>
              </a:lnSpc>
              <a:buFont typeface="+mj-lt"/>
              <a:buAutoNum type="arabicPeriod"/>
              <a:defRPr sz="2400"/>
            </a:lvl1pPr>
            <a:lvl2pPr indent="0">
              <a:buFontTx/>
              <a:buNone/>
              <a:defRPr sz="2000"/>
            </a:lvl2pPr>
          </a:lstStyle>
          <a:p>
            <a:pPr lvl="0"/>
            <a:r>
              <a:rPr lang="zh-CN" altLang="en-US" noProof="1"/>
              <a:t>单击此处编辑母版文本样式</a:t>
            </a:r>
            <a:endParaRPr lang="en-US" altLang="zh-CN" noProof="1"/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034824B6-11D2-4F5C-8678-F1DE377E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5CCF2-DFA3-4516-8612-9E3319813359}" type="datetime1">
              <a:rPr lang="zh-CN" altLang="en-US"/>
              <a:pPr>
                <a:defRPr/>
              </a:pPr>
              <a:t>2025/6/21</a:t>
            </a:fld>
            <a:endParaRPr lang="zh-CN" altLang="en-US" dirty="0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F23D69B6-9FD5-4AD1-A335-1F2FC0DC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8B37534C-07DA-4AD6-BA62-D1721D4B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8D0AC4-6F9A-48C0-8C23-6B677955118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33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>
            <a:lvl1pPr marL="0" indent="720090">
              <a:lnSpc>
                <a:spcPct val="130000"/>
              </a:lnSpc>
              <a:spcBef>
                <a:spcPts val="0"/>
              </a:spcBef>
              <a:buFont typeface="Arial" panose="020B0604020202020204"/>
              <a:buNone/>
              <a:defRPr sz="2400"/>
            </a:lvl1pPr>
            <a:lvl2pPr indent="0">
              <a:buFontTx/>
              <a:buNone/>
              <a:defRPr sz="2000"/>
            </a:lvl2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806AB76A-7289-4F6F-9BCB-E22F1B86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2D3E7-29BA-468F-9EFD-C38EFE0922FD}" type="datetime1">
              <a:rPr lang="zh-CN" altLang="en-US"/>
              <a:pPr>
                <a:defRPr/>
              </a:pPr>
              <a:t>2025/6/21</a:t>
            </a:fld>
            <a:endParaRPr lang="zh-CN" altLang="en-US" dirty="0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CE096CD2-ECFC-496A-B3D9-381E0906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F7E70870-5210-4FAD-B1B5-85752E23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559D5-5D2E-4FCA-BCF5-E599C15372B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617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5364088" y="1340768"/>
            <a:ext cx="3322712" cy="478539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defRPr sz="1600" b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4762872" cy="4785395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  <a:defRPr sz="1800" baseline="0"/>
            </a:lvl1pPr>
            <a:lvl2pPr indent="0">
              <a:buFontTx/>
              <a:buNone/>
              <a:defRPr sz="2000"/>
            </a:lvl2pPr>
          </a:lstStyle>
          <a:p>
            <a:pPr lvl="0"/>
            <a:r>
              <a:rPr lang="zh-CN" altLang="en-US" noProof="1"/>
              <a:t>单击此处编辑母版文本样式</a:t>
            </a:r>
            <a:endParaRPr lang="en-US" altLang="zh-CN" noProof="1"/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A0566749-2C4C-4A3F-8D1E-678CC551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70654-465A-42AF-BFF0-2ACE602B5F08}" type="datetime1">
              <a:rPr lang="zh-CN" altLang="en-US"/>
              <a:pPr>
                <a:defRPr/>
              </a:pPr>
              <a:t>2025/6/21</a:t>
            </a:fld>
            <a:endParaRPr lang="zh-CN" altLang="en-US" dirty="0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ADCE71AC-CF61-4951-AE89-2E07AE9A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F36511A4-BF39-4F63-996C-3F1760ED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2C218-C10D-4893-923C-8D4378D1146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365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3C19958-B120-46D9-A7C3-DBE891BAF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3" t="44271"/>
          <a:stretch/>
        </p:blipFill>
        <p:spPr>
          <a:xfrm rot="16200000">
            <a:off x="6145212" y="-2097087"/>
            <a:ext cx="901702" cy="50958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7D6C288-A50E-4296-9C84-523FCDCA0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r="62778" b="20521"/>
          <a:stretch/>
        </p:blipFill>
        <p:spPr>
          <a:xfrm rot="16200000">
            <a:off x="3182938" y="2773363"/>
            <a:ext cx="901700" cy="726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3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EAC23EA4-8199-44E8-8F96-2D7B1D690C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B4F98FAF-4921-49D4-B28E-984CBA5D6F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D0FBD31F-6401-48E5-AF85-6070747688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D3E6AA-B351-4184-809A-B95324847B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508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2F0095D6-E1E6-4B6A-A136-C88C24001D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D8E97C9A-A1D8-4149-AFE7-0D92AB8BE0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4F2E7354-6980-4F74-BFD9-4BA29736D4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994E0D-97CA-4B5F-933D-C3EB424C3C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390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944C5F2E-847A-4D9D-983E-FA25BB1D6F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5B5F7D54-4D0B-4DA0-A43A-1E0C93A728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872E6F34-2C96-48D0-A12D-84BE0990A8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FCA017-FB41-4D1D-BC02-B64E28F4BE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909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7">
            <a:extLst>
              <a:ext uri="{FF2B5EF4-FFF2-40B4-BE49-F238E27FC236}">
                <a16:creationId xmlns:a16="http://schemas.microsoft.com/office/drawing/2014/main" id="{E0F6111E-0751-4C77-BF35-23CFAB17A3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>
            <a:extLst>
              <a:ext uri="{FF2B5EF4-FFF2-40B4-BE49-F238E27FC236}">
                <a16:creationId xmlns:a16="http://schemas.microsoft.com/office/drawing/2014/main" id="{C697AA79-EDAD-4A9E-941F-EBEE287CFB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>
            <a:extLst>
              <a:ext uri="{FF2B5EF4-FFF2-40B4-BE49-F238E27FC236}">
                <a16:creationId xmlns:a16="http://schemas.microsoft.com/office/drawing/2014/main" id="{596B0E8B-3E0A-43B1-B82E-DA5320A82F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DF1362-29AF-45B3-8BC4-40ABF13367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871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7">
            <a:extLst>
              <a:ext uri="{FF2B5EF4-FFF2-40B4-BE49-F238E27FC236}">
                <a16:creationId xmlns:a16="http://schemas.microsoft.com/office/drawing/2014/main" id="{F37BFC43-DCED-40B3-A762-D2FC700A62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>
            <a:extLst>
              <a:ext uri="{FF2B5EF4-FFF2-40B4-BE49-F238E27FC236}">
                <a16:creationId xmlns:a16="http://schemas.microsoft.com/office/drawing/2014/main" id="{A9DCE0EC-19E2-4F8B-B7B0-66DDBB71CE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>
            <a:extLst>
              <a:ext uri="{FF2B5EF4-FFF2-40B4-BE49-F238E27FC236}">
                <a16:creationId xmlns:a16="http://schemas.microsoft.com/office/drawing/2014/main" id="{BC076EA6-7435-46F7-A3F6-90FC0A3AE0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C14DCD-1204-439E-99A8-CC79F13926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351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>
            <a:extLst>
              <a:ext uri="{FF2B5EF4-FFF2-40B4-BE49-F238E27FC236}">
                <a16:creationId xmlns:a16="http://schemas.microsoft.com/office/drawing/2014/main" id="{0265E0AB-B8DE-4D96-AD1C-81196D3063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8">
            <a:extLst>
              <a:ext uri="{FF2B5EF4-FFF2-40B4-BE49-F238E27FC236}">
                <a16:creationId xmlns:a16="http://schemas.microsoft.com/office/drawing/2014/main" id="{CBFC6E7C-D544-43DE-8B7D-6DD07BD885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9">
            <a:extLst>
              <a:ext uri="{FF2B5EF4-FFF2-40B4-BE49-F238E27FC236}">
                <a16:creationId xmlns:a16="http://schemas.microsoft.com/office/drawing/2014/main" id="{089AFEA9-B5FA-46DA-8E78-E1F1D473B7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D0CA6E-C30B-469A-8BFD-28D12AFA8B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083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A0E64F7D-D7B8-4E68-B9AD-88992A84E0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126BA2AC-ED89-4707-A1B9-484556E47D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264EC659-1E31-457A-AE99-8F844253FD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B92C50-3D56-4FFC-A7EA-44E4B6292B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753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D686FF79-259D-443F-83B2-FE9A8631BC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B4F0749C-3D1C-438F-931C-24401655FF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3DA0944A-5201-493A-A67C-B868C3231E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8E4845-D124-485D-9DCD-CDAF8DECB0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66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D49976F0-89A5-41EB-8BC7-FE510388E5A1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1027" name="Freeform 3">
              <a:extLst>
                <a:ext uri="{FF2B5EF4-FFF2-40B4-BE49-F238E27FC236}">
                  <a16:creationId xmlns:a16="http://schemas.microsoft.com/office/drawing/2014/main" id="{85848693-B819-4604-946B-5BF7B8AE2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8" name="Group 4">
              <a:extLst>
                <a:ext uri="{FF2B5EF4-FFF2-40B4-BE49-F238E27FC236}">
                  <a16:creationId xmlns:a16="http://schemas.microsoft.com/office/drawing/2014/main" id="{7BF4C2B5-AD1D-428E-AB59-FA433103768E}"/>
                </a:ext>
              </a:extLst>
            </p:cNvPr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029" name="Freeform 5">
                <a:extLst>
                  <a:ext uri="{FF2B5EF4-FFF2-40B4-BE49-F238E27FC236}">
                    <a16:creationId xmlns:a16="http://schemas.microsoft.com/office/drawing/2014/main" id="{58EBD2BB-14BD-4335-8382-36F5103C1B4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" name="Freeform 6">
                <a:extLst>
                  <a:ext uri="{FF2B5EF4-FFF2-40B4-BE49-F238E27FC236}">
                    <a16:creationId xmlns:a16="http://schemas.microsoft.com/office/drawing/2014/main" id="{C47EB911-1E79-4801-B0C1-9F88F1AEB61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" name="Freeform 7">
                <a:extLst>
                  <a:ext uri="{FF2B5EF4-FFF2-40B4-BE49-F238E27FC236}">
                    <a16:creationId xmlns:a16="http://schemas.microsoft.com/office/drawing/2014/main" id="{40C878F2-A520-4FA6-85DE-A56D8F26240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2" name="Freeform 8">
              <a:extLst>
                <a:ext uri="{FF2B5EF4-FFF2-40B4-BE49-F238E27FC236}">
                  <a16:creationId xmlns:a16="http://schemas.microsoft.com/office/drawing/2014/main" id="{E3851C8A-BB59-4BC6-B200-91E83E44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3" name="Group 9">
              <a:extLst>
                <a:ext uri="{FF2B5EF4-FFF2-40B4-BE49-F238E27FC236}">
                  <a16:creationId xmlns:a16="http://schemas.microsoft.com/office/drawing/2014/main" id="{DA7B0620-D6CC-4B42-81C7-A1681E349704}"/>
                </a:ext>
              </a:extLst>
            </p:cNvPr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034" name="Freeform 10">
                <a:extLst>
                  <a:ext uri="{FF2B5EF4-FFF2-40B4-BE49-F238E27FC236}">
                    <a16:creationId xmlns:a16="http://schemas.microsoft.com/office/drawing/2014/main" id="{A35A81BE-A16B-4E37-AD0D-5984D297A42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46 w 217"/>
                  <a:gd name="T1" fmla="*/ 210 h 210"/>
                  <a:gd name="T2" fmla="*/ 37 w 217"/>
                  <a:gd name="T3" fmla="*/ 198 h 210"/>
                  <a:gd name="T4" fmla="*/ 26 w 217"/>
                  <a:gd name="T5" fmla="*/ 181 h 210"/>
                  <a:gd name="T6" fmla="*/ 15 w 217"/>
                  <a:gd name="T7" fmla="*/ 159 h 210"/>
                  <a:gd name="T8" fmla="*/ 5 w 217"/>
                  <a:gd name="T9" fmla="*/ 135 h 210"/>
                  <a:gd name="T10" fmla="*/ 0 w 217"/>
                  <a:gd name="T11" fmla="*/ 109 h 210"/>
                  <a:gd name="T12" fmla="*/ 1 w 217"/>
                  <a:gd name="T13" fmla="*/ 82 h 210"/>
                  <a:gd name="T14" fmla="*/ 9 w 217"/>
                  <a:gd name="T15" fmla="*/ 57 h 210"/>
                  <a:gd name="T16" fmla="*/ 27 w 217"/>
                  <a:gd name="T17" fmla="*/ 35 h 210"/>
                  <a:gd name="T18" fmla="*/ 45 w 217"/>
                  <a:gd name="T19" fmla="*/ 22 h 210"/>
                  <a:gd name="T20" fmla="*/ 60 w 217"/>
                  <a:gd name="T21" fmla="*/ 12 h 210"/>
                  <a:gd name="T22" fmla="*/ 72 w 217"/>
                  <a:gd name="T23" fmla="*/ 7 h 210"/>
                  <a:gd name="T24" fmla="*/ 81 w 217"/>
                  <a:gd name="T25" fmla="*/ 5 h 210"/>
                  <a:gd name="T26" fmla="*/ 88 w 217"/>
                  <a:gd name="T27" fmla="*/ 5 h 210"/>
                  <a:gd name="T28" fmla="*/ 104 w 217"/>
                  <a:gd name="T29" fmla="*/ 0 h 210"/>
                  <a:gd name="T30" fmla="*/ 148 w 217"/>
                  <a:gd name="T31" fmla="*/ 8 h 210"/>
                  <a:gd name="T32" fmla="*/ 160 w 217"/>
                  <a:gd name="T33" fmla="*/ 12 h 210"/>
                  <a:gd name="T34" fmla="*/ 172 w 217"/>
                  <a:gd name="T35" fmla="*/ 15 h 210"/>
                  <a:gd name="T36" fmla="*/ 182 w 217"/>
                  <a:gd name="T37" fmla="*/ 19 h 210"/>
                  <a:gd name="T38" fmla="*/ 190 w 217"/>
                  <a:gd name="T39" fmla="*/ 23 h 210"/>
                  <a:gd name="T40" fmla="*/ 198 w 217"/>
                  <a:gd name="T41" fmla="*/ 27 h 210"/>
                  <a:gd name="T42" fmla="*/ 205 w 217"/>
                  <a:gd name="T43" fmla="*/ 32 h 210"/>
                  <a:gd name="T44" fmla="*/ 211 w 217"/>
                  <a:gd name="T45" fmla="*/ 38 h 210"/>
                  <a:gd name="T46" fmla="*/ 217 w 217"/>
                  <a:gd name="T47" fmla="*/ 45 h 210"/>
                  <a:gd name="T48" fmla="*/ 205 w 217"/>
                  <a:gd name="T49" fmla="*/ 40 h 210"/>
                  <a:gd name="T50" fmla="*/ 194 w 217"/>
                  <a:gd name="T51" fmla="*/ 36 h 210"/>
                  <a:gd name="T52" fmla="*/ 183 w 217"/>
                  <a:gd name="T53" fmla="*/ 33 h 210"/>
                  <a:gd name="T54" fmla="*/ 172 w 217"/>
                  <a:gd name="T55" fmla="*/ 30 h 210"/>
                  <a:gd name="T56" fmla="*/ 163 w 217"/>
                  <a:gd name="T57" fmla="*/ 27 h 210"/>
                  <a:gd name="T58" fmla="*/ 153 w 217"/>
                  <a:gd name="T59" fmla="*/ 26 h 210"/>
                  <a:gd name="T60" fmla="*/ 143 w 217"/>
                  <a:gd name="T61" fmla="*/ 24 h 210"/>
                  <a:gd name="T62" fmla="*/ 134 w 217"/>
                  <a:gd name="T63" fmla="*/ 24 h 210"/>
                  <a:gd name="T64" fmla="*/ 125 w 217"/>
                  <a:gd name="T65" fmla="*/ 24 h 210"/>
                  <a:gd name="T66" fmla="*/ 116 w 217"/>
                  <a:gd name="T67" fmla="*/ 25 h 210"/>
                  <a:gd name="T68" fmla="*/ 107 w 217"/>
                  <a:gd name="T69" fmla="*/ 27 h 210"/>
                  <a:gd name="T70" fmla="*/ 99 w 217"/>
                  <a:gd name="T71" fmla="*/ 29 h 210"/>
                  <a:gd name="T72" fmla="*/ 91 w 217"/>
                  <a:gd name="T73" fmla="*/ 33 h 210"/>
                  <a:gd name="T74" fmla="*/ 82 w 217"/>
                  <a:gd name="T75" fmla="*/ 36 h 210"/>
                  <a:gd name="T76" fmla="*/ 74 w 217"/>
                  <a:gd name="T77" fmla="*/ 41 h 210"/>
                  <a:gd name="T78" fmla="*/ 66 w 217"/>
                  <a:gd name="T79" fmla="*/ 46 h 210"/>
                  <a:gd name="T80" fmla="*/ 52 w 217"/>
                  <a:gd name="T81" fmla="*/ 61 h 210"/>
                  <a:gd name="T82" fmla="*/ 42 w 217"/>
                  <a:gd name="T83" fmla="*/ 80 h 210"/>
                  <a:gd name="T84" fmla="*/ 37 w 217"/>
                  <a:gd name="T85" fmla="*/ 103 h 210"/>
                  <a:gd name="T86" fmla="*/ 35 w 217"/>
                  <a:gd name="T87" fmla="*/ 126 h 210"/>
                  <a:gd name="T88" fmla="*/ 35 w 217"/>
                  <a:gd name="T89" fmla="*/ 151 h 210"/>
                  <a:gd name="T90" fmla="*/ 38 w 217"/>
                  <a:gd name="T91" fmla="*/ 174 h 210"/>
                  <a:gd name="T92" fmla="*/ 41 w 217"/>
                  <a:gd name="T93" fmla="*/ 194 h 210"/>
                  <a:gd name="T94" fmla="*/ 46 w 217"/>
                  <a:gd name="T9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" name="Freeform 11">
                <a:extLst>
                  <a:ext uri="{FF2B5EF4-FFF2-40B4-BE49-F238E27FC236}">
                    <a16:creationId xmlns:a16="http://schemas.microsoft.com/office/drawing/2014/main" id="{BD0E4585-67DA-4D39-BADE-A2B83A0CF31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09 w 182"/>
                  <a:gd name="T1" fmla="*/ 0 h 213"/>
                  <a:gd name="T2" fmla="*/ 112 w 182"/>
                  <a:gd name="T3" fmla="*/ 2 h 213"/>
                  <a:gd name="T4" fmla="*/ 118 w 182"/>
                  <a:gd name="T5" fmla="*/ 8 h 213"/>
                  <a:gd name="T6" fmla="*/ 127 w 182"/>
                  <a:gd name="T7" fmla="*/ 18 h 213"/>
                  <a:gd name="T8" fmla="*/ 137 w 182"/>
                  <a:gd name="T9" fmla="*/ 33 h 213"/>
                  <a:gd name="T10" fmla="*/ 145 w 182"/>
                  <a:gd name="T11" fmla="*/ 52 h 213"/>
                  <a:gd name="T12" fmla="*/ 150 w 182"/>
                  <a:gd name="T13" fmla="*/ 76 h 213"/>
                  <a:gd name="T14" fmla="*/ 150 w 182"/>
                  <a:gd name="T15" fmla="*/ 105 h 213"/>
                  <a:gd name="T16" fmla="*/ 144 w 182"/>
                  <a:gd name="T17" fmla="*/ 139 h 213"/>
                  <a:gd name="T18" fmla="*/ 140 w 182"/>
                  <a:gd name="T19" fmla="*/ 149 h 213"/>
                  <a:gd name="T20" fmla="*/ 136 w 182"/>
                  <a:gd name="T21" fmla="*/ 157 h 213"/>
                  <a:gd name="T22" fmla="*/ 131 w 182"/>
                  <a:gd name="T23" fmla="*/ 165 h 213"/>
                  <a:gd name="T24" fmla="*/ 125 w 182"/>
                  <a:gd name="T25" fmla="*/ 173 h 213"/>
                  <a:gd name="T26" fmla="*/ 117 w 182"/>
                  <a:gd name="T27" fmla="*/ 180 h 213"/>
                  <a:gd name="T28" fmla="*/ 110 w 182"/>
                  <a:gd name="T29" fmla="*/ 185 h 213"/>
                  <a:gd name="T30" fmla="*/ 102 w 182"/>
                  <a:gd name="T31" fmla="*/ 191 h 213"/>
                  <a:gd name="T32" fmla="*/ 92 w 182"/>
                  <a:gd name="T33" fmla="*/ 195 h 213"/>
                  <a:gd name="T34" fmla="*/ 82 w 182"/>
                  <a:gd name="T35" fmla="*/ 197 h 213"/>
                  <a:gd name="T36" fmla="*/ 72 w 182"/>
                  <a:gd name="T37" fmla="*/ 200 h 213"/>
                  <a:gd name="T38" fmla="*/ 61 w 182"/>
                  <a:gd name="T39" fmla="*/ 201 h 213"/>
                  <a:gd name="T40" fmla="*/ 49 w 182"/>
                  <a:gd name="T41" fmla="*/ 201 h 213"/>
                  <a:gd name="T42" fmla="*/ 37 w 182"/>
                  <a:gd name="T43" fmla="*/ 200 h 213"/>
                  <a:gd name="T44" fmla="*/ 25 w 182"/>
                  <a:gd name="T45" fmla="*/ 197 h 213"/>
                  <a:gd name="T46" fmla="*/ 12 w 182"/>
                  <a:gd name="T47" fmla="*/ 193 h 213"/>
                  <a:gd name="T48" fmla="*/ 0 w 182"/>
                  <a:gd name="T49" fmla="*/ 188 h 213"/>
                  <a:gd name="T50" fmla="*/ 11 w 182"/>
                  <a:gd name="T51" fmla="*/ 195 h 213"/>
                  <a:gd name="T52" fmla="*/ 22 w 182"/>
                  <a:gd name="T53" fmla="*/ 200 h 213"/>
                  <a:gd name="T54" fmla="*/ 33 w 182"/>
                  <a:gd name="T55" fmla="*/ 205 h 213"/>
                  <a:gd name="T56" fmla="*/ 43 w 182"/>
                  <a:gd name="T57" fmla="*/ 208 h 213"/>
                  <a:gd name="T58" fmla="*/ 53 w 182"/>
                  <a:gd name="T59" fmla="*/ 211 h 213"/>
                  <a:gd name="T60" fmla="*/ 63 w 182"/>
                  <a:gd name="T61" fmla="*/ 212 h 213"/>
                  <a:gd name="T62" fmla="*/ 73 w 182"/>
                  <a:gd name="T63" fmla="*/ 213 h 213"/>
                  <a:gd name="T64" fmla="*/ 83 w 182"/>
                  <a:gd name="T65" fmla="*/ 213 h 213"/>
                  <a:gd name="T66" fmla="*/ 91 w 182"/>
                  <a:gd name="T67" fmla="*/ 212 h 213"/>
                  <a:gd name="T68" fmla="*/ 100 w 182"/>
                  <a:gd name="T69" fmla="*/ 210 h 213"/>
                  <a:gd name="T70" fmla="*/ 108 w 182"/>
                  <a:gd name="T71" fmla="*/ 208 h 213"/>
                  <a:gd name="T72" fmla="*/ 116 w 182"/>
                  <a:gd name="T73" fmla="*/ 206 h 213"/>
                  <a:gd name="T74" fmla="*/ 123 w 182"/>
                  <a:gd name="T75" fmla="*/ 203 h 213"/>
                  <a:gd name="T76" fmla="*/ 130 w 182"/>
                  <a:gd name="T77" fmla="*/ 199 h 213"/>
                  <a:gd name="T78" fmla="*/ 136 w 182"/>
                  <a:gd name="T79" fmla="*/ 195 h 213"/>
                  <a:gd name="T80" fmla="*/ 142 w 182"/>
                  <a:gd name="T81" fmla="*/ 191 h 213"/>
                  <a:gd name="T82" fmla="*/ 158 w 182"/>
                  <a:gd name="T83" fmla="*/ 176 h 213"/>
                  <a:gd name="T84" fmla="*/ 169 w 182"/>
                  <a:gd name="T85" fmla="*/ 161 h 213"/>
                  <a:gd name="T86" fmla="*/ 176 w 182"/>
                  <a:gd name="T87" fmla="*/ 144 h 213"/>
                  <a:gd name="T88" fmla="*/ 179 w 182"/>
                  <a:gd name="T89" fmla="*/ 128 h 213"/>
                  <a:gd name="T90" fmla="*/ 181 w 182"/>
                  <a:gd name="T91" fmla="*/ 111 h 213"/>
                  <a:gd name="T92" fmla="*/ 181 w 182"/>
                  <a:gd name="T93" fmla="*/ 95 h 213"/>
                  <a:gd name="T94" fmla="*/ 182 w 182"/>
                  <a:gd name="T95" fmla="*/ 79 h 213"/>
                  <a:gd name="T96" fmla="*/ 173 w 182"/>
                  <a:gd name="T97" fmla="*/ 46 h 213"/>
                  <a:gd name="T98" fmla="*/ 156 w 182"/>
                  <a:gd name="T99" fmla="*/ 21 h 213"/>
                  <a:gd name="T100" fmla="*/ 151 w 182"/>
                  <a:gd name="T101" fmla="*/ 18 h 213"/>
                  <a:gd name="T102" fmla="*/ 147 w 182"/>
                  <a:gd name="T103" fmla="*/ 15 h 213"/>
                  <a:gd name="T104" fmla="*/ 142 w 182"/>
                  <a:gd name="T105" fmla="*/ 13 h 213"/>
                  <a:gd name="T106" fmla="*/ 138 w 182"/>
                  <a:gd name="T107" fmla="*/ 11 h 213"/>
                  <a:gd name="T108" fmla="*/ 132 w 182"/>
                  <a:gd name="T109" fmla="*/ 9 h 213"/>
                  <a:gd name="T110" fmla="*/ 126 w 182"/>
                  <a:gd name="T111" fmla="*/ 6 h 213"/>
                  <a:gd name="T112" fmla="*/ 119 w 182"/>
                  <a:gd name="T113" fmla="*/ 3 h 213"/>
                  <a:gd name="T114" fmla="*/ 109 w 182"/>
                  <a:gd name="T11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" name="Freeform 12">
                <a:extLst>
                  <a:ext uri="{FF2B5EF4-FFF2-40B4-BE49-F238E27FC236}">
                    <a16:creationId xmlns:a16="http://schemas.microsoft.com/office/drawing/2014/main" id="{3E67442E-C24E-4650-B655-8EF35CE7A7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7" name="Freeform 13">
                <a:extLst>
                  <a:ext uri="{FF2B5EF4-FFF2-40B4-BE49-F238E27FC236}">
                    <a16:creationId xmlns:a16="http://schemas.microsoft.com/office/drawing/2014/main" id="{190C8A12-9249-4AD1-AF9C-95710CA3EA9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373331" flipH="1">
                <a:off x="313" y="3110"/>
                <a:ext cx="85" cy="93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8" name="Freeform 14">
                <a:extLst>
                  <a:ext uri="{FF2B5EF4-FFF2-40B4-BE49-F238E27FC236}">
                    <a16:creationId xmlns:a16="http://schemas.microsoft.com/office/drawing/2014/main" id="{868085BB-33A5-4413-B946-0CCC6119735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373331" flipH="1">
                <a:off x="289" y="3134"/>
                <a:ext cx="21" cy="55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39" name="Group 15">
                <a:extLst>
                  <a:ext uri="{FF2B5EF4-FFF2-40B4-BE49-F238E27FC236}">
                    <a16:creationId xmlns:a16="http://schemas.microsoft.com/office/drawing/2014/main" id="{14A1F0D7-B292-4982-A608-5EDFD11640DD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040" name="Freeform 16">
                  <a:extLst>
                    <a:ext uri="{FF2B5EF4-FFF2-40B4-BE49-F238E27FC236}">
                      <a16:creationId xmlns:a16="http://schemas.microsoft.com/office/drawing/2014/main" id="{50E92A7E-0896-4080-A90E-B205D57ADF0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 rot="4200091">
                  <a:off x="-243" y="1800"/>
                  <a:ext cx="143" cy="390"/>
                </a:xfrm>
                <a:custGeom>
                  <a:avLst/>
                  <a:gdLst>
                    <a:gd name="T0" fmla="*/ 12 w 207"/>
                    <a:gd name="T1" fmla="*/ 44 h 564"/>
                    <a:gd name="T2" fmla="*/ 6 w 207"/>
                    <a:gd name="T3" fmla="*/ 72 h 564"/>
                    <a:gd name="T4" fmla="*/ 3 w 207"/>
                    <a:gd name="T5" fmla="*/ 99 h 564"/>
                    <a:gd name="T6" fmla="*/ 0 w 207"/>
                    <a:gd name="T7" fmla="*/ 125 h 564"/>
                    <a:gd name="T8" fmla="*/ 0 w 207"/>
                    <a:gd name="T9" fmla="*/ 151 h 564"/>
                    <a:gd name="T10" fmla="*/ 3 w 207"/>
                    <a:gd name="T11" fmla="*/ 180 h 564"/>
                    <a:gd name="T12" fmla="*/ 7 w 207"/>
                    <a:gd name="T13" fmla="*/ 211 h 564"/>
                    <a:gd name="T14" fmla="*/ 16 w 207"/>
                    <a:gd name="T15" fmla="*/ 247 h 564"/>
                    <a:gd name="T16" fmla="*/ 29 w 207"/>
                    <a:gd name="T17" fmla="*/ 287 h 564"/>
                    <a:gd name="T18" fmla="*/ 43 w 207"/>
                    <a:gd name="T19" fmla="*/ 325 h 564"/>
                    <a:gd name="T20" fmla="*/ 61 w 207"/>
                    <a:gd name="T21" fmla="*/ 364 h 564"/>
                    <a:gd name="T22" fmla="*/ 83 w 207"/>
                    <a:gd name="T23" fmla="*/ 406 h 564"/>
                    <a:gd name="T24" fmla="*/ 106 w 207"/>
                    <a:gd name="T25" fmla="*/ 446 h 564"/>
                    <a:gd name="T26" fmla="*/ 132 w 207"/>
                    <a:gd name="T27" fmla="*/ 483 h 564"/>
                    <a:gd name="T28" fmla="*/ 157 w 207"/>
                    <a:gd name="T29" fmla="*/ 516 h 564"/>
                    <a:gd name="T30" fmla="*/ 182 w 207"/>
                    <a:gd name="T31" fmla="*/ 544 h 564"/>
                    <a:gd name="T32" fmla="*/ 207 w 207"/>
                    <a:gd name="T33" fmla="*/ 564 h 564"/>
                    <a:gd name="T34" fmla="*/ 160 w 207"/>
                    <a:gd name="T35" fmla="*/ 501 h 564"/>
                    <a:gd name="T36" fmla="*/ 127 w 207"/>
                    <a:gd name="T37" fmla="*/ 448 h 564"/>
                    <a:gd name="T38" fmla="*/ 103 w 207"/>
                    <a:gd name="T39" fmla="*/ 405 h 564"/>
                    <a:gd name="T40" fmla="*/ 87 w 207"/>
                    <a:gd name="T41" fmla="*/ 368 h 564"/>
                    <a:gd name="T42" fmla="*/ 75 w 207"/>
                    <a:gd name="T43" fmla="*/ 337 h 564"/>
                    <a:gd name="T44" fmla="*/ 68 w 207"/>
                    <a:gd name="T45" fmla="*/ 309 h 564"/>
                    <a:gd name="T46" fmla="*/ 63 w 207"/>
                    <a:gd name="T47" fmla="*/ 285 h 564"/>
                    <a:gd name="T48" fmla="*/ 56 w 207"/>
                    <a:gd name="T49" fmla="*/ 261 h 564"/>
                    <a:gd name="T50" fmla="*/ 44 w 207"/>
                    <a:gd name="T51" fmla="*/ 205 h 564"/>
                    <a:gd name="T52" fmla="*/ 41 w 207"/>
                    <a:gd name="T53" fmla="*/ 140 h 564"/>
                    <a:gd name="T54" fmla="*/ 43 w 207"/>
                    <a:gd name="T55" fmla="*/ 68 h 564"/>
                    <a:gd name="T56" fmla="*/ 50 w 207"/>
                    <a:gd name="T57" fmla="*/ 0 h 564"/>
                    <a:gd name="T58" fmla="*/ 12 w 207"/>
                    <a:gd name="T59" fmla="*/ 44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1" name="Freeform 17">
                  <a:extLst>
                    <a:ext uri="{FF2B5EF4-FFF2-40B4-BE49-F238E27FC236}">
                      <a16:creationId xmlns:a16="http://schemas.microsoft.com/office/drawing/2014/main" id="{5EC89D09-FFE1-4791-B107-5BDA675E065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 rot="4200091">
                  <a:off x="117" y="1754"/>
                  <a:ext cx="33" cy="160"/>
                </a:xfrm>
                <a:custGeom>
                  <a:avLst/>
                  <a:gdLst>
                    <a:gd name="T0" fmla="*/ 0 w 47"/>
                    <a:gd name="T1" fmla="*/ 19 h 232"/>
                    <a:gd name="T2" fmla="*/ 14 w 47"/>
                    <a:gd name="T3" fmla="*/ 55 h 232"/>
                    <a:gd name="T4" fmla="*/ 22 w 47"/>
                    <a:gd name="T5" fmla="*/ 101 h 232"/>
                    <a:gd name="T6" fmla="*/ 24 w 47"/>
                    <a:gd name="T7" fmla="*/ 159 h 232"/>
                    <a:gd name="T8" fmla="*/ 19 w 47"/>
                    <a:gd name="T9" fmla="*/ 232 h 232"/>
                    <a:gd name="T10" fmla="*/ 45 w 47"/>
                    <a:gd name="T11" fmla="*/ 217 h 232"/>
                    <a:gd name="T12" fmla="*/ 47 w 47"/>
                    <a:gd name="T13" fmla="*/ 178 h 232"/>
                    <a:gd name="T14" fmla="*/ 47 w 47"/>
                    <a:gd name="T15" fmla="*/ 140 h 232"/>
                    <a:gd name="T16" fmla="*/ 45 w 47"/>
                    <a:gd name="T17" fmla="*/ 103 h 232"/>
                    <a:gd name="T18" fmla="*/ 41 w 47"/>
                    <a:gd name="T19" fmla="*/ 71 h 232"/>
                    <a:gd name="T20" fmla="*/ 36 w 47"/>
                    <a:gd name="T21" fmla="*/ 52 h 232"/>
                    <a:gd name="T22" fmla="*/ 29 w 47"/>
                    <a:gd name="T23" fmla="*/ 34 h 232"/>
                    <a:gd name="T24" fmla="*/ 22 w 47"/>
                    <a:gd name="T25" fmla="*/ 17 h 232"/>
                    <a:gd name="T26" fmla="*/ 13 w 47"/>
                    <a:gd name="T27" fmla="*/ 0 h 232"/>
                    <a:gd name="T28" fmla="*/ 0 w 47"/>
                    <a:gd name="T29" fmla="*/ 19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2" name="Freeform 18">
                  <a:extLst>
                    <a:ext uri="{FF2B5EF4-FFF2-40B4-BE49-F238E27FC236}">
                      <a16:creationId xmlns:a16="http://schemas.microsoft.com/office/drawing/2014/main" id="{7D5F6FA1-BEB6-402E-B7F3-A56D9A28A58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 rot="4200091">
                  <a:off x="190" y="1714"/>
                  <a:ext cx="60" cy="27"/>
                </a:xfrm>
                <a:custGeom>
                  <a:avLst/>
                  <a:gdLst>
                    <a:gd name="T0" fmla="*/ 87 w 87"/>
                    <a:gd name="T1" fmla="*/ 22 h 40"/>
                    <a:gd name="T2" fmla="*/ 77 w 87"/>
                    <a:gd name="T3" fmla="*/ 17 h 40"/>
                    <a:gd name="T4" fmla="*/ 68 w 87"/>
                    <a:gd name="T5" fmla="*/ 12 h 40"/>
                    <a:gd name="T6" fmla="*/ 58 w 87"/>
                    <a:gd name="T7" fmla="*/ 7 h 40"/>
                    <a:gd name="T8" fmla="*/ 47 w 87"/>
                    <a:gd name="T9" fmla="*/ 5 h 40"/>
                    <a:gd name="T10" fmla="*/ 37 w 87"/>
                    <a:gd name="T11" fmla="*/ 3 h 40"/>
                    <a:gd name="T12" fmla="*/ 26 w 87"/>
                    <a:gd name="T13" fmla="*/ 2 h 40"/>
                    <a:gd name="T14" fmla="*/ 13 w 87"/>
                    <a:gd name="T15" fmla="*/ 0 h 40"/>
                    <a:gd name="T16" fmla="*/ 0 w 87"/>
                    <a:gd name="T17" fmla="*/ 2 h 40"/>
                    <a:gd name="T18" fmla="*/ 6 w 87"/>
                    <a:gd name="T19" fmla="*/ 6 h 40"/>
                    <a:gd name="T20" fmla="*/ 14 w 87"/>
                    <a:gd name="T21" fmla="*/ 10 h 40"/>
                    <a:gd name="T22" fmla="*/ 22 w 87"/>
                    <a:gd name="T23" fmla="*/ 14 h 40"/>
                    <a:gd name="T24" fmla="*/ 33 w 87"/>
                    <a:gd name="T25" fmla="*/ 18 h 40"/>
                    <a:gd name="T26" fmla="*/ 42 w 87"/>
                    <a:gd name="T27" fmla="*/ 22 h 40"/>
                    <a:gd name="T28" fmla="*/ 52 w 87"/>
                    <a:gd name="T29" fmla="*/ 27 h 40"/>
                    <a:gd name="T30" fmla="*/ 64 w 87"/>
                    <a:gd name="T31" fmla="*/ 33 h 40"/>
                    <a:gd name="T32" fmla="*/ 74 w 87"/>
                    <a:gd name="T33" fmla="*/ 40 h 40"/>
                    <a:gd name="T34" fmla="*/ 87 w 87"/>
                    <a:gd name="T35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43" name="Group 19">
              <a:extLst>
                <a:ext uri="{FF2B5EF4-FFF2-40B4-BE49-F238E27FC236}">
                  <a16:creationId xmlns:a16="http://schemas.microsoft.com/office/drawing/2014/main" id="{D2965D14-6E3F-46CB-BA26-74A2D1526180}"/>
                </a:ext>
              </a:extLst>
            </p:cNvPr>
            <p:cNvGrpSpPr>
              <a:grpSpLocks/>
            </p:cNvGrpSpPr>
            <p:nvPr/>
          </p:nvGrpSpPr>
          <p:grpSpPr bwMode="auto"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044" name="Freeform 20">
                <a:extLst>
                  <a:ext uri="{FF2B5EF4-FFF2-40B4-BE49-F238E27FC236}">
                    <a16:creationId xmlns:a16="http://schemas.microsoft.com/office/drawing/2014/main" id="{E72EDDAA-6C0E-4D3B-8437-BFCEDD67AF8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7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21">
                <a:extLst>
                  <a:ext uri="{FF2B5EF4-FFF2-40B4-BE49-F238E27FC236}">
                    <a16:creationId xmlns:a16="http://schemas.microsoft.com/office/drawing/2014/main" id="{F5272C95-0CC2-4FB5-8347-7DDF5BDBC14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5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Freeform 22">
                <a:extLst>
                  <a:ext uri="{FF2B5EF4-FFF2-40B4-BE49-F238E27FC236}">
                    <a16:creationId xmlns:a16="http://schemas.microsoft.com/office/drawing/2014/main" id="{3E0B33B4-6D2B-456D-9AA2-7684EA305B6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47" name="Group 23">
              <a:extLst>
                <a:ext uri="{FF2B5EF4-FFF2-40B4-BE49-F238E27FC236}">
                  <a16:creationId xmlns:a16="http://schemas.microsoft.com/office/drawing/2014/main" id="{B5508AD7-B7E2-42FC-A906-2208AED434F6}"/>
                </a:ext>
              </a:extLst>
            </p:cNvPr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048" name="Freeform 24">
                <a:extLst>
                  <a:ext uri="{FF2B5EF4-FFF2-40B4-BE49-F238E27FC236}">
                    <a16:creationId xmlns:a16="http://schemas.microsoft.com/office/drawing/2014/main" id="{525229CC-353C-418F-8336-8B84E820B73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" name="Freeform 25">
                <a:extLst>
                  <a:ext uri="{FF2B5EF4-FFF2-40B4-BE49-F238E27FC236}">
                    <a16:creationId xmlns:a16="http://schemas.microsoft.com/office/drawing/2014/main" id="{8565323C-10EF-4C19-ABD7-EA4524924A5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" name="Freeform 26">
                <a:extLst>
                  <a:ext uri="{FF2B5EF4-FFF2-40B4-BE49-F238E27FC236}">
                    <a16:creationId xmlns:a16="http://schemas.microsoft.com/office/drawing/2014/main" id="{AA0B1D97-69EB-4A3F-AF11-5F3C43FA4B6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51" name="Group 27">
              <a:extLst>
                <a:ext uri="{FF2B5EF4-FFF2-40B4-BE49-F238E27FC236}">
                  <a16:creationId xmlns:a16="http://schemas.microsoft.com/office/drawing/2014/main" id="{7D4DAC54-F82B-400D-AA94-1D4C60AC9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052" name="Freeform 28">
                <a:extLst>
                  <a:ext uri="{FF2B5EF4-FFF2-40B4-BE49-F238E27FC236}">
                    <a16:creationId xmlns:a16="http://schemas.microsoft.com/office/drawing/2014/main" id="{14352A81-0E07-4241-A64F-55CD8277BFA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Freeform 29">
                <a:extLst>
                  <a:ext uri="{FF2B5EF4-FFF2-40B4-BE49-F238E27FC236}">
                    <a16:creationId xmlns:a16="http://schemas.microsoft.com/office/drawing/2014/main" id="{76D33D99-2F2D-4D78-8EC4-F2752B577D9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Freeform 30">
                <a:extLst>
                  <a:ext uri="{FF2B5EF4-FFF2-40B4-BE49-F238E27FC236}">
                    <a16:creationId xmlns:a16="http://schemas.microsoft.com/office/drawing/2014/main" id="{847F3807-C505-4E70-B060-B4DD7222B2A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55" name="Freeform 31">
              <a:extLst>
                <a:ext uri="{FF2B5EF4-FFF2-40B4-BE49-F238E27FC236}">
                  <a16:creationId xmlns:a16="http://schemas.microsoft.com/office/drawing/2014/main" id="{0D410C78-05EB-4F31-9D41-60396C4E1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32">
              <a:extLst>
                <a:ext uri="{FF2B5EF4-FFF2-40B4-BE49-F238E27FC236}">
                  <a16:creationId xmlns:a16="http://schemas.microsoft.com/office/drawing/2014/main" id="{EEBD237F-C624-483C-8100-D8039A04DD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33">
              <a:extLst>
                <a:ext uri="{FF2B5EF4-FFF2-40B4-BE49-F238E27FC236}">
                  <a16:creationId xmlns:a16="http://schemas.microsoft.com/office/drawing/2014/main" id="{4DDD78F9-8738-4EDD-AB47-C9BD411E662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Freeform 34">
              <a:extLst>
                <a:ext uri="{FF2B5EF4-FFF2-40B4-BE49-F238E27FC236}">
                  <a16:creationId xmlns:a16="http://schemas.microsoft.com/office/drawing/2014/main" id="{52B05A3A-ACBE-4915-98B8-5C7C3C1A6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Freeform 35">
              <a:extLst>
                <a:ext uri="{FF2B5EF4-FFF2-40B4-BE49-F238E27FC236}">
                  <a16:creationId xmlns:a16="http://schemas.microsoft.com/office/drawing/2014/main" id="{A260D9A0-0AB2-4374-83CF-8D3CAB9AB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Freeform 36">
              <a:extLst>
                <a:ext uri="{FF2B5EF4-FFF2-40B4-BE49-F238E27FC236}">
                  <a16:creationId xmlns:a16="http://schemas.microsoft.com/office/drawing/2014/main" id="{581C0998-B5BE-443A-BD97-AD3684A97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" name="Freeform 37">
              <a:extLst>
                <a:ext uri="{FF2B5EF4-FFF2-40B4-BE49-F238E27FC236}">
                  <a16:creationId xmlns:a16="http://schemas.microsoft.com/office/drawing/2014/main" id="{07BCEB34-F1A2-49AD-9B68-9AD10CEFB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" name="Freeform 38">
              <a:extLst>
                <a:ext uri="{FF2B5EF4-FFF2-40B4-BE49-F238E27FC236}">
                  <a16:creationId xmlns:a16="http://schemas.microsoft.com/office/drawing/2014/main" id="{1EB624CD-9F96-48BE-A598-4AACD05219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3" name="Freeform 39">
              <a:extLst>
                <a:ext uri="{FF2B5EF4-FFF2-40B4-BE49-F238E27FC236}">
                  <a16:creationId xmlns:a16="http://schemas.microsoft.com/office/drawing/2014/main" id="{B841E42D-7DD1-4181-B732-8A2AC536702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153">
              <a:off x="242" y="756"/>
              <a:ext cx="167" cy="115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4" name="Freeform 40">
              <a:extLst>
                <a:ext uri="{FF2B5EF4-FFF2-40B4-BE49-F238E27FC236}">
                  <a16:creationId xmlns:a16="http://schemas.microsoft.com/office/drawing/2014/main" id="{78934CA9-892E-4344-AB41-948F818DB4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" name="Freeform 41">
              <a:extLst>
                <a:ext uri="{FF2B5EF4-FFF2-40B4-BE49-F238E27FC236}">
                  <a16:creationId xmlns:a16="http://schemas.microsoft.com/office/drawing/2014/main" id="{40C2131C-4FB8-4C87-9404-94E18DE1E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153">
              <a:off x="236" y="721"/>
              <a:ext cx="62" cy="97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" name="Freeform 42">
              <a:extLst>
                <a:ext uri="{FF2B5EF4-FFF2-40B4-BE49-F238E27FC236}">
                  <a16:creationId xmlns:a16="http://schemas.microsoft.com/office/drawing/2014/main" id="{6DF314C1-3C52-4BED-8513-D474012035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7" name="Freeform 43">
              <a:extLst>
                <a:ext uri="{FF2B5EF4-FFF2-40B4-BE49-F238E27FC236}">
                  <a16:creationId xmlns:a16="http://schemas.microsoft.com/office/drawing/2014/main" id="{643EDE0D-EB0C-4E7F-8794-7DEDA609E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" name="Freeform 44">
              <a:extLst>
                <a:ext uri="{FF2B5EF4-FFF2-40B4-BE49-F238E27FC236}">
                  <a16:creationId xmlns:a16="http://schemas.microsoft.com/office/drawing/2014/main" id="{4C244D0A-45F7-4349-B43C-AC4277A803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153">
              <a:off x="56" y="84"/>
              <a:ext cx="804" cy="686"/>
            </a:xfrm>
            <a:custGeom>
              <a:avLst/>
              <a:gdLst>
                <a:gd name="T0" fmla="*/ 16 w 596"/>
                <a:gd name="T1" fmla="*/ 370 h 666"/>
                <a:gd name="T2" fmla="*/ 6 w 596"/>
                <a:gd name="T3" fmla="*/ 341 h 666"/>
                <a:gd name="T4" fmla="*/ 0 w 596"/>
                <a:gd name="T5" fmla="*/ 289 h 666"/>
                <a:gd name="T6" fmla="*/ 4 w 596"/>
                <a:gd name="T7" fmla="*/ 222 h 666"/>
                <a:gd name="T8" fmla="*/ 25 w 596"/>
                <a:gd name="T9" fmla="*/ 151 h 666"/>
                <a:gd name="T10" fmla="*/ 69 w 596"/>
                <a:gd name="T11" fmla="*/ 84 h 666"/>
                <a:gd name="T12" fmla="*/ 142 w 596"/>
                <a:gd name="T13" fmla="*/ 31 h 666"/>
                <a:gd name="T14" fmla="*/ 247 w 596"/>
                <a:gd name="T15" fmla="*/ 2 h 666"/>
                <a:gd name="T16" fmla="*/ 380 w 596"/>
                <a:gd name="T17" fmla="*/ 9 h 666"/>
                <a:gd name="T18" fmla="*/ 484 w 596"/>
                <a:gd name="T19" fmla="*/ 68 h 666"/>
                <a:gd name="T20" fmla="*/ 554 w 596"/>
                <a:gd name="T21" fmla="*/ 165 h 666"/>
                <a:gd name="T22" fmla="*/ 591 w 596"/>
                <a:gd name="T23" fmla="*/ 284 h 666"/>
                <a:gd name="T24" fmla="*/ 595 w 596"/>
                <a:gd name="T25" fmla="*/ 409 h 666"/>
                <a:gd name="T26" fmla="*/ 566 w 596"/>
                <a:gd name="T27" fmla="*/ 525 h 666"/>
                <a:gd name="T28" fmla="*/ 507 w 596"/>
                <a:gd name="T29" fmla="*/ 615 h 666"/>
                <a:gd name="T30" fmla="*/ 417 w 596"/>
                <a:gd name="T31" fmla="*/ 663 h 666"/>
                <a:gd name="T32" fmla="*/ 389 w 596"/>
                <a:gd name="T33" fmla="*/ 659 h 666"/>
                <a:gd name="T34" fmla="*/ 441 w 596"/>
                <a:gd name="T35" fmla="*/ 617 h 666"/>
                <a:gd name="T36" fmla="*/ 482 w 596"/>
                <a:gd name="T37" fmla="*/ 544 h 666"/>
                <a:gd name="T38" fmla="*/ 509 w 596"/>
                <a:gd name="T39" fmla="*/ 454 h 666"/>
                <a:gd name="T40" fmla="*/ 520 w 596"/>
                <a:gd name="T41" fmla="*/ 355 h 666"/>
                <a:gd name="T42" fmla="*/ 514 w 596"/>
                <a:gd name="T43" fmla="*/ 258 h 666"/>
                <a:gd name="T44" fmla="*/ 485 w 596"/>
                <a:gd name="T45" fmla="*/ 174 h 666"/>
                <a:gd name="T46" fmla="*/ 433 w 596"/>
                <a:gd name="T47" fmla="*/ 112 h 666"/>
                <a:gd name="T48" fmla="*/ 341 w 596"/>
                <a:gd name="T49" fmla="*/ 75 h 666"/>
                <a:gd name="T50" fmla="*/ 246 w 596"/>
                <a:gd name="T51" fmla="*/ 61 h 666"/>
                <a:gd name="T52" fmla="*/ 174 w 596"/>
                <a:gd name="T53" fmla="*/ 71 h 666"/>
                <a:gd name="T54" fmla="*/ 121 w 596"/>
                <a:gd name="T55" fmla="*/ 101 h 666"/>
                <a:gd name="T56" fmla="*/ 84 w 596"/>
                <a:gd name="T57" fmla="*/ 149 h 666"/>
                <a:gd name="T58" fmla="*/ 57 w 596"/>
                <a:gd name="T59" fmla="*/ 206 h 666"/>
                <a:gd name="T60" fmla="*/ 40 w 596"/>
                <a:gd name="T61" fmla="*/ 272 h 666"/>
                <a:gd name="T62" fmla="*/ 28 w 596"/>
                <a:gd name="T63" fmla="*/ 33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33" name="Rectangle 45">
            <a:extLst>
              <a:ext uri="{FF2B5EF4-FFF2-40B4-BE49-F238E27FC236}">
                <a16:creationId xmlns:a16="http://schemas.microsoft.com/office/drawing/2014/main" id="{AA3AE071-C5F0-4311-A584-02D039EF3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1070" name="Rectangle 46">
            <a:extLst>
              <a:ext uri="{FF2B5EF4-FFF2-40B4-BE49-F238E27FC236}">
                <a16:creationId xmlns:a16="http://schemas.microsoft.com/office/drawing/2014/main" id="{610B56DD-8EEA-48C3-86D1-7D390B953E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335" name="Rectangle 47">
            <a:extLst>
              <a:ext uri="{FF2B5EF4-FFF2-40B4-BE49-F238E27FC236}">
                <a16:creationId xmlns:a16="http://schemas.microsoft.com/office/drawing/2014/main" id="{13EFBAE0-882D-4281-99DE-DA191BBE8EE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36" name="Rectangle 48">
            <a:extLst>
              <a:ext uri="{FF2B5EF4-FFF2-40B4-BE49-F238E27FC236}">
                <a16:creationId xmlns:a16="http://schemas.microsoft.com/office/drawing/2014/main" id="{2E60D0D0-D598-4C00-8193-315CD9241A1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37" name="Rectangle 49">
            <a:extLst>
              <a:ext uri="{FF2B5EF4-FFF2-40B4-BE49-F238E27FC236}">
                <a16:creationId xmlns:a16="http://schemas.microsoft.com/office/drawing/2014/main" id="{08DEA5BF-EF8A-4281-A275-5E240CB0C6E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9DD73B2-17D6-4EBF-B174-7D65B8C3E46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0" r:id="rId3"/>
    <p:sldLayoutId id="2147483679" r:id="rId4"/>
    <p:sldLayoutId id="2147483678" r:id="rId5"/>
    <p:sldLayoutId id="2147483677" r:id="rId6"/>
    <p:sldLayoutId id="2147483676" r:id="rId7"/>
    <p:sldLayoutId id="2147483675" r:id="rId8"/>
    <p:sldLayoutId id="2147483674" r:id="rId9"/>
    <p:sldLayoutId id="2147483673" r:id="rId10"/>
    <p:sldLayoutId id="2147483672" r:id="rId11"/>
    <p:sldLayoutId id="2147483683" r:id="rId12"/>
    <p:sldLayoutId id="2147483684" r:id="rId13"/>
    <p:sldLayoutId id="2147483685" r:id="rId14"/>
    <p:sldLayoutId id="2147483686" r:id="rId15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文本占位符 4">
            <a:extLst>
              <a:ext uri="{FF2B5EF4-FFF2-40B4-BE49-F238E27FC236}">
                <a16:creationId xmlns:a16="http://schemas.microsoft.com/office/drawing/2014/main" id="{04B5364E-466C-453B-B195-873CDA9DC0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1550" y="1557338"/>
            <a:ext cx="7772400" cy="1500187"/>
          </a:xfrm>
        </p:spPr>
        <p:txBody>
          <a:bodyPr/>
          <a:lstStyle/>
          <a:p>
            <a:pPr algn="ctr"/>
            <a:r>
              <a:rPr lang="en-US" altLang="zh-CN" sz="5400"/>
              <a:t>Python</a:t>
            </a:r>
            <a:r>
              <a:rPr lang="zh-CN" altLang="en-US" sz="5400"/>
              <a:t>赋值语句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82CD4120-E196-4B71-8841-3C0F6D2EC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B12D2FCD-DB85-4217-A255-BE46FB484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436562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单分支结构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if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74C0D96-514C-4EFA-9388-0ADAD45FF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1628775"/>
            <a:ext cx="787082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语句的语法格式如下：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if  &lt;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&gt;: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语句块是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条件满足后执行的一个或多个语句序列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语句块中语句通过与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所在行形成缩进表达包含关系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if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语句首先评估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的结果值，如果结果为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，则执行语句块里的语句序列，然后控制转向程序的下一条语句。如果结果为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，语句块里的语句会被跳过。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DCF5AF72-C019-49E0-AE9D-0C4176459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D22F4BDC-A14E-4696-8935-27CF0F3CD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436562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单分支结构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if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pic>
        <p:nvPicPr>
          <p:cNvPr id="17411" name="图片 4">
            <a:extLst>
              <a:ext uri="{FF2B5EF4-FFF2-40B4-BE49-F238E27FC236}">
                <a16:creationId xmlns:a16="http://schemas.microsoft.com/office/drawing/2014/main" id="{33C37D76-BF57-4FF7-B07A-40EAA6071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3086100"/>
            <a:ext cx="1981200" cy="266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矩形 1">
            <a:extLst>
              <a:ext uri="{FF2B5EF4-FFF2-40B4-BE49-F238E27FC236}">
                <a16:creationId xmlns:a16="http://schemas.microsoft.com/office/drawing/2014/main" id="{7848AB31-5AD6-4FC6-9015-75A80A84F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3" y="6003925"/>
            <a:ext cx="2236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</a:rPr>
              <a:t>if</a:t>
            </a:r>
            <a:r>
              <a:rPr lang="zh-CN" altLang="zh-CN" b="1">
                <a:latin typeface="Times New Roman" panose="02020603050405020304" pitchFamily="18" charset="0"/>
              </a:rPr>
              <a:t>语句的控制流程图</a:t>
            </a:r>
            <a:r>
              <a:rPr lang="zh-CN" altLang="zh-CN">
                <a:latin typeface="Arial" panose="020B0604020202020204" pitchFamily="34" charset="0"/>
              </a:rPr>
              <a:t> 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7413" name="矩形 3">
            <a:extLst>
              <a:ext uri="{FF2B5EF4-FFF2-40B4-BE49-F238E27FC236}">
                <a16:creationId xmlns:a16="http://schemas.microsoft.com/office/drawing/2014/main" id="{816572E1-AAF7-473C-982D-D03783AFB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862138"/>
            <a:ext cx="79930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语句中语句块执行与否依赖于条件判断。但无论什么情况，控制都会转到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语句后与该语句同级别的下一条语句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4" name="矩形 3">
            <a:extLst>
              <a:ext uri="{FF2B5EF4-FFF2-40B4-BE49-F238E27FC236}">
                <a16:creationId xmlns:a16="http://schemas.microsoft.com/office/drawing/2014/main" id="{F4179AA8-1170-4A72-B171-4E2BA671D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3716338"/>
            <a:ext cx="53292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age = 19</a:t>
            </a:r>
          </a:p>
          <a:p>
            <a:r>
              <a:rPr lang="en-US" altLang="zh-CN" sz="2000"/>
              <a:t>if age &gt;=18:</a:t>
            </a:r>
          </a:p>
          <a:p>
            <a:r>
              <a:rPr lang="en-US" altLang="zh-CN" sz="2000"/>
              <a:t>    print("You are old enough to vote!")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2410574E-12F1-4E3C-BFA1-4F97EBB6A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224667A6-A0B0-4A06-AD46-E16D713BB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47663"/>
            <a:ext cx="24288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        考</a:t>
            </a:r>
            <a:endParaRPr lang="zh-CN" altLang="zh-CN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矩形 1">
            <a:extLst>
              <a:ext uri="{FF2B5EF4-FFF2-40B4-BE49-F238E27FC236}">
                <a16:creationId xmlns:a16="http://schemas.microsoft.com/office/drawing/2014/main" id="{9CC3F24F-416F-4471-A09D-542274F08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1387475"/>
            <a:ext cx="58086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PM 2.5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空气质量提醒</a:t>
            </a:r>
          </a:p>
        </p:txBody>
      </p:sp>
      <p:sp>
        <p:nvSpPr>
          <p:cNvPr id="18436" name="矩形 3">
            <a:extLst>
              <a:ext uri="{FF2B5EF4-FFF2-40B4-BE49-F238E27FC236}">
                <a16:creationId xmlns:a16="http://schemas.microsoft.com/office/drawing/2014/main" id="{4C7E0653-8B86-4C67-9262-63D133D81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492375"/>
            <a:ext cx="6443663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输入：接收外部输入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PM2.5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处理：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if PM2.5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&gt;= 75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，打印空气污染警告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if 35 &lt;= PM2.5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&lt; 75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，打印空气质量良，适度户外运动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if PM2.5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&lt; 35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，打印空气质量优，建议户外运动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输出：打印空气质量提醒</a:t>
            </a:r>
            <a:r>
              <a:rPr lang="en-US" altLang="zh-CN"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endParaRPr lang="zh-CN" altLang="zh-CN" sz="140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矩形 1">
            <a:extLst>
              <a:ext uri="{FF2B5EF4-FFF2-40B4-BE49-F238E27FC236}">
                <a16:creationId xmlns:a16="http://schemas.microsoft.com/office/drawing/2014/main" id="{F1F651A2-C7C3-4035-A8B5-854AD242C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341438"/>
            <a:ext cx="72723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>
                <a:latin typeface="Courier New" panose="02070309020205020404" pitchFamily="49" charset="0"/>
              </a:rPr>
              <a:t>PM = eval(input("</a:t>
            </a:r>
            <a:r>
              <a:rPr lang="zh-CN" altLang="zh-CN" sz="2400" b="1">
                <a:latin typeface="Courier New" panose="02070309020205020404" pitchFamily="49" charset="0"/>
              </a:rPr>
              <a:t>请输入</a:t>
            </a:r>
            <a:r>
              <a:rPr lang="en-US" altLang="zh-CN" sz="2400" b="1">
                <a:latin typeface="Courier New" panose="02070309020205020404" pitchFamily="49" charset="0"/>
              </a:rPr>
              <a:t>PM2.5</a:t>
            </a:r>
            <a:r>
              <a:rPr lang="zh-CN" altLang="zh-CN" sz="2400" b="1">
                <a:latin typeface="Courier New" panose="02070309020205020404" pitchFamily="49" charset="0"/>
              </a:rPr>
              <a:t>数值</a:t>
            </a:r>
            <a:r>
              <a:rPr lang="en-US" altLang="zh-CN" sz="2400" b="1">
                <a:latin typeface="Courier New" panose="02070309020205020404" pitchFamily="49" charset="0"/>
              </a:rPr>
              <a:t>: "))</a:t>
            </a:r>
            <a:endParaRPr lang="zh-CN" altLang="zh-CN" sz="240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b="1">
                <a:latin typeface="Courier New" panose="02070309020205020404" pitchFamily="49" charset="0"/>
              </a:rPr>
              <a:t>if 0&lt;= PM &lt; 35:</a:t>
            </a:r>
            <a:endParaRPr lang="zh-CN" altLang="zh-CN" sz="240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b="1">
                <a:latin typeface="Courier New" panose="02070309020205020404" pitchFamily="49" charset="0"/>
              </a:rPr>
              <a:t>    print("</a:t>
            </a:r>
            <a:r>
              <a:rPr lang="zh-CN" altLang="zh-CN" sz="2400" b="1">
                <a:latin typeface="Courier New" panose="02070309020205020404" pitchFamily="49" charset="0"/>
              </a:rPr>
              <a:t>空气优质，快去户外运动</a:t>
            </a:r>
            <a:r>
              <a:rPr lang="en-US" altLang="zh-CN" sz="2400" b="1">
                <a:latin typeface="Courier New" panose="02070309020205020404" pitchFamily="49" charset="0"/>
              </a:rPr>
              <a:t>!")</a:t>
            </a:r>
            <a:endParaRPr lang="zh-CN" altLang="zh-CN" sz="240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b="1">
                <a:latin typeface="Courier New" panose="02070309020205020404" pitchFamily="49" charset="0"/>
              </a:rPr>
              <a:t>if 35 &lt;= PM &lt;75:</a:t>
            </a:r>
            <a:endParaRPr lang="zh-CN" altLang="zh-CN" sz="240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b="1">
                <a:latin typeface="Courier New" panose="02070309020205020404" pitchFamily="49" charset="0"/>
              </a:rPr>
              <a:t>    print("</a:t>
            </a:r>
            <a:r>
              <a:rPr lang="zh-CN" altLang="zh-CN" sz="2400" b="1">
                <a:latin typeface="Courier New" panose="02070309020205020404" pitchFamily="49" charset="0"/>
              </a:rPr>
              <a:t>空气良好，适度户外活动！</a:t>
            </a:r>
            <a:r>
              <a:rPr lang="en-US" altLang="zh-CN" sz="2400" b="1">
                <a:latin typeface="Courier New" panose="02070309020205020404" pitchFamily="49" charset="0"/>
              </a:rPr>
              <a:t>")</a:t>
            </a:r>
            <a:endParaRPr lang="zh-CN" altLang="zh-CN" sz="240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b="1">
                <a:latin typeface="Courier New" panose="02070309020205020404" pitchFamily="49" charset="0"/>
              </a:rPr>
              <a:t>if 75 &lt;= PM:</a:t>
            </a:r>
            <a:endParaRPr lang="zh-CN" altLang="zh-CN" sz="2400"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b="1">
                <a:latin typeface="Courier New" panose="02070309020205020404" pitchFamily="49" charset="0"/>
              </a:rPr>
              <a:t>    print("</a:t>
            </a:r>
            <a:r>
              <a:rPr lang="zh-CN" altLang="zh-CN" sz="2400" b="1">
                <a:latin typeface="Courier New" panose="02070309020205020404" pitchFamily="49" charset="0"/>
              </a:rPr>
              <a:t>空气污染，请小心！</a:t>
            </a:r>
            <a:r>
              <a:rPr lang="en-US" altLang="zh-CN" sz="2400" b="1">
                <a:latin typeface="Courier New" panose="02070309020205020404" pitchFamily="49" charset="0"/>
              </a:rPr>
              <a:t>")</a:t>
            </a:r>
            <a:endParaRPr lang="zh-CN" altLang="zh-CN" sz="24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2D5FE315-5B01-4536-B27C-3FDA6CF4C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73546D6C-DD02-4C53-BC06-458471279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5516562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分支结构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if-else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20483" name="矩形 6">
            <a:extLst>
              <a:ext uri="{FF2B5EF4-FFF2-40B4-BE49-F238E27FC236}">
                <a16:creationId xmlns:a16="http://schemas.microsoft.com/office/drawing/2014/main" id="{17FB65A8-DCCF-48A5-B90A-881437F75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8" y="1477963"/>
            <a:ext cx="458787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if-else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语句用来形成二分支结构，语法格式如下：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if  &lt;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&gt;:</a:t>
            </a:r>
          </a:p>
          <a:p>
            <a:pPr algn="just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1&gt;</a:t>
            </a:r>
          </a:p>
          <a:p>
            <a:pPr algn="just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else:</a:t>
            </a:r>
          </a:p>
          <a:p>
            <a:pPr algn="just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2&gt;</a:t>
            </a:r>
            <a:endParaRPr lang="zh-CN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0BAC5BE-6226-411E-9954-86F9DC39E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508500"/>
            <a:ext cx="8064500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&lt;语句块1&gt;是在if条件满足后执行的一个或多个语句序列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&lt;语句块2&gt;是if条件不满足后执行的语句序列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二分支语句用于区分&lt;条件&gt;的两种可能True或者False，分别形成执行路径</a:t>
            </a:r>
          </a:p>
        </p:txBody>
      </p:sp>
      <p:sp>
        <p:nvSpPr>
          <p:cNvPr id="20485" name="矩形 5">
            <a:extLst>
              <a:ext uri="{FF2B5EF4-FFF2-40B4-BE49-F238E27FC236}">
                <a16:creationId xmlns:a16="http://schemas.microsoft.com/office/drawing/2014/main" id="{96804DE7-4D1F-4CA3-850E-CE6CE2ECA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175" y="2565400"/>
            <a:ext cx="609282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age = 17</a:t>
            </a:r>
          </a:p>
          <a:p>
            <a:r>
              <a:rPr lang="en-US" altLang="zh-CN" sz="2000"/>
              <a:t>if age &gt;=18:</a:t>
            </a:r>
          </a:p>
          <a:p>
            <a:r>
              <a:rPr lang="en-US" altLang="zh-CN" sz="2000"/>
              <a:t>    print("You are old enough to vote!")</a:t>
            </a:r>
          </a:p>
          <a:p>
            <a:r>
              <a:rPr lang="en-US" altLang="zh-CN" sz="2000"/>
              <a:t>else:</a:t>
            </a:r>
          </a:p>
          <a:p>
            <a:r>
              <a:rPr lang="en-US" altLang="zh-CN" sz="2000"/>
              <a:t>    print("Sorry, you are too young to vote!")</a:t>
            </a:r>
            <a:endParaRPr lang="zh-CN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5CA1534E-BE70-4BAD-BBF9-5121DD03C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F4E82187-9957-4983-BACC-69D1F1C9E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5516562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分支结构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if-else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21507" name="矩形 1">
            <a:extLst>
              <a:ext uri="{FF2B5EF4-FFF2-40B4-BE49-F238E27FC236}">
                <a16:creationId xmlns:a16="http://schemas.microsoft.com/office/drawing/2014/main" id="{D1D8CFD5-4812-43D0-944D-AB5F7A136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881188"/>
            <a:ext cx="7974012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PM 2.5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空气质量提醒</a:t>
            </a:r>
          </a:p>
        </p:txBody>
      </p:sp>
      <p:sp>
        <p:nvSpPr>
          <p:cNvPr id="21508" name="矩形 1">
            <a:extLst>
              <a:ext uri="{FF2B5EF4-FFF2-40B4-BE49-F238E27FC236}">
                <a16:creationId xmlns:a16="http://schemas.microsoft.com/office/drawing/2014/main" id="{810312A3-353A-47DA-88C4-9E62F1344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001963"/>
            <a:ext cx="67691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PM = eval(input("</a:t>
            </a:r>
            <a:r>
              <a:rPr lang="zh-CN" altLang="en-US" sz="2400"/>
              <a:t>请输入</a:t>
            </a:r>
            <a:r>
              <a:rPr lang="en-US" altLang="zh-CN" sz="2400"/>
              <a:t>PM2.5</a:t>
            </a:r>
            <a:r>
              <a:rPr lang="zh-CN" altLang="en-US" sz="2400"/>
              <a:t>数值</a:t>
            </a:r>
            <a:r>
              <a:rPr lang="en-US" altLang="zh-CN" sz="2400"/>
              <a:t>: "))</a:t>
            </a:r>
          </a:p>
          <a:p>
            <a:r>
              <a:rPr lang="en-US" altLang="zh-CN" sz="2400"/>
              <a:t>if PM &gt;= 75:</a:t>
            </a:r>
          </a:p>
          <a:p>
            <a:r>
              <a:rPr lang="en-US" altLang="zh-CN" sz="2400"/>
              <a:t>    print("</a:t>
            </a:r>
            <a:r>
              <a:rPr lang="zh-CN" altLang="en-US" sz="2400"/>
              <a:t>空气存在污染，请小心！</a:t>
            </a:r>
            <a:r>
              <a:rPr lang="en-US" altLang="zh-CN" sz="2400"/>
              <a:t>")</a:t>
            </a:r>
          </a:p>
          <a:p>
            <a:r>
              <a:rPr lang="en-US" altLang="zh-CN" sz="2400"/>
              <a:t>else:</a:t>
            </a:r>
          </a:p>
          <a:p>
            <a:r>
              <a:rPr lang="en-US" altLang="zh-CN" sz="2400"/>
              <a:t>    print("</a:t>
            </a:r>
            <a:r>
              <a:rPr lang="zh-CN" altLang="en-US" sz="2400"/>
              <a:t>空气没有污染，可以开展户外运动</a:t>
            </a:r>
            <a:r>
              <a:rPr lang="en-US" altLang="zh-CN" sz="2400"/>
              <a:t>!")</a:t>
            </a:r>
            <a:endParaRPr lang="zh-CN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40D54A93-6546-4D44-AEE0-D02A8F50C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89A9BB45-FC3F-461D-917E-CC7E63CB1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5516562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分支结构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if-else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B728C9-8847-4D40-ADE6-7FEC169A7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898650"/>
            <a:ext cx="8064500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二分支结构还有一种更简洁的表达方式，适合通过判断返回特定值，语法格式如下：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1&gt;  if  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else 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2&gt;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2400" dirty="0"/>
          </a:p>
        </p:txBody>
      </p:sp>
      <p:sp>
        <p:nvSpPr>
          <p:cNvPr id="22532" name="矩形 3">
            <a:extLst>
              <a:ext uri="{FF2B5EF4-FFF2-40B4-BE49-F238E27FC236}">
                <a16:creationId xmlns:a16="http://schemas.microsoft.com/office/drawing/2014/main" id="{73D36431-09B4-4769-AC77-3935C208D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646613"/>
            <a:ext cx="7775575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ts val="2000"/>
              </a:lnSpc>
            </a:pPr>
            <a:r>
              <a:rPr lang="en-US" altLang="zh-CN" sz="1600" b="1">
                <a:latin typeface="Courier New" panose="02070309020205020404" pitchFamily="49" charset="0"/>
              </a:rPr>
              <a:t>PM = eval(input(</a:t>
            </a:r>
            <a:r>
              <a:rPr lang="en-US" altLang="zh-CN" b="1">
                <a:latin typeface="Courier New" panose="02070309020205020404" pitchFamily="49" charset="0"/>
              </a:rPr>
              <a:t>"</a:t>
            </a:r>
            <a:r>
              <a:rPr lang="zh-CN" altLang="zh-CN" b="1">
                <a:latin typeface="Courier New" panose="02070309020205020404" pitchFamily="49" charset="0"/>
              </a:rPr>
              <a:t>请输入</a:t>
            </a:r>
            <a:r>
              <a:rPr lang="en-US" altLang="zh-CN" b="1">
                <a:latin typeface="Courier New" panose="02070309020205020404" pitchFamily="49" charset="0"/>
              </a:rPr>
              <a:t>PM2.5</a:t>
            </a:r>
            <a:r>
              <a:rPr lang="zh-CN" altLang="zh-CN" b="1">
                <a:latin typeface="Courier New" panose="02070309020205020404" pitchFamily="49" charset="0"/>
              </a:rPr>
              <a:t>数值</a:t>
            </a:r>
            <a:r>
              <a:rPr lang="en-US" altLang="zh-CN" b="1">
                <a:latin typeface="Courier New" panose="02070309020205020404" pitchFamily="49" charset="0"/>
              </a:rPr>
              <a:t>: "))</a:t>
            </a:r>
            <a:endParaRPr lang="zh-CN" altLang="zh-CN" sz="1600">
              <a:latin typeface="Calibri" panose="020F0502020204030204" pitchFamily="34" charset="0"/>
            </a:endParaRPr>
          </a:p>
          <a:p>
            <a:pPr algn="just">
              <a:lnSpc>
                <a:spcPts val="2000"/>
              </a:lnSpc>
            </a:pPr>
            <a:r>
              <a:rPr lang="en-US" altLang="zh-CN" sz="1600" b="1">
                <a:latin typeface="Courier New" panose="02070309020205020404" pitchFamily="49" charset="0"/>
              </a:rPr>
              <a:t>print(</a:t>
            </a:r>
            <a:r>
              <a:rPr lang="en-US" altLang="zh-CN" b="1">
                <a:latin typeface="Courier New" panose="02070309020205020404" pitchFamily="49" charset="0"/>
              </a:rPr>
              <a:t>"</a:t>
            </a:r>
            <a:r>
              <a:rPr lang="zh-CN" altLang="zh-CN" b="1">
                <a:latin typeface="Courier New" panose="02070309020205020404" pitchFamily="49" charset="0"/>
              </a:rPr>
              <a:t>空气</a:t>
            </a:r>
            <a:r>
              <a:rPr lang="en-US" altLang="zh-CN" b="1">
                <a:latin typeface="Courier New" panose="02070309020205020404" pitchFamily="49" charset="0"/>
              </a:rPr>
              <a:t>{}</a:t>
            </a:r>
            <a:r>
              <a:rPr lang="zh-CN" altLang="zh-CN" b="1">
                <a:latin typeface="Courier New" panose="02070309020205020404" pitchFamily="49" charset="0"/>
              </a:rPr>
              <a:t>污染</a:t>
            </a:r>
            <a:r>
              <a:rPr lang="en-US" altLang="zh-CN" b="1">
                <a:latin typeface="Courier New" panose="02070309020205020404" pitchFamily="49" charset="0"/>
              </a:rPr>
              <a:t>!".format("</a:t>
            </a:r>
            <a:r>
              <a:rPr lang="zh-CN" altLang="zh-CN" b="1">
                <a:latin typeface="Courier New" panose="02070309020205020404" pitchFamily="49" charset="0"/>
              </a:rPr>
              <a:t>存在</a:t>
            </a:r>
            <a:r>
              <a:rPr lang="en-US" altLang="zh-CN" b="1">
                <a:latin typeface="Courier New" panose="02070309020205020404" pitchFamily="49" charset="0"/>
              </a:rPr>
              <a:t>" if </a:t>
            </a:r>
            <a:r>
              <a:rPr lang="en-US" altLang="zh-CN" sz="1600" b="1">
                <a:latin typeface="Courier New" panose="02070309020205020404" pitchFamily="49" charset="0"/>
              </a:rPr>
              <a:t>PM &gt;= 75 else </a:t>
            </a:r>
            <a:r>
              <a:rPr lang="en-US" altLang="zh-CN" b="1">
                <a:latin typeface="Courier New" panose="02070309020205020404" pitchFamily="49" charset="0"/>
              </a:rPr>
              <a:t>"</a:t>
            </a:r>
            <a:r>
              <a:rPr lang="zh-CN" altLang="zh-CN" b="1">
                <a:latin typeface="Courier New" panose="02070309020205020404" pitchFamily="49" charset="0"/>
              </a:rPr>
              <a:t>没有</a:t>
            </a:r>
            <a:r>
              <a:rPr lang="en-US" altLang="zh-CN" b="1">
                <a:latin typeface="Courier New" panose="02070309020205020404" pitchFamily="49" charset="0"/>
              </a:rPr>
              <a:t>"</a:t>
            </a:r>
            <a:r>
              <a:rPr lang="en-US" altLang="zh-CN" sz="1600" b="1">
                <a:latin typeface="Courier New" panose="02070309020205020404" pitchFamily="49" charset="0"/>
              </a:rPr>
              <a:t>))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7E402753-7E90-47EC-992F-EE2A121E6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5A4F7262-33D2-4096-AD3A-4B77E67BA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5516562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分支结构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if-else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graphicFrame>
        <p:nvGraphicFramePr>
          <p:cNvPr id="23555" name="表格 23554">
            <a:extLst>
              <a:ext uri="{FF2B5EF4-FFF2-40B4-BE49-F238E27FC236}">
                <a16:creationId xmlns:a16="http://schemas.microsoft.com/office/drawing/2014/main" id="{EDBCD908-46A4-4218-98E9-F9950562806B}"/>
              </a:ext>
            </a:extLst>
          </p:cNvPr>
          <p:cNvGraphicFramePr/>
          <p:nvPr/>
        </p:nvGraphicFramePr>
        <p:xfrm>
          <a:off x="1547813" y="3716338"/>
          <a:ext cx="6099175" cy="2057400"/>
        </p:xfrm>
        <a:graphic>
          <a:graphicData uri="http://schemas.openxmlformats.org/drawingml/2006/table">
            <a:tbl>
              <a:tblPr/>
              <a:tblGrid>
                <a:gridCol w="609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7400">
                <a:tc>
                  <a:txBody>
                    <a:bodyPr/>
                    <a:lstStyle>
                      <a:lvl1pPr marL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>
                        <a:lnSpc>
                          <a:spcPct val="150000"/>
                        </a:lnSpc>
                        <a:buSzTx/>
                        <a:buNone/>
                      </a:pPr>
                      <a:r>
                        <a:rPr lang="en-US" altLang="zh-CN" sz="14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&gt;&gt;&gt;count = 2</a:t>
                      </a:r>
                      <a:endParaRPr lang="zh-CN" altLang="zh-CN" sz="140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lvl="0">
                        <a:lnSpc>
                          <a:spcPct val="150000"/>
                        </a:lnSpc>
                        <a:buSzTx/>
                        <a:buNone/>
                      </a:pPr>
                      <a:r>
                        <a:rPr lang="en-US" altLang="zh-CN" sz="14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&gt;&gt;&gt;count if count!=0 else 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</a:t>
                      </a:r>
                      <a:r>
                        <a:rPr lang="zh-CN" altLang="zh-CN" sz="16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不存在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</a:t>
                      </a:r>
                      <a:endParaRPr lang="zh-CN" altLang="zh-CN" sz="140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lvl="0">
                        <a:lnSpc>
                          <a:spcPct val="150000"/>
                        </a:lnSpc>
                        <a:buSzTx/>
                        <a:buNone/>
                      </a:pPr>
                      <a:r>
                        <a:rPr lang="en-US" altLang="zh-CN" sz="1400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</a:t>
                      </a:r>
                      <a:endParaRPr lang="zh-CN" altLang="zh-CN" sz="140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lvl="0" algn="just">
                        <a:lnSpc>
                          <a:spcPct val="150000"/>
                        </a:lnSpc>
                        <a:buSzTx/>
                        <a:buNone/>
                      </a:pPr>
                      <a:r>
                        <a:rPr lang="en-US" altLang="zh-CN" sz="14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&gt;&gt;&gt;count = 0</a:t>
                      </a:r>
                      <a:endParaRPr lang="zh-CN" altLang="zh-CN" sz="140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lvl="0">
                        <a:lnSpc>
                          <a:spcPct val="150000"/>
                        </a:lnSpc>
                        <a:buSzTx/>
                        <a:buNone/>
                      </a:pPr>
                      <a:r>
                        <a:rPr lang="en-US" altLang="zh-CN" sz="14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&gt;&gt;&gt;count if count!=0 else 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</a:t>
                      </a:r>
                      <a:r>
                        <a:rPr lang="zh-CN" altLang="zh-CN" sz="16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不存在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</a:t>
                      </a:r>
                      <a:endParaRPr lang="zh-CN" altLang="zh-CN" sz="140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lvl="0">
                        <a:lnSpc>
                          <a:spcPct val="150000"/>
                        </a:lnSpc>
                        <a:buSzTx/>
                        <a:buNone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</a:t>
                      </a:r>
                      <a:r>
                        <a:rPr lang="zh-CN" altLang="zh-CN" sz="16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不存在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</a:t>
                      </a:r>
                      <a:endParaRPr lang="zh-CN" altLang="zh-CN" sz="140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77B47CC-F163-4FF6-B9CC-B83124083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309813"/>
            <a:ext cx="81534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if…else的紧凑结构非常适合对特殊值处理的情况，如下：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00F73535-57EB-4B08-92F9-C681A3BF6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80091D23-6D52-4935-A1D9-7CDB502AA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6451600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多分支结构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if-elif-else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C57947-D898-475C-B6E5-4E1ADA5BE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749425"/>
            <a:ext cx="8280400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Python的if-elif-else描述多分支结构，语句格式如下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1&gt;: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1&gt;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2&gt;: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2&gt;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 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else: 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N&gt;  </a:t>
            </a:r>
          </a:p>
        </p:txBody>
      </p:sp>
      <p:pic>
        <p:nvPicPr>
          <p:cNvPr id="24580" name="图片 6">
            <a:extLst>
              <a:ext uri="{FF2B5EF4-FFF2-40B4-BE49-F238E27FC236}">
                <a16:creationId xmlns:a16="http://schemas.microsoft.com/office/drawing/2014/main" id="{19860454-404E-4086-BCE2-982A305F8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2565400"/>
            <a:ext cx="2581275" cy="368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6B7580F9-DDC0-46BF-82B7-CCCE1FF87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357DCBE0-C980-4389-8D46-97630E07D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6451600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多分支结构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if-elif-else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4CE7919-9336-41B0-8C1C-85221A227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898650"/>
            <a:ext cx="8693150" cy="397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多分支结构是二分支结构的扩展，这种形式通常用于设置同一个判断条件的多条执行路径。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Python依次评估寻找第一个结果为True的条件，执行该条件下的语句块，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同时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结束后</a:t>
            </a:r>
            <a:r>
              <a:rPr lang="en-US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跳过整个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if-elif-else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结构，执行后面的语句。如果没有任何条件成立，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下面的语句块被执行。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子句是可选的 </a:t>
            </a:r>
            <a:endParaRPr lang="en-US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内容占位符 5">
            <a:extLst>
              <a:ext uri="{FF2B5EF4-FFF2-40B4-BE49-F238E27FC236}">
                <a16:creationId xmlns:a16="http://schemas.microsoft.com/office/drawing/2014/main" id="{7DFF0BEF-763B-4CA1-A5FE-AAD59034CE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47665" y="1340768"/>
            <a:ext cx="6264696" cy="4713288"/>
          </a:xfrm>
        </p:spPr>
        <p:txBody>
          <a:bodyPr/>
          <a:lstStyle/>
          <a:p>
            <a:pPr>
              <a:buFont typeface="Verdana" panose="020B0604030504040204" pitchFamily="34" charset="0"/>
              <a:buAutoNum type="arabicPeriod"/>
            </a:pPr>
            <a:r>
              <a:rPr lang="zh-CN" altLang="zh-CN" dirty="0"/>
              <a:t>基本赋值语句</a:t>
            </a:r>
            <a:endParaRPr lang="en-US" altLang="zh-CN" dirty="0"/>
          </a:p>
          <a:p>
            <a:pPr>
              <a:buFont typeface="Verdana" panose="020B0604030504040204" pitchFamily="34" charset="0"/>
              <a:buAutoNum type="arabicPeriod"/>
            </a:pPr>
            <a:r>
              <a:rPr lang="zh-CN" altLang="zh-CN" dirty="0"/>
              <a:t>序列赋值</a:t>
            </a:r>
            <a:endParaRPr lang="en-US" altLang="zh-CN" dirty="0"/>
          </a:p>
          <a:p>
            <a:pPr>
              <a:buFont typeface="Verdana" panose="020B0604030504040204" pitchFamily="34" charset="0"/>
              <a:buAutoNum type="arabicPeriod"/>
            </a:pPr>
            <a:r>
              <a:rPr lang="zh-CN" altLang="zh-CN" dirty="0"/>
              <a:t>扩展序列赋值</a:t>
            </a:r>
            <a:endParaRPr lang="en-US" altLang="zh-CN" dirty="0"/>
          </a:p>
          <a:p>
            <a:pPr>
              <a:buFont typeface="Verdana" panose="020B0604030504040204" pitchFamily="34" charset="0"/>
              <a:buAutoNum type="arabicPeriod"/>
            </a:pPr>
            <a:r>
              <a:rPr lang="zh-CN" altLang="zh-CN" dirty="0"/>
              <a:t>多目标赋值</a:t>
            </a:r>
            <a:endParaRPr lang="en-US" altLang="zh-CN" dirty="0"/>
          </a:p>
          <a:p>
            <a:pPr>
              <a:buFont typeface="Verdana" panose="020B0604030504040204" pitchFamily="34" charset="0"/>
              <a:buAutoNum type="arabicPeriod"/>
            </a:pPr>
            <a:r>
              <a:rPr lang="zh-CN" altLang="zh-CN" dirty="0"/>
              <a:t>增强赋值语句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6EE4B8FF-4F5A-4A1B-9C5E-CFE342C45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029DFE2D-B937-4A68-A142-8305A65B2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6451600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多分支结构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if-elif-else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26627" name="矩形 2">
            <a:extLst>
              <a:ext uri="{FF2B5EF4-FFF2-40B4-BE49-F238E27FC236}">
                <a16:creationId xmlns:a16="http://schemas.microsoft.com/office/drawing/2014/main" id="{B678693E-ACE7-4ED6-883D-7513FB6C0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828800"/>
            <a:ext cx="7894638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通过多条独立的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语句对同一个变量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PM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进行判断，这种情况更适合多分支结构，改造后的代码如下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8" name="矩形 1">
            <a:extLst>
              <a:ext uri="{FF2B5EF4-FFF2-40B4-BE49-F238E27FC236}">
                <a16:creationId xmlns:a16="http://schemas.microsoft.com/office/drawing/2014/main" id="{898D4609-1B70-4AD5-873C-F826FBA39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175000"/>
            <a:ext cx="6913563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PM = eval(input("</a:t>
            </a:r>
            <a:r>
              <a:rPr lang="zh-CN" altLang="en-US" sz="2400"/>
              <a:t>请输入</a:t>
            </a:r>
            <a:r>
              <a:rPr lang="en-US" altLang="zh-CN" sz="2400"/>
              <a:t>PM2.5</a:t>
            </a:r>
            <a:r>
              <a:rPr lang="zh-CN" altLang="en-US" sz="2400"/>
              <a:t>数值</a:t>
            </a:r>
            <a:r>
              <a:rPr lang="en-US" altLang="zh-CN" sz="2400"/>
              <a:t>: "))</a:t>
            </a:r>
          </a:p>
          <a:p>
            <a:r>
              <a:rPr lang="en-US" altLang="zh-CN" sz="2400"/>
              <a:t>if 0&lt;= PM &lt; 35:</a:t>
            </a:r>
          </a:p>
          <a:p>
            <a:r>
              <a:rPr lang="en-US" altLang="zh-CN" sz="2400"/>
              <a:t>    print("</a:t>
            </a:r>
            <a:r>
              <a:rPr lang="zh-CN" altLang="en-US" sz="2400"/>
              <a:t>空气优质，快去户外运动</a:t>
            </a:r>
            <a:r>
              <a:rPr lang="en-US" altLang="zh-CN" sz="2400"/>
              <a:t>!")</a:t>
            </a:r>
          </a:p>
          <a:p>
            <a:r>
              <a:rPr lang="en-US" altLang="zh-CN" sz="2400"/>
              <a:t>elif 35 &lt;= PM &lt;75:</a:t>
            </a:r>
          </a:p>
          <a:p>
            <a:r>
              <a:rPr lang="en-US" altLang="zh-CN" sz="2400"/>
              <a:t>    print("</a:t>
            </a:r>
            <a:r>
              <a:rPr lang="zh-CN" altLang="en-US" sz="2400"/>
              <a:t>空气良好，适度户外活动！</a:t>
            </a:r>
            <a:r>
              <a:rPr lang="en-US" altLang="zh-CN" sz="2400"/>
              <a:t>")</a:t>
            </a:r>
          </a:p>
          <a:p>
            <a:r>
              <a:rPr lang="en-US" altLang="zh-CN" sz="2400"/>
              <a:t>else:</a:t>
            </a:r>
          </a:p>
          <a:p>
            <a:r>
              <a:rPr lang="en-US" altLang="zh-CN" sz="2400"/>
              <a:t>    print("</a:t>
            </a:r>
            <a:r>
              <a:rPr lang="zh-CN" altLang="en-US" sz="2400"/>
              <a:t>空气污染，请小心！</a:t>
            </a:r>
            <a:r>
              <a:rPr lang="en-US" altLang="zh-CN" sz="2400"/>
              <a:t>")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FA438-A6BE-4733-949E-05EBC73F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260648"/>
            <a:ext cx="8229600" cy="63817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例子</a:t>
            </a:r>
          </a:p>
        </p:txBody>
      </p:sp>
      <p:sp>
        <p:nvSpPr>
          <p:cNvPr id="27650" name="矩形 3">
            <a:extLst>
              <a:ext uri="{FF2B5EF4-FFF2-40B4-BE49-F238E27FC236}">
                <a16:creationId xmlns:a16="http://schemas.microsoft.com/office/drawing/2014/main" id="{979D4EBE-EB32-47F5-B579-9E69E6F6B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1340768"/>
            <a:ext cx="806608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/>
              <a:t>age = 12</a:t>
            </a:r>
          </a:p>
          <a:p>
            <a:endParaRPr lang="en-US" altLang="zh-CN" sz="2000" dirty="0"/>
          </a:p>
          <a:p>
            <a:r>
              <a:rPr lang="en-US" altLang="zh-CN" sz="2000" dirty="0"/>
              <a:t>if age &lt; 4:</a:t>
            </a:r>
          </a:p>
          <a:p>
            <a:r>
              <a:rPr lang="en-US" altLang="zh-CN" sz="2000" dirty="0"/>
              <a:t>    price = 0</a:t>
            </a:r>
          </a:p>
          <a:p>
            <a:r>
              <a:rPr lang="en-US" altLang="zh-CN" sz="2000" dirty="0" err="1"/>
              <a:t>elif</a:t>
            </a:r>
            <a:r>
              <a:rPr lang="en-US" altLang="zh-CN" sz="2000" dirty="0"/>
              <a:t> age &lt; 18:</a:t>
            </a:r>
          </a:p>
          <a:p>
            <a:r>
              <a:rPr lang="en-US" altLang="zh-CN" sz="2000" dirty="0"/>
              <a:t>    price = 5</a:t>
            </a:r>
          </a:p>
          <a:p>
            <a:r>
              <a:rPr lang="en-US" altLang="zh-CN" sz="2000" dirty="0" err="1"/>
              <a:t>elif</a:t>
            </a:r>
            <a:r>
              <a:rPr lang="en-US" altLang="zh-CN" sz="2000" dirty="0"/>
              <a:t> age &lt; 65:</a:t>
            </a:r>
          </a:p>
          <a:p>
            <a:r>
              <a:rPr lang="en-US" altLang="zh-CN" sz="2000" dirty="0"/>
              <a:t>    price = 10</a:t>
            </a:r>
          </a:p>
          <a:p>
            <a:r>
              <a:rPr lang="en-US" altLang="zh-CN" sz="2000" dirty="0" err="1"/>
              <a:t>elif</a:t>
            </a:r>
            <a:r>
              <a:rPr lang="en-US" altLang="zh-CN" sz="2000" dirty="0"/>
              <a:t> age &gt;= 65:</a:t>
            </a:r>
          </a:p>
          <a:p>
            <a:r>
              <a:rPr lang="en-US" altLang="zh-CN" sz="2000" dirty="0"/>
              <a:t>    price = 5</a:t>
            </a:r>
          </a:p>
          <a:p>
            <a:endParaRPr lang="en-US" altLang="zh-CN" sz="2000" dirty="0"/>
          </a:p>
          <a:p>
            <a:r>
              <a:rPr lang="en-US" altLang="zh-CN" sz="2000" dirty="0"/>
              <a:t>print("Your admission cost is $" + str(price) + ".")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27C60-70F5-4A2F-99C9-125AF759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88913"/>
            <a:ext cx="7762875" cy="63817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例子</a:t>
            </a:r>
          </a:p>
        </p:txBody>
      </p:sp>
      <p:sp>
        <p:nvSpPr>
          <p:cNvPr id="28674" name="内容占位符 5">
            <a:extLst>
              <a:ext uri="{FF2B5EF4-FFF2-40B4-BE49-F238E27FC236}">
                <a16:creationId xmlns:a16="http://schemas.microsoft.com/office/drawing/2014/main" id="{C7641FE8-A6D3-422F-9F48-2C4EE2C068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836613"/>
            <a:ext cx="8229600" cy="936625"/>
          </a:xfrm>
        </p:spPr>
        <p:txBody>
          <a:bodyPr/>
          <a:lstStyle/>
          <a:p>
            <a:pPr indent="719138">
              <a:spcBef>
                <a:spcPct val="0"/>
              </a:spcBef>
              <a:buFontTx/>
              <a:buNone/>
            </a:pPr>
            <a:r>
              <a:rPr lang="zh-CN" altLang="zh-CN" sz="2000"/>
              <a:t>在统计成绩时，需要将一个百分制的成绩转化为</a:t>
            </a:r>
            <a:r>
              <a:rPr lang="en-US" altLang="zh-CN" sz="2000"/>
              <a:t>Excellent</a:t>
            </a:r>
            <a:r>
              <a:rPr lang="zh-CN" altLang="zh-CN" sz="2000"/>
              <a:t>、</a:t>
            </a:r>
            <a:r>
              <a:rPr lang="en-US" altLang="zh-CN" sz="2000"/>
              <a:t>Very Good</a:t>
            </a:r>
            <a:r>
              <a:rPr lang="zh-CN" altLang="zh-CN" sz="2000"/>
              <a:t>、</a:t>
            </a:r>
            <a:r>
              <a:rPr lang="en-US" altLang="zh-CN" sz="2000"/>
              <a:t>Good</a:t>
            </a:r>
            <a:r>
              <a:rPr lang="zh-CN" altLang="zh-CN" sz="2000"/>
              <a:t>、</a:t>
            </a:r>
            <a:r>
              <a:rPr lang="en-US" altLang="zh-CN" sz="2000"/>
              <a:t>Pass</a:t>
            </a:r>
            <a:r>
              <a:rPr lang="zh-CN" altLang="zh-CN" sz="2000"/>
              <a:t>、</a:t>
            </a:r>
            <a:r>
              <a:rPr lang="en-US" altLang="zh-CN" sz="2000"/>
              <a:t>Fail</a:t>
            </a:r>
            <a:r>
              <a:rPr lang="zh-CN" altLang="zh-CN" sz="2000"/>
              <a:t>五个等级</a:t>
            </a:r>
            <a:r>
              <a:rPr lang="zh-CN" altLang="en-US" sz="2000"/>
              <a:t>。</a:t>
            </a:r>
            <a:endParaRPr lang="zh-CN" altLang="zh-CN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23F980-42D1-4C31-8B5E-B0D598095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700213"/>
            <a:ext cx="5473700" cy="44021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sz="2000" b="1"/>
              <a:t>#&lt;</a:t>
            </a:r>
            <a:r>
              <a:rPr lang="zh-CN" altLang="zh-CN" sz="2000" b="1"/>
              <a:t>程序：</a:t>
            </a:r>
            <a:r>
              <a:rPr lang="en-US" altLang="zh-CN" sz="2000" b="1"/>
              <a:t>if</a:t>
            </a:r>
            <a:r>
              <a:rPr lang="zh-CN" altLang="zh-CN" sz="2000" b="1"/>
              <a:t>语句实现百分制转等级制</a:t>
            </a:r>
            <a:r>
              <a:rPr lang="en-US" altLang="zh-CN" sz="2000" b="1"/>
              <a:t>&gt;</a:t>
            </a:r>
            <a:endParaRPr lang="zh-CN" altLang="zh-CN" sz="2000"/>
          </a:p>
          <a:p>
            <a:r>
              <a:rPr lang="en-US" altLang="zh-CN" sz="2000"/>
              <a:t>             score=88</a:t>
            </a:r>
            <a:endParaRPr lang="zh-CN" altLang="zh-CN" sz="2000"/>
          </a:p>
          <a:p>
            <a:r>
              <a:rPr lang="en-US" altLang="zh-CN" sz="2000"/>
              <a:t>	if(score&gt;=90):</a:t>
            </a:r>
            <a:endParaRPr lang="zh-CN" altLang="zh-CN" sz="2000"/>
          </a:p>
          <a:p>
            <a:r>
              <a:rPr lang="en-US" altLang="zh-CN" sz="2000"/>
              <a:t>		print('Excellent')</a:t>
            </a:r>
            <a:endParaRPr lang="zh-CN" altLang="zh-CN" sz="2000"/>
          </a:p>
          <a:p>
            <a:r>
              <a:rPr lang="en-US" altLang="zh-CN" sz="2000"/>
              <a:t>	elif(score&gt;=80):</a:t>
            </a:r>
            <a:endParaRPr lang="zh-CN" altLang="zh-CN" sz="2000"/>
          </a:p>
          <a:p>
            <a:r>
              <a:rPr lang="en-US" altLang="zh-CN" sz="2000"/>
              <a:t>		print('Very Good')</a:t>
            </a:r>
            <a:endParaRPr lang="zh-CN" altLang="zh-CN" sz="2000"/>
          </a:p>
          <a:p>
            <a:r>
              <a:rPr lang="en-US" altLang="zh-CN" sz="2000"/>
              <a:t>	elif(score&gt;=70):</a:t>
            </a:r>
            <a:endParaRPr lang="zh-CN" altLang="zh-CN" sz="2000"/>
          </a:p>
          <a:p>
            <a:r>
              <a:rPr lang="en-US" altLang="zh-CN" sz="2000"/>
              <a:t>		print('Good')</a:t>
            </a:r>
            <a:endParaRPr lang="zh-CN" altLang="zh-CN" sz="2000"/>
          </a:p>
          <a:p>
            <a:r>
              <a:rPr lang="en-US" altLang="zh-CN" sz="2000"/>
              <a:t>	elif(score&gt;=60):</a:t>
            </a:r>
            <a:endParaRPr lang="zh-CN" altLang="zh-CN" sz="2000"/>
          </a:p>
          <a:p>
            <a:r>
              <a:rPr lang="en-US" altLang="zh-CN" sz="2000"/>
              <a:t>		print('Pass')</a:t>
            </a:r>
            <a:endParaRPr lang="zh-CN" altLang="zh-CN" sz="2000"/>
          </a:p>
          <a:p>
            <a:r>
              <a:rPr lang="en-US" altLang="zh-CN" sz="2000"/>
              <a:t>	else:</a:t>
            </a:r>
            <a:endParaRPr lang="zh-CN" altLang="zh-CN" sz="2000"/>
          </a:p>
          <a:p>
            <a:r>
              <a:rPr lang="en-US" altLang="zh-CN" sz="2000"/>
              <a:t>		print('Fail')</a:t>
            </a:r>
            <a:endParaRPr lang="zh-CN" altLang="zh-CN" sz="2000"/>
          </a:p>
          <a:p>
            <a:endParaRPr lang="en-US" altLang="zh-CN" sz="2000"/>
          </a:p>
          <a:p>
            <a:r>
              <a:rPr lang="zh-CN" altLang="zh-CN" sz="2000"/>
              <a:t>输出结果：</a:t>
            </a:r>
            <a:r>
              <a:rPr lang="en-US" altLang="zh-CN" sz="2000"/>
              <a:t>Very Good</a:t>
            </a:r>
            <a:endParaRPr lang="zh-CN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E5791-ADE7-4C1B-BAA2-F750A74A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63817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例子</a:t>
            </a:r>
          </a:p>
        </p:txBody>
      </p:sp>
      <p:sp>
        <p:nvSpPr>
          <p:cNvPr id="29698" name="内容占位符 5">
            <a:extLst>
              <a:ext uri="{FF2B5EF4-FFF2-40B4-BE49-F238E27FC236}">
                <a16:creationId xmlns:a16="http://schemas.microsoft.com/office/drawing/2014/main" id="{AF4DE47E-A2D8-4DFD-A94F-800F9EB985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052513"/>
            <a:ext cx="8229600" cy="2376487"/>
          </a:xfrm>
        </p:spPr>
        <p:txBody>
          <a:bodyPr/>
          <a:lstStyle/>
          <a:p>
            <a:pPr indent="719138">
              <a:spcBef>
                <a:spcPct val="0"/>
              </a:spcBef>
              <a:buFontTx/>
              <a:buNone/>
            </a:pPr>
            <a:r>
              <a:rPr lang="zh-CN" altLang="zh-CN"/>
              <a:t>如果一个成绩大于等于</a:t>
            </a:r>
            <a:r>
              <a:rPr lang="en-US" altLang="zh-CN"/>
              <a:t>95</a:t>
            </a:r>
            <a:r>
              <a:rPr lang="zh-CN" altLang="zh-CN"/>
              <a:t>分，在输出</a:t>
            </a:r>
            <a:r>
              <a:rPr lang="en-US" altLang="zh-CN"/>
              <a:t>Excellent</a:t>
            </a:r>
            <a:r>
              <a:rPr lang="zh-CN" altLang="zh-CN"/>
              <a:t>后还要输出一个“</a:t>
            </a:r>
            <a:r>
              <a:rPr lang="en-US" altLang="zh-CN"/>
              <a:t>*</a:t>
            </a:r>
            <a:r>
              <a:rPr lang="zh-CN" altLang="zh-CN"/>
              <a:t>”，这时，就需要使用嵌套</a:t>
            </a:r>
            <a:r>
              <a:rPr lang="en-US" altLang="zh-CN"/>
              <a:t>if</a:t>
            </a:r>
            <a:r>
              <a:rPr lang="zh-CN" altLang="zh-CN"/>
              <a:t>语句，实现如下。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6EE830-CD6B-41B7-ABD1-1E8068F4D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276475"/>
            <a:ext cx="6408737" cy="3416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sz="2400" b="1"/>
              <a:t>#&lt;</a:t>
            </a:r>
            <a:r>
              <a:rPr lang="zh-CN" altLang="zh-CN" sz="2400" b="1"/>
              <a:t>程序：</a:t>
            </a:r>
            <a:r>
              <a:rPr lang="en-US" altLang="zh-CN" sz="2400" b="1"/>
              <a:t>if</a:t>
            </a:r>
            <a:r>
              <a:rPr lang="zh-CN" altLang="zh-CN" sz="2400" b="1"/>
              <a:t>语句举例—扩展</a:t>
            </a:r>
            <a:r>
              <a:rPr lang="en-US" altLang="zh-CN" sz="2400" b="1"/>
              <a:t>&gt;</a:t>
            </a:r>
            <a:endParaRPr lang="zh-CN" altLang="zh-CN" sz="2400"/>
          </a:p>
          <a:p>
            <a:r>
              <a:rPr lang="en-US" altLang="zh-CN" sz="2400"/>
              <a:t>           score=98</a:t>
            </a:r>
            <a:endParaRPr lang="zh-CN" altLang="zh-CN" sz="2400"/>
          </a:p>
          <a:p>
            <a:r>
              <a:rPr lang="en-US" altLang="zh-CN" sz="2400"/>
              <a:t>	if(score&gt;=90):</a:t>
            </a:r>
            <a:endParaRPr lang="zh-CN" altLang="zh-CN" sz="2400"/>
          </a:p>
          <a:p>
            <a:r>
              <a:rPr lang="en-US" altLang="zh-CN" sz="2400"/>
              <a:t>		print('Excellent',end=' ')</a:t>
            </a:r>
            <a:endParaRPr lang="zh-CN" altLang="zh-CN" sz="2400"/>
          </a:p>
          <a:p>
            <a:r>
              <a:rPr lang="en-US" altLang="zh-CN" sz="2400"/>
              <a:t>		if(score&gt;=95):</a:t>
            </a:r>
            <a:endParaRPr lang="zh-CN" altLang="zh-CN" sz="2400"/>
          </a:p>
          <a:p>
            <a:r>
              <a:rPr lang="en-US" altLang="zh-CN" sz="2400"/>
              <a:t>			print('*')</a:t>
            </a:r>
            <a:endParaRPr lang="zh-CN" altLang="zh-CN" sz="2400"/>
          </a:p>
          <a:p>
            <a:r>
              <a:rPr lang="en-US" altLang="zh-CN" sz="2400"/>
              <a:t>		else:</a:t>
            </a:r>
            <a:endParaRPr lang="zh-CN" altLang="zh-CN" sz="2400"/>
          </a:p>
          <a:p>
            <a:r>
              <a:rPr lang="en-US" altLang="zh-CN" sz="2400"/>
              <a:t>			print(' ')</a:t>
            </a:r>
            <a:endParaRPr lang="zh-CN" altLang="zh-CN" sz="2400"/>
          </a:p>
          <a:p>
            <a:r>
              <a:rPr lang="en-US" altLang="zh-CN" sz="2400"/>
              <a:t>	elif…….</a:t>
            </a:r>
            <a:endParaRPr lang="zh-CN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内容占位符 5">
            <a:extLst>
              <a:ext uri="{FF2B5EF4-FFF2-40B4-BE49-F238E27FC236}">
                <a16:creationId xmlns:a16="http://schemas.microsoft.com/office/drawing/2014/main" id="{5BA0109B-A65B-4D3D-9F04-CA2EF59E54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58888" y="404813"/>
            <a:ext cx="7143750" cy="936625"/>
          </a:xfrm>
        </p:spPr>
        <p:txBody>
          <a:bodyPr/>
          <a:lstStyle/>
          <a:p>
            <a:pPr indent="719138">
              <a:spcBef>
                <a:spcPct val="0"/>
              </a:spcBef>
              <a:buFontTx/>
              <a:buNone/>
            </a:pPr>
            <a:r>
              <a:rPr lang="en-US" altLang="zh-CN"/>
              <a:t>if</a:t>
            </a:r>
            <a:r>
              <a:rPr lang="zh-CN" altLang="zh-CN"/>
              <a:t>语句块中嵌套了一个</a:t>
            </a:r>
            <a:r>
              <a:rPr lang="en-US" altLang="zh-CN"/>
              <a:t>if</a:t>
            </a:r>
            <a:r>
              <a:rPr lang="zh-CN" altLang="zh-CN"/>
              <a:t>结构，区分每条语句属于哪一个</a:t>
            </a:r>
            <a:r>
              <a:rPr lang="en-US" altLang="zh-CN"/>
              <a:t>if</a:t>
            </a:r>
            <a:r>
              <a:rPr lang="zh-CN" altLang="zh-CN"/>
              <a:t>结构很重要。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7A5C5709-F301-432F-8E63-012B0990D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23" name="Object 1">
            <a:extLst>
              <a:ext uri="{FF2B5EF4-FFF2-40B4-BE49-F238E27FC236}">
                <a16:creationId xmlns:a16="http://schemas.microsoft.com/office/drawing/2014/main" id="{257E0F9A-E2C4-448A-9364-A8C1A3CD40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700213"/>
          <a:ext cx="6192838" cy="302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869440" imgH="2563200" progId="">
                  <p:embed/>
                </p:oleObj>
              </mc:Choice>
              <mc:Fallback>
                <p:oleObj r:id="rId2" imgW="5869440" imgH="256320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00213"/>
                        <a:ext cx="6192838" cy="302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内容占位符 5">
            <a:extLst>
              <a:ext uri="{FF2B5EF4-FFF2-40B4-BE49-F238E27FC236}">
                <a16:creationId xmlns:a16="http://schemas.microsoft.com/office/drawing/2014/main" id="{6227B830-099A-422E-AF0B-932A362B5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013325"/>
            <a:ext cx="8229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719138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sz="2000">
                <a:latin typeface="Times New Roman" panose="02020603050405020304" pitchFamily="18" charset="0"/>
              </a:rPr>
              <a:t>上面这段代码，有三个模块。第一个</a:t>
            </a:r>
            <a:r>
              <a:rPr lang="en-US" altLang="zh-CN" sz="2000">
                <a:latin typeface="Times New Roman" panose="02020603050405020304" pitchFamily="18" charset="0"/>
              </a:rPr>
              <a:t>if</a:t>
            </a:r>
            <a:r>
              <a:rPr lang="zh-CN" altLang="zh-CN" sz="2000">
                <a:latin typeface="Times New Roman" panose="02020603050405020304" pitchFamily="18" charset="0"/>
              </a:rPr>
              <a:t>结构由</a:t>
            </a:r>
            <a:r>
              <a:rPr lang="en-US" altLang="zh-CN" sz="2000">
                <a:latin typeface="Times New Roman" panose="02020603050405020304" pitchFamily="18" charset="0"/>
              </a:rPr>
              <a:t>if</a:t>
            </a:r>
            <a:r>
              <a:rPr lang="zh-CN" altLang="zh-CN" sz="2000">
                <a:latin typeface="Times New Roman" panose="02020603050405020304" pitchFamily="18" charset="0"/>
              </a:rPr>
              <a:t>语句及</a:t>
            </a:r>
            <a:r>
              <a:rPr lang="en-US" altLang="zh-CN" sz="2000">
                <a:latin typeface="Times New Roman" panose="02020603050405020304" pitchFamily="18" charset="0"/>
              </a:rPr>
              <a:t>else</a:t>
            </a:r>
            <a:r>
              <a:rPr lang="zh-CN" altLang="zh-CN" sz="2000">
                <a:latin typeface="Times New Roman" panose="02020603050405020304" pitchFamily="18" charset="0"/>
              </a:rPr>
              <a:t>语句构成，将程序分为两个语句块，外层语句块</a:t>
            </a:r>
            <a:r>
              <a:rPr lang="en-US" altLang="zh-CN" sz="2000">
                <a:latin typeface="Times New Roman" panose="02020603050405020304" pitchFamily="18" charset="0"/>
              </a:rPr>
              <a:t>1</a:t>
            </a:r>
            <a:r>
              <a:rPr lang="zh-CN" altLang="zh-CN" sz="2000">
                <a:latin typeface="Times New Roman" panose="02020603050405020304" pitchFamily="18" charset="0"/>
              </a:rPr>
              <a:t>和外层语句块</a:t>
            </a:r>
            <a:r>
              <a:rPr lang="en-US" altLang="zh-CN" sz="2000">
                <a:latin typeface="Times New Roman" panose="02020603050405020304" pitchFamily="18" charset="0"/>
              </a:rPr>
              <a:t>2</a:t>
            </a:r>
            <a:r>
              <a:rPr lang="zh-CN" altLang="zh-CN" sz="2000">
                <a:latin typeface="Times New Roman" panose="02020603050405020304" pitchFamily="18" charset="0"/>
              </a:rPr>
              <a:t>，第二个</a:t>
            </a:r>
            <a:r>
              <a:rPr lang="en-US" altLang="zh-CN" sz="2000">
                <a:latin typeface="Times New Roman" panose="02020603050405020304" pitchFamily="18" charset="0"/>
              </a:rPr>
              <a:t>if</a:t>
            </a:r>
            <a:r>
              <a:rPr lang="zh-CN" altLang="zh-CN" sz="2000">
                <a:latin typeface="Times New Roman" panose="02020603050405020304" pitchFamily="18" charset="0"/>
              </a:rPr>
              <a:t>结构嵌套在第一个</a:t>
            </a:r>
            <a:r>
              <a:rPr lang="en-US" altLang="zh-CN" sz="2000">
                <a:latin typeface="Times New Roman" panose="02020603050405020304" pitchFamily="18" charset="0"/>
              </a:rPr>
              <a:t>if</a:t>
            </a:r>
            <a:r>
              <a:rPr lang="zh-CN" altLang="zh-CN" sz="2000">
                <a:latin typeface="Times New Roman" panose="02020603050405020304" pitchFamily="18" charset="0"/>
              </a:rPr>
              <a:t>结构的</a:t>
            </a:r>
            <a:r>
              <a:rPr lang="en-US" altLang="zh-CN" sz="2000">
                <a:latin typeface="Times New Roman" panose="02020603050405020304" pitchFamily="18" charset="0"/>
              </a:rPr>
              <a:t>if</a:t>
            </a:r>
            <a:r>
              <a:rPr lang="zh-CN" altLang="zh-CN" sz="2000">
                <a:latin typeface="Times New Roman" panose="02020603050405020304" pitchFamily="18" charset="0"/>
              </a:rPr>
              <a:t>语句内，构成一个内层语句块</a:t>
            </a:r>
            <a:r>
              <a:rPr lang="en-US" altLang="zh-CN" sz="2000">
                <a:latin typeface="Times New Roman" panose="02020603050405020304" pitchFamily="18" charset="0"/>
              </a:rPr>
              <a:t>1</a:t>
            </a:r>
            <a:r>
              <a:rPr lang="zh-CN" altLang="zh-CN" sz="2000">
                <a:latin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1369C35-DEE7-4C64-85F6-3BEEA7C2F50E}"/>
              </a:ext>
            </a:extLst>
          </p:cNvPr>
          <p:cNvSpPr/>
          <p:nvPr/>
        </p:nvSpPr>
        <p:spPr>
          <a:xfrm>
            <a:off x="2339752" y="386285"/>
            <a:ext cx="2880320" cy="72611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布尔运算的短路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64C69C-EC65-4A17-AD2C-427FE7BE9C7A}"/>
              </a:ext>
            </a:extLst>
          </p:cNvPr>
          <p:cNvSpPr/>
          <p:nvPr/>
        </p:nvSpPr>
        <p:spPr>
          <a:xfrm>
            <a:off x="1475656" y="1705287"/>
            <a:ext cx="7063986" cy="36933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#a and b and c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F56049-C7A4-4E2D-9845-D4AE374097B6}"/>
              </a:ext>
            </a:extLst>
          </p:cNvPr>
          <p:cNvSpPr/>
          <p:nvPr/>
        </p:nvSpPr>
        <p:spPr>
          <a:xfrm>
            <a:off x="1475656" y="4581128"/>
            <a:ext cx="7063986" cy="646331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如果表达式</a:t>
            </a:r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</a:t>
            </a:r>
            <a:r>
              <a:rPr lang="zh-CN" altLang="en-US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为真， 则整个表达式肯定为真，解释器会忽略表达式</a:t>
            </a:r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b</a:t>
            </a:r>
            <a:r>
              <a:rPr lang="zh-CN" altLang="en-US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。</a:t>
            </a:r>
            <a:endParaRPr lang="en-US" altLang="zh-CN" dirty="0">
              <a:latin typeface="Consolas" panose="020B0609020204030204" pitchFamily="49" charset="0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只有当</a:t>
            </a:r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</a:t>
            </a:r>
            <a:r>
              <a:rPr lang="zh-CN" altLang="en-US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为假时，表达式</a:t>
            </a:r>
            <a:r>
              <a:rPr lang="en-US" altLang="zh-CN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b</a:t>
            </a:r>
            <a:r>
              <a:rPr lang="zh-CN" altLang="en-US" dirty="0">
                <a:latin typeface="Consolas" panose="020B0609020204030204" pitchFamily="49" charset="0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才会被评估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29FB48-2BE3-4756-A749-2C0EE26AAFAD}"/>
              </a:ext>
            </a:extLst>
          </p:cNvPr>
          <p:cNvSpPr txBox="1"/>
          <p:nvPr/>
        </p:nvSpPr>
        <p:spPr>
          <a:xfrm>
            <a:off x="1331640" y="2535197"/>
            <a:ext cx="706398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如果表达式</a:t>
            </a:r>
            <a:r>
              <a:rPr lang="en-US" altLang="zh-CN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为假，整个表达式肯定为假，所以表达式</a:t>
            </a:r>
            <a:r>
              <a:rPr lang="en-US" altLang="zh-CN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自动被解释器所忽略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D64C69C-EC65-4A17-AD2C-427FE7BE9C7A}"/>
              </a:ext>
            </a:extLst>
          </p:cNvPr>
          <p:cNvSpPr/>
          <p:nvPr/>
        </p:nvSpPr>
        <p:spPr>
          <a:xfrm>
            <a:off x="1475656" y="3642106"/>
            <a:ext cx="7063986" cy="36933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a or b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86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02CF2-DFAD-4E80-B60C-39059934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1  </a:t>
            </a:r>
            <a:r>
              <a:rPr lang="zh-CN" altLang="zh-CN" dirty="0"/>
              <a:t>基本赋值语句</a:t>
            </a:r>
            <a:endParaRPr lang="zh-CN" altLang="en-US" dirty="0"/>
          </a:p>
        </p:txBody>
      </p:sp>
      <p:sp>
        <p:nvSpPr>
          <p:cNvPr id="8195" name="内容占位符 5">
            <a:extLst>
              <a:ext uri="{FF2B5EF4-FFF2-40B4-BE49-F238E27FC236}">
                <a16:creationId xmlns:a16="http://schemas.microsoft.com/office/drawing/2014/main" id="{17861BC2-8F06-44BB-A592-C08DB6000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63713" y="3500438"/>
            <a:ext cx="5040312" cy="2447925"/>
          </a:xfrm>
        </p:spPr>
        <p:txBody>
          <a:bodyPr>
            <a:normAutofit fontScale="92500" lnSpcReduction="20000"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en-US" altLang="zh-CN" sz="2400" b="1"/>
              <a:t>#&lt;</a:t>
            </a:r>
            <a:r>
              <a:rPr lang="zh-CN" altLang="zh-CN" sz="2400" b="1"/>
              <a:t>程序：基本赋值语句</a:t>
            </a:r>
            <a:r>
              <a:rPr lang="en-US" altLang="zh-CN" sz="2400" b="1"/>
              <a:t>&gt;</a:t>
            </a:r>
            <a:endParaRPr lang="zh-CN" altLang="zh-CN" sz="2400"/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en-US" altLang="zh-CN" sz="2400"/>
              <a:t>x=1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en-US" altLang="zh-CN" sz="2400"/>
              <a:t>y=2</a:t>
            </a:r>
            <a:endParaRPr lang="zh-CN" altLang="zh-CN" sz="2400"/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en-US" altLang="zh-CN" sz="2400"/>
              <a:t>k=x+y</a:t>
            </a:r>
            <a:endParaRPr lang="zh-CN" altLang="zh-CN" sz="2400"/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en-US" altLang="zh-CN" sz="2400"/>
              <a:t>print(k)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endParaRPr lang="en-US" altLang="zh-CN" sz="2400"/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zh-CN" altLang="zh-CN" sz="2400"/>
              <a:t>运行结果：</a:t>
            </a:r>
            <a:r>
              <a:rPr lang="en-US" altLang="zh-CN" sz="2400"/>
              <a:t>3</a:t>
            </a:r>
            <a:endParaRPr lang="zh-CN" altLang="zh-CN" sz="2400"/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endParaRPr lang="zh-CN" altLang="zh-CN" sz="2400"/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endParaRPr lang="zh-CN" altLang="en-US" sz="2400"/>
          </a:p>
        </p:txBody>
      </p:sp>
      <p:sp>
        <p:nvSpPr>
          <p:cNvPr id="10244" name="内容占位符 6">
            <a:extLst>
              <a:ext uri="{FF2B5EF4-FFF2-40B4-BE49-F238E27FC236}">
                <a16:creationId xmlns:a16="http://schemas.microsoft.com/office/drawing/2014/main" id="{16C4E3AC-C50A-43C7-8271-0B146CA7D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700213"/>
            <a:ext cx="7632700" cy="1728787"/>
          </a:xfrm>
        </p:spPr>
        <p:txBody>
          <a:bodyPr>
            <a:normAutofit fontScale="92500"/>
          </a:bodyPr>
          <a:lstStyle/>
          <a:p>
            <a:pPr marL="0" indent="514350">
              <a:spcBef>
                <a:spcPct val="0"/>
              </a:spcBef>
              <a:buFont typeface="+mj-lt"/>
              <a:buNone/>
              <a:defRPr/>
            </a:pPr>
            <a:r>
              <a:rPr lang="zh-CN" altLang="zh-CN" sz="2800" dirty="0"/>
              <a:t>基本形式的赋值语句就是“变量</a:t>
            </a:r>
            <a:r>
              <a:rPr lang="en-US" altLang="zh-CN" sz="2800" dirty="0"/>
              <a:t>x=</a:t>
            </a:r>
            <a:r>
              <a:rPr lang="zh-CN" altLang="zh-CN" sz="2800" dirty="0"/>
              <a:t>值”。例如，给变量</a:t>
            </a:r>
            <a:r>
              <a:rPr lang="en-US" altLang="zh-CN" sz="2800" dirty="0"/>
              <a:t>x</a:t>
            </a:r>
            <a:r>
              <a:rPr lang="zh-CN" altLang="zh-CN" sz="2800" dirty="0"/>
              <a:t>和</a:t>
            </a:r>
            <a:r>
              <a:rPr lang="en-US" altLang="zh-CN" sz="2800" dirty="0"/>
              <a:t>y</a:t>
            </a:r>
            <a:r>
              <a:rPr lang="zh-CN" altLang="zh-CN" sz="2800" dirty="0"/>
              <a:t>分别赋值为</a:t>
            </a:r>
            <a:r>
              <a:rPr lang="en-US" altLang="zh-CN" sz="2800" dirty="0"/>
              <a:t>1, 2</a:t>
            </a:r>
            <a:r>
              <a:rPr lang="zh-CN" altLang="zh-CN" sz="2800" dirty="0"/>
              <a:t>， 将相加后的结果赋给变量</a:t>
            </a:r>
            <a:r>
              <a:rPr lang="en-US" altLang="zh-CN" sz="2800" dirty="0"/>
              <a:t>k</a:t>
            </a:r>
            <a:r>
              <a:rPr lang="zh-CN" altLang="zh-CN" sz="2800" dirty="0"/>
              <a:t>，并打印出</a:t>
            </a:r>
            <a:r>
              <a:rPr lang="en-US" altLang="zh-CN" sz="2800" dirty="0"/>
              <a:t>k</a:t>
            </a:r>
            <a:r>
              <a:rPr lang="zh-CN" altLang="zh-CN" sz="2800" dirty="0"/>
              <a:t>的值： 运行结果：</a:t>
            </a:r>
            <a:r>
              <a:rPr lang="en-US" altLang="zh-CN" sz="2800" dirty="0"/>
              <a:t>3</a:t>
            </a:r>
            <a:r>
              <a:rPr lang="zh-CN" altLang="en-US" sz="2800" dirty="0"/>
              <a:t>。</a:t>
            </a:r>
            <a:endParaRPr lang="zh-CN" altLang="zh-C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7239B-C74F-4630-9278-DAD7FC63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2  </a:t>
            </a:r>
            <a:r>
              <a:rPr lang="zh-CN" altLang="en-US" dirty="0"/>
              <a:t>序列赋值</a:t>
            </a:r>
          </a:p>
        </p:txBody>
      </p:sp>
      <p:sp>
        <p:nvSpPr>
          <p:cNvPr id="11267" name="内容占位符 5">
            <a:extLst>
              <a:ext uri="{FF2B5EF4-FFF2-40B4-BE49-F238E27FC236}">
                <a16:creationId xmlns:a16="http://schemas.microsoft.com/office/drawing/2014/main" id="{834F5592-7B7D-4B11-8162-A05472657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3800" y="549275"/>
            <a:ext cx="3754438" cy="4784725"/>
          </a:xfrm>
        </p:spPr>
        <p:txBody>
          <a:bodyPr>
            <a:normAutofit fontScale="92500" lnSpcReduction="100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/>
              <a:t>#&lt;</a:t>
            </a:r>
            <a:r>
              <a:rPr lang="zh-CN" altLang="zh-CN" sz="2400" b="1"/>
              <a:t>程序：序列赋值语句</a:t>
            </a:r>
            <a:r>
              <a:rPr lang="en-US" altLang="zh-CN" sz="2400" b="1"/>
              <a:t>&gt;</a:t>
            </a:r>
            <a:endParaRPr lang="zh-CN" altLang="zh-CN" sz="2400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/>
              <a:t>a,b=4,5</a:t>
            </a:r>
            <a:endParaRPr lang="zh-CN" altLang="zh-CN" sz="2400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/>
              <a:t>print(a,b)</a:t>
            </a:r>
            <a:endParaRPr lang="zh-CN" altLang="zh-CN" sz="2400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/>
              <a:t>a,b=(6,7)</a:t>
            </a:r>
            <a:endParaRPr lang="zh-CN" altLang="zh-CN" sz="2400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/>
              <a:t>print(a,b)</a:t>
            </a:r>
            <a:endParaRPr lang="zh-CN" altLang="zh-CN" sz="2400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/>
              <a:t>a,b="AB"</a:t>
            </a:r>
            <a:endParaRPr lang="zh-CN" altLang="zh-CN" sz="2400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/>
              <a:t>print(a,b)</a:t>
            </a:r>
            <a:endParaRPr lang="zh-CN" altLang="zh-CN" sz="2400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/>
              <a:t>((a,b),c)=('AB','CD')</a:t>
            </a:r>
            <a:endParaRPr lang="zh-CN" altLang="zh-CN" sz="2400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/>
              <a:t>print(a,b,c)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400"/>
              <a:t>运行结果：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/>
              <a:t>4 5</a:t>
            </a:r>
            <a:endParaRPr lang="zh-CN" altLang="zh-CN" sz="2400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/>
              <a:t>6 7</a:t>
            </a:r>
            <a:endParaRPr lang="zh-CN" altLang="zh-CN" sz="2400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/>
              <a:t>A B</a:t>
            </a:r>
            <a:endParaRPr lang="zh-CN" altLang="zh-CN" sz="2400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/>
              <a:t>A B CD</a:t>
            </a:r>
            <a:endParaRPr lang="zh-CN" altLang="zh-CN" sz="2400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/>
          </a:p>
        </p:txBody>
      </p:sp>
      <p:sp>
        <p:nvSpPr>
          <p:cNvPr id="10243" name="内容占位符 6">
            <a:extLst>
              <a:ext uri="{FF2B5EF4-FFF2-40B4-BE49-F238E27FC236}">
                <a16:creationId xmlns:a16="http://schemas.microsoft.com/office/drawing/2014/main" id="{EE92E38B-4FDA-4C01-9413-5AE653881F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268413"/>
            <a:ext cx="4176713" cy="4786312"/>
          </a:xfrm>
        </p:spPr>
        <p:txBody>
          <a:bodyPr/>
          <a:lstStyle/>
          <a:p>
            <a:pPr marL="0" indent="514350">
              <a:lnSpc>
                <a:spcPct val="150000"/>
              </a:lnSpc>
              <a:spcBef>
                <a:spcPct val="0"/>
              </a:spcBef>
              <a:buFont typeface="+mj-lt"/>
              <a:buNone/>
            </a:pPr>
            <a:r>
              <a:rPr lang="en-US" altLang="zh-CN" sz="2400"/>
              <a:t>Python</a:t>
            </a:r>
            <a:r>
              <a:rPr lang="zh-CN" altLang="zh-CN" sz="2400"/>
              <a:t>中支持序列赋值，可以把赋值运算符</a:t>
            </a:r>
            <a:r>
              <a:rPr lang="en-US" altLang="zh-CN" sz="2400"/>
              <a:t>”=”</a:t>
            </a:r>
            <a:r>
              <a:rPr lang="zh-CN" altLang="zh-CN" sz="2400"/>
              <a:t>右侧的一系列值，依次赋给左侧的变量。</a:t>
            </a:r>
            <a:r>
              <a:rPr lang="en-US" altLang="zh-CN" sz="2400"/>
              <a:t>”=”</a:t>
            </a:r>
            <a:r>
              <a:rPr lang="zh-CN" altLang="zh-CN" sz="2400"/>
              <a:t>的右侧可以是任意类型的序列，如元组（对象的集合），列表，字符串，甚至序列的分片。</a:t>
            </a:r>
            <a:r>
              <a:rPr lang="en-US" altLang="zh-CN" sz="2400"/>
              <a:t>”=”</a:t>
            </a:r>
            <a:r>
              <a:rPr lang="zh-CN" altLang="zh-CN" sz="2400"/>
              <a:t>左侧还支持嵌套的序列。</a:t>
            </a:r>
            <a:endParaRPr lang="zh-CN" altLang="en-US" sz="24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BEF374-150C-46C3-99F9-85CB7F7687B1}"/>
              </a:ext>
            </a:extLst>
          </p:cNvPr>
          <p:cNvSpPr txBox="1"/>
          <p:nvPr/>
        </p:nvSpPr>
        <p:spPr>
          <a:xfrm>
            <a:off x="3564335" y="899081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序列解包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0F06A-3D1E-4D2E-A048-35F4BC59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15888"/>
            <a:ext cx="8243887" cy="941387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 </a:t>
            </a:r>
            <a:r>
              <a:rPr lang="zh-CN" altLang="zh-CN" dirty="0"/>
              <a:t>扩展序列赋值</a:t>
            </a:r>
            <a:endParaRPr lang="zh-CN" altLang="en-US" dirty="0"/>
          </a:p>
        </p:txBody>
      </p:sp>
      <p:sp>
        <p:nvSpPr>
          <p:cNvPr id="11266" name="内容占位符 5">
            <a:extLst>
              <a:ext uri="{FF2B5EF4-FFF2-40B4-BE49-F238E27FC236}">
                <a16:creationId xmlns:a16="http://schemas.microsoft.com/office/drawing/2014/main" id="{A2D6FE6C-4671-4FDE-8A33-AE29F607F78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902200" y="1341438"/>
            <a:ext cx="4068763" cy="47847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/>
              <a:t>#&lt;</a:t>
            </a:r>
            <a:r>
              <a:rPr lang="zh-CN" altLang="zh-CN" sz="2400" b="1"/>
              <a:t>程序：扩展序列赋值语句</a:t>
            </a:r>
            <a:r>
              <a:rPr lang="en-US" altLang="zh-CN" sz="2400" b="1"/>
              <a:t>&gt;</a:t>
            </a:r>
            <a:endParaRPr lang="zh-CN" altLang="zh-CN" sz="240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/>
              <a:t>i,*j=range(3)</a:t>
            </a:r>
            <a:endParaRPr lang="zh-CN" altLang="zh-CN" sz="240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/>
              <a:t>print(i,j)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/>
              <a:t>运行结果：</a:t>
            </a:r>
            <a:r>
              <a:rPr lang="en-US" altLang="zh-CN" sz="2400"/>
              <a:t>0, [1,2]</a:t>
            </a:r>
            <a:endParaRPr lang="zh-CN" altLang="zh-CN" sz="2400"/>
          </a:p>
        </p:txBody>
      </p:sp>
      <p:sp>
        <p:nvSpPr>
          <p:cNvPr id="12292" name="内容占位符 6">
            <a:extLst>
              <a:ext uri="{FF2B5EF4-FFF2-40B4-BE49-F238E27FC236}">
                <a16:creationId xmlns:a16="http://schemas.microsoft.com/office/drawing/2014/main" id="{EBE3F26D-CA85-499C-AC6A-F9A25193F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268413"/>
            <a:ext cx="4176712" cy="4786312"/>
          </a:xfrm>
        </p:spPr>
        <p:txBody>
          <a:bodyPr>
            <a:normAutofit fontScale="92500"/>
          </a:bodyPr>
          <a:lstStyle/>
          <a:p>
            <a:pPr marL="0" indent="514350">
              <a:spcBef>
                <a:spcPct val="0"/>
              </a:spcBef>
              <a:buFont typeface="+mj-lt"/>
              <a:buNone/>
              <a:defRPr/>
            </a:pPr>
            <a:r>
              <a:rPr lang="zh-CN" altLang="zh-CN" sz="2400" dirty="0"/>
              <a:t>在之前的序列赋值中，赋值运算符左侧的变量个数和右侧值的个数总是相等的。如果不相等，</a:t>
            </a:r>
            <a:r>
              <a:rPr lang="en-US" altLang="zh-CN" sz="2400" dirty="0"/>
              <a:t>Python</a:t>
            </a:r>
            <a:r>
              <a:rPr lang="zh-CN" altLang="zh-CN" sz="2400" dirty="0"/>
              <a:t>就报错。</a:t>
            </a:r>
            <a:r>
              <a:rPr lang="en-US" altLang="zh-CN" sz="2400" dirty="0"/>
              <a:t>Python</a:t>
            </a:r>
            <a:r>
              <a:rPr lang="zh-CN" altLang="zh-CN" sz="2400" dirty="0"/>
              <a:t>中使用带有星号的名称，如</a:t>
            </a:r>
            <a:r>
              <a:rPr lang="en-US" altLang="zh-CN" sz="2400" dirty="0"/>
              <a:t>*j</a:t>
            </a:r>
            <a:r>
              <a:rPr lang="zh-CN" altLang="zh-CN" sz="2400" dirty="0"/>
              <a:t>，实现了扩展序列赋值。</a:t>
            </a:r>
            <a:endParaRPr lang="en-US" altLang="zh-CN" sz="2400" dirty="0"/>
          </a:p>
          <a:p>
            <a:pPr marL="0" indent="514350">
              <a:spcBef>
                <a:spcPct val="0"/>
              </a:spcBef>
              <a:buFont typeface="+mj-lt"/>
              <a:buNone/>
              <a:defRPr/>
            </a:pPr>
            <a:r>
              <a:rPr lang="zh-CN" altLang="zh-CN" sz="2400" dirty="0"/>
              <a:t>正如</a:t>
            </a:r>
            <a:r>
              <a:rPr lang="zh-CN" altLang="en-US" sz="2400" dirty="0"/>
              <a:t>所</a:t>
            </a:r>
            <a:r>
              <a:rPr lang="zh-CN" altLang="zh-CN" sz="2400" dirty="0"/>
              <a:t>看到的，不带星号的变量会先匹配相应的内容，而带星号的变量会自动匹配所有剩下的内容。</a:t>
            </a:r>
          </a:p>
          <a:p>
            <a:pPr marL="0" indent="514350">
              <a:spcBef>
                <a:spcPct val="0"/>
              </a:spcBef>
              <a:buFont typeface="+mj-lt"/>
              <a:buNone/>
              <a:defRPr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D9786-236A-4FA1-A2BA-618B33292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88913"/>
            <a:ext cx="8243887" cy="820737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4 </a:t>
            </a:r>
            <a:r>
              <a:rPr lang="zh-CN" altLang="zh-CN" dirty="0"/>
              <a:t>多目标赋值</a:t>
            </a:r>
            <a:endParaRPr lang="zh-CN" altLang="en-US" dirty="0"/>
          </a:p>
        </p:txBody>
      </p:sp>
      <p:sp>
        <p:nvSpPr>
          <p:cNvPr id="12290" name="内容占位符 5">
            <a:extLst>
              <a:ext uri="{FF2B5EF4-FFF2-40B4-BE49-F238E27FC236}">
                <a16:creationId xmlns:a16="http://schemas.microsoft.com/office/drawing/2014/main" id="{F181D6AD-C632-4F4A-9BA1-6C4B761BEFB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827088" y="2074863"/>
            <a:ext cx="3816350" cy="441325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/>
              <a:t>#&lt;</a:t>
            </a:r>
            <a:r>
              <a:rPr lang="zh-CN" altLang="zh-CN" sz="2200" b="1"/>
              <a:t>程序：多目标赋值语句</a:t>
            </a:r>
            <a:r>
              <a:rPr lang="en-US" altLang="zh-CN" sz="2200" b="1"/>
              <a:t>1&gt;</a:t>
            </a:r>
            <a:endParaRPr lang="zh-CN" altLang="zh-CN" sz="220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00"/>
              <a:t>i=j=k=3</a:t>
            </a:r>
            <a:endParaRPr lang="zh-CN" altLang="zh-CN" sz="220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00"/>
              <a:t>print(i,j,k)</a:t>
            </a:r>
            <a:endParaRPr lang="zh-CN" altLang="zh-CN" sz="220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00"/>
              <a:t>i=i+2</a:t>
            </a:r>
            <a:endParaRPr lang="zh-CN" altLang="zh-CN" sz="220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00"/>
              <a:t>print(i,j,k)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20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200"/>
              <a:t>运行结果：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00"/>
              <a:t>3 3 3</a:t>
            </a:r>
            <a:endParaRPr lang="zh-CN" altLang="zh-CN" sz="220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00"/>
              <a:t>5 3 3</a:t>
            </a:r>
            <a:endParaRPr lang="zh-CN" altLang="zh-CN" sz="220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200"/>
          </a:p>
        </p:txBody>
      </p:sp>
      <p:sp>
        <p:nvSpPr>
          <p:cNvPr id="12291" name="内容占位符 6">
            <a:extLst>
              <a:ext uri="{FF2B5EF4-FFF2-40B4-BE49-F238E27FC236}">
                <a16:creationId xmlns:a16="http://schemas.microsoft.com/office/drawing/2014/main" id="{0F681AFB-FB25-4A32-A763-A2C7747EA6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8975" y="1268413"/>
            <a:ext cx="8066088" cy="719137"/>
          </a:xfrm>
        </p:spPr>
        <p:txBody>
          <a:bodyPr/>
          <a:lstStyle/>
          <a:p>
            <a:pPr marL="0" indent="514350">
              <a:spcBef>
                <a:spcPct val="0"/>
              </a:spcBef>
              <a:buFont typeface="+mj-lt"/>
              <a:buNone/>
            </a:pPr>
            <a:r>
              <a:rPr lang="zh-CN" altLang="zh-CN" sz="2400"/>
              <a:t>多目标赋值语句，可以把变量值一次性赋给多个变量。</a:t>
            </a:r>
            <a:endParaRPr lang="en-US" altLang="zh-CN" sz="2400"/>
          </a:p>
        </p:txBody>
      </p:sp>
      <p:sp>
        <p:nvSpPr>
          <p:cNvPr id="12292" name="矩形 4">
            <a:extLst>
              <a:ext uri="{FF2B5EF4-FFF2-40B4-BE49-F238E27FC236}">
                <a16:creationId xmlns:a16="http://schemas.microsoft.com/office/drawing/2014/main" id="{13BFD7EE-F13D-4BC1-8B01-02B427F03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175" y="2205038"/>
            <a:ext cx="3706813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200" b="1"/>
              <a:t>#&lt;</a:t>
            </a:r>
            <a:r>
              <a:rPr lang="zh-CN" altLang="zh-CN" sz="2200" b="1"/>
              <a:t>程序：多目标赋值语句</a:t>
            </a:r>
            <a:r>
              <a:rPr lang="en-US" altLang="zh-CN" sz="2200" b="1"/>
              <a:t>2&gt;</a:t>
            </a:r>
            <a:endParaRPr lang="zh-CN" altLang="zh-CN" sz="2200"/>
          </a:p>
          <a:p>
            <a:r>
              <a:rPr lang="en-US" altLang="zh-CN" sz="2200"/>
              <a:t>i=j=[] 	</a:t>
            </a:r>
          </a:p>
          <a:p>
            <a:r>
              <a:rPr lang="en-US" altLang="zh-CN" sz="2200"/>
              <a:t>i.append(30) </a:t>
            </a:r>
          </a:p>
          <a:p>
            <a:r>
              <a:rPr lang="en-US" altLang="zh-CN" sz="2200"/>
              <a:t>print(i,j)</a:t>
            </a:r>
          </a:p>
          <a:p>
            <a:endParaRPr lang="zh-CN" altLang="zh-CN" sz="2200"/>
          </a:p>
          <a:p>
            <a:r>
              <a:rPr lang="en-US" altLang="zh-CN" sz="2200"/>
              <a:t>i=[];j=[]</a:t>
            </a:r>
            <a:endParaRPr lang="zh-CN" altLang="zh-CN" sz="2200"/>
          </a:p>
          <a:p>
            <a:r>
              <a:rPr lang="en-US" altLang="zh-CN" sz="2200"/>
              <a:t>i.append(30)</a:t>
            </a:r>
            <a:endParaRPr lang="zh-CN" altLang="zh-CN" sz="2200"/>
          </a:p>
          <a:p>
            <a:r>
              <a:rPr lang="en-US" altLang="zh-CN" sz="2200"/>
              <a:t>print(i,j)</a:t>
            </a:r>
          </a:p>
          <a:p>
            <a:endParaRPr lang="en-US" altLang="zh-CN" sz="2200"/>
          </a:p>
          <a:p>
            <a:r>
              <a:rPr lang="zh-CN" altLang="zh-CN" sz="2200"/>
              <a:t>运行结果：</a:t>
            </a:r>
          </a:p>
          <a:p>
            <a:r>
              <a:rPr lang="en-US" altLang="zh-CN" sz="2200"/>
              <a:t>[30] [30]</a:t>
            </a:r>
            <a:endParaRPr lang="zh-CN" altLang="zh-CN" sz="2200"/>
          </a:p>
          <a:p>
            <a:r>
              <a:rPr lang="en-US" altLang="zh-CN" sz="2200"/>
              <a:t>[30] []</a:t>
            </a:r>
            <a:endParaRPr lang="zh-CN" altLang="zh-CN" sz="2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A321D3-FD36-41B3-AD41-50E66F388892}"/>
              </a:ext>
            </a:extLst>
          </p:cNvPr>
          <p:cNvSpPr txBox="1"/>
          <p:nvPr/>
        </p:nvSpPr>
        <p:spPr>
          <a:xfrm>
            <a:off x="4067944" y="512549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链式赋值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43B61-F55D-4F5E-B439-B2DF45B6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60350"/>
            <a:ext cx="8243887" cy="652463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5  </a:t>
            </a:r>
            <a:r>
              <a:rPr lang="zh-CN" altLang="zh-CN" dirty="0"/>
              <a:t>增强赋值语句</a:t>
            </a:r>
            <a:endParaRPr lang="zh-CN" altLang="en-US" dirty="0"/>
          </a:p>
        </p:txBody>
      </p:sp>
      <p:sp>
        <p:nvSpPr>
          <p:cNvPr id="14339" name="内容占位符 5">
            <a:extLst>
              <a:ext uri="{FF2B5EF4-FFF2-40B4-BE49-F238E27FC236}">
                <a16:creationId xmlns:a16="http://schemas.microsoft.com/office/drawing/2014/main" id="{F8EB0A43-F429-4C10-A6A0-ECCC1E51D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59338" y="908050"/>
            <a:ext cx="3756025" cy="4786313"/>
          </a:xfrm>
        </p:spPr>
        <p:txBody>
          <a:bodyPr>
            <a:normAutofit fontScale="92500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/>
              <a:t>#&lt;</a:t>
            </a:r>
            <a:r>
              <a:rPr lang="zh-CN" altLang="zh-CN" sz="2400" b="1"/>
              <a:t>程序：增强赋值语句</a:t>
            </a:r>
            <a:r>
              <a:rPr lang="en-US" altLang="zh-CN" sz="2400" b="1"/>
              <a:t>1&gt;</a:t>
            </a:r>
            <a:endParaRPr lang="zh-CN" altLang="zh-CN" sz="2400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/>
              <a:t>i=2</a:t>
            </a:r>
            <a:endParaRPr lang="zh-CN" altLang="zh-CN" sz="2400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/>
              <a:t>i*=3       #</a:t>
            </a:r>
            <a:r>
              <a:rPr lang="zh-CN" altLang="zh-CN" sz="2400"/>
              <a:t>等价于</a:t>
            </a:r>
            <a:r>
              <a:rPr lang="en-US" altLang="zh-CN" sz="2400"/>
              <a:t>i=i*3</a:t>
            </a:r>
            <a:endParaRPr lang="zh-CN" altLang="zh-CN" sz="2400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/>
              <a:t>print(i)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400"/>
              <a:t>运行结果：</a:t>
            </a:r>
            <a:r>
              <a:rPr lang="en-US" altLang="zh-CN" sz="2400"/>
              <a:t>6</a:t>
            </a:r>
            <a:endParaRPr lang="zh-CN" altLang="zh-CN" sz="2400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/>
              <a:t>#&lt;</a:t>
            </a:r>
            <a:r>
              <a:rPr lang="zh-CN" altLang="zh-CN" sz="2400" b="1"/>
              <a:t>程序：增强赋值语句</a:t>
            </a:r>
            <a:r>
              <a:rPr lang="en-US" altLang="zh-CN" sz="2400" b="1"/>
              <a:t>2&gt;</a:t>
            </a:r>
            <a:endParaRPr lang="zh-CN" altLang="zh-CN" sz="2400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/>
              <a:t>L=[1,2]; L1=L; L+=[4,5]</a:t>
            </a:r>
            <a:endParaRPr lang="zh-CN" altLang="zh-CN" sz="2400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/>
              <a:t>print(L,L1)</a:t>
            </a:r>
            <a:endParaRPr lang="zh-CN" altLang="zh-CN" sz="2400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400"/>
              <a:t>运行结果：</a:t>
            </a:r>
            <a:r>
              <a:rPr lang="en-US" altLang="zh-CN" sz="2400"/>
              <a:t>[1, 2, 4, 5] [1, 2, 4, 5]</a:t>
            </a:r>
            <a:endParaRPr lang="zh-CN" altLang="zh-CN" sz="2400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/>
          </a:p>
        </p:txBody>
      </p:sp>
      <p:sp>
        <p:nvSpPr>
          <p:cNvPr id="13315" name="内容占位符 6">
            <a:extLst>
              <a:ext uri="{FF2B5EF4-FFF2-40B4-BE49-F238E27FC236}">
                <a16:creationId xmlns:a16="http://schemas.microsoft.com/office/drawing/2014/main" id="{2B9E27C7-4956-43F6-96A1-67FF302B4D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0113" y="981075"/>
            <a:ext cx="3743325" cy="4784725"/>
          </a:xfrm>
        </p:spPr>
        <p:txBody>
          <a:bodyPr/>
          <a:lstStyle/>
          <a:p>
            <a:pPr marL="0" indent="514350">
              <a:spcBef>
                <a:spcPct val="0"/>
              </a:spcBef>
              <a:buFont typeface="+mj-lt"/>
              <a:buNone/>
            </a:pPr>
            <a:r>
              <a:rPr lang="zh-CN" altLang="zh-CN" sz="2200"/>
              <a:t>增强赋值语句是基本赋值语句的简写。通常来说，增强赋值语句的运行会更快一些。将变量</a:t>
            </a:r>
            <a:r>
              <a:rPr lang="en-US" altLang="zh-CN" sz="2200"/>
              <a:t>x</a:t>
            </a:r>
            <a:r>
              <a:rPr lang="zh-CN" altLang="zh-CN" sz="2200"/>
              <a:t>增加</a:t>
            </a:r>
            <a:r>
              <a:rPr lang="en-US" altLang="zh-CN" sz="2200"/>
              <a:t>y</a:t>
            </a:r>
            <a:r>
              <a:rPr lang="zh-CN" altLang="zh-CN" sz="2200"/>
              <a:t>赋给变量</a:t>
            </a:r>
            <a:r>
              <a:rPr lang="en-US" altLang="zh-CN" sz="2200"/>
              <a:t>x</a:t>
            </a:r>
            <a:r>
              <a:rPr lang="zh-CN" altLang="zh-CN" sz="2200"/>
              <a:t>，基本赋值语句为：</a:t>
            </a:r>
            <a:r>
              <a:rPr lang="en-US" altLang="zh-CN" sz="2200"/>
              <a:t>x=x+y</a:t>
            </a:r>
            <a:r>
              <a:rPr lang="zh-CN" altLang="en-US" sz="2200"/>
              <a:t>，</a:t>
            </a:r>
            <a:r>
              <a:rPr lang="zh-CN" altLang="zh-CN" sz="2200"/>
              <a:t>增强赋值语句则为：</a:t>
            </a:r>
            <a:r>
              <a:rPr lang="en-US" altLang="zh-CN" sz="2200"/>
              <a:t>x+=y</a:t>
            </a:r>
            <a:r>
              <a:rPr lang="zh-CN" altLang="zh-CN" sz="2200"/>
              <a:t> </a:t>
            </a:r>
            <a:r>
              <a:rPr lang="zh-CN" altLang="en-US" sz="2200"/>
              <a:t>。</a:t>
            </a:r>
            <a:r>
              <a:rPr lang="zh-CN" altLang="zh-CN" sz="2200"/>
              <a:t>相应的，还有</a:t>
            </a:r>
            <a:r>
              <a:rPr lang="en-US" altLang="zh-CN" sz="2200"/>
              <a:t>+=, *=, -=</a:t>
            </a:r>
            <a:r>
              <a:rPr lang="zh-CN" altLang="zh-CN" sz="2200"/>
              <a:t>等等</a:t>
            </a:r>
            <a:r>
              <a:rPr lang="zh-CN" altLang="en-US" sz="2200"/>
              <a:t>。</a:t>
            </a:r>
            <a:endParaRPr lang="en-US" altLang="zh-CN" sz="2200"/>
          </a:p>
          <a:p>
            <a:pPr marL="0" indent="514350">
              <a:spcBef>
                <a:spcPct val="0"/>
              </a:spcBef>
              <a:buFont typeface="+mj-lt"/>
              <a:buNone/>
            </a:pPr>
            <a:endParaRPr lang="en-US" altLang="zh-CN"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1FBD8-20EB-4ABD-9931-FDC2C643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60350"/>
            <a:ext cx="8243887" cy="8699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5  </a:t>
            </a:r>
            <a:r>
              <a:rPr lang="zh-CN" altLang="zh-CN" dirty="0"/>
              <a:t>增强赋值语句</a:t>
            </a:r>
            <a:endParaRPr lang="zh-CN" altLang="en-US" dirty="0"/>
          </a:p>
        </p:txBody>
      </p:sp>
      <p:sp>
        <p:nvSpPr>
          <p:cNvPr id="14338" name="内容占位符 5">
            <a:extLst>
              <a:ext uri="{FF2B5EF4-FFF2-40B4-BE49-F238E27FC236}">
                <a16:creationId xmlns:a16="http://schemas.microsoft.com/office/drawing/2014/main" id="{EB5119B7-B3B4-49B3-BA1D-94CC574737A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787900" y="1341438"/>
            <a:ext cx="4032250" cy="47847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/>
              <a:t>#&lt;</a:t>
            </a:r>
            <a:r>
              <a:rPr lang="zh-CN" altLang="zh-CN" sz="2400" b="1"/>
              <a:t>程序：增强赋值语句</a:t>
            </a:r>
            <a:r>
              <a:rPr lang="en-US" altLang="zh-CN" sz="2400" b="1"/>
              <a:t>3&gt;</a:t>
            </a:r>
            <a:endParaRPr lang="zh-CN" altLang="zh-CN" sz="240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/>
              <a:t>L=[1,2];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/>
              <a:t>L1=L;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/>
              <a:t>L=L+[4,5]</a:t>
            </a:r>
            <a:endParaRPr lang="zh-CN" altLang="zh-CN" sz="240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/>
              <a:t>print(L,L1)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/>
              <a:t>运行结果：</a:t>
            </a:r>
            <a:r>
              <a:rPr lang="en-US" altLang="zh-CN" sz="2400"/>
              <a:t>[1, 2, 4, 5] [1, 2]</a:t>
            </a:r>
            <a:endParaRPr lang="zh-CN" altLang="zh-CN" sz="240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400"/>
          </a:p>
        </p:txBody>
      </p:sp>
      <p:sp>
        <p:nvSpPr>
          <p:cNvPr id="14339" name="内容占位符 6">
            <a:extLst>
              <a:ext uri="{FF2B5EF4-FFF2-40B4-BE49-F238E27FC236}">
                <a16:creationId xmlns:a16="http://schemas.microsoft.com/office/drawing/2014/main" id="{7138152C-7E7A-4014-AA91-9310EC5F0B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268413"/>
            <a:ext cx="4176713" cy="4786312"/>
          </a:xfrm>
        </p:spPr>
        <p:txBody>
          <a:bodyPr/>
          <a:lstStyle/>
          <a:p>
            <a:pPr marL="0" indent="514350">
              <a:spcBef>
                <a:spcPct val="0"/>
              </a:spcBef>
              <a:buFont typeface="+mj-lt"/>
              <a:buNone/>
            </a:pPr>
            <a:r>
              <a:rPr lang="zh-CN" altLang="zh-CN" sz="2400"/>
              <a:t>如果不使用增强赋值语句的表达，而使用基本赋值语句，对</a:t>
            </a:r>
            <a:r>
              <a:rPr lang="en-US" altLang="zh-CN" sz="2400"/>
              <a:t>L</a:t>
            </a:r>
            <a:r>
              <a:rPr lang="zh-CN" altLang="zh-CN" sz="2400"/>
              <a:t>的改变将不会影响其他变量</a:t>
            </a:r>
            <a:r>
              <a:rPr lang="zh-CN" altLang="en-US" sz="2400"/>
              <a:t>。</a:t>
            </a:r>
            <a:endParaRPr lang="en-US" altLang="zh-CN" sz="2400"/>
          </a:p>
          <a:p>
            <a:pPr marL="0" indent="514350">
              <a:spcBef>
                <a:spcPct val="0"/>
              </a:spcBef>
              <a:buFont typeface="+mj-lt"/>
              <a:buNone/>
            </a:pPr>
            <a:endParaRPr lang="en-US" altLang="zh-CN" sz="2400"/>
          </a:p>
          <a:p>
            <a:pPr marL="0" indent="514350">
              <a:spcBef>
                <a:spcPct val="0"/>
              </a:spcBef>
              <a:buFont typeface="+mj-lt"/>
              <a:buNone/>
            </a:pPr>
            <a:r>
              <a:rPr lang="zh-CN" altLang="zh-CN" sz="2400"/>
              <a:t>可以看到，可变对象使用增强赋值形式时，变量将在原处进行修改，所有引用它的对象也都会受到影响。</a:t>
            </a:r>
          </a:p>
          <a:p>
            <a:pPr marL="0" indent="514350">
              <a:spcBef>
                <a:spcPct val="0"/>
              </a:spcBef>
              <a:buFont typeface="+mj-lt"/>
              <a:buNone/>
            </a:pPr>
            <a:endParaRPr lang="en-US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占位符 4">
            <a:extLst>
              <a:ext uri="{FF2B5EF4-FFF2-40B4-BE49-F238E27FC236}">
                <a16:creationId xmlns:a16="http://schemas.microsoft.com/office/drawing/2014/main" id="{A632850F-EED4-4936-B609-3FDC1FAF96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2276475"/>
            <a:ext cx="7772400" cy="1498600"/>
          </a:xfrm>
        </p:spPr>
        <p:txBody>
          <a:bodyPr/>
          <a:lstStyle/>
          <a:p>
            <a:pPr algn="ctr"/>
            <a:r>
              <a: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</a:rPr>
              <a:t>程序的分支结构</a:t>
            </a:r>
            <a:endParaRPr lang="zh-CN" altLang="en-US" sz="44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400"/>
              <a:t>-if</a:t>
            </a:r>
            <a:r>
              <a:rPr lang="zh-CN" altLang="zh-CN" sz="4400"/>
              <a:t>语句</a:t>
            </a:r>
            <a:endParaRPr lang="zh-CN" altLang="en-US"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4</TotalTime>
  <Words>1938</Words>
  <Application>Microsoft Office PowerPoint</Application>
  <PresentationFormat>全屏显示(4:3)</PresentationFormat>
  <Paragraphs>226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阿里巴巴普惠体 R</vt:lpstr>
      <vt:lpstr>微软雅黑</vt:lpstr>
      <vt:lpstr>Arial</vt:lpstr>
      <vt:lpstr>Calibri</vt:lpstr>
      <vt:lpstr>Consolas</vt:lpstr>
      <vt:lpstr>Courier New</vt:lpstr>
      <vt:lpstr>Times New Roman</vt:lpstr>
      <vt:lpstr>Verdana</vt:lpstr>
      <vt:lpstr>Balloons</vt:lpstr>
      <vt:lpstr>PowerPoint 演示文稿</vt:lpstr>
      <vt:lpstr>PowerPoint 演示文稿</vt:lpstr>
      <vt:lpstr>1  基本赋值语句</vt:lpstr>
      <vt:lpstr>2  序列赋值</vt:lpstr>
      <vt:lpstr>3 扩展序列赋值</vt:lpstr>
      <vt:lpstr>4 多目标赋值</vt:lpstr>
      <vt:lpstr>5  增强赋值语句</vt:lpstr>
      <vt:lpstr>5  增强赋值语句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例子</vt:lpstr>
      <vt:lpstr>例子</vt:lpstr>
      <vt:lpstr>例子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谈谈未来操作系统的发展趋势</dc:title>
  <dc:creator>Lenovo User</dc:creator>
  <cp:lastModifiedBy>tian he</cp:lastModifiedBy>
  <cp:revision>110</cp:revision>
  <dcterms:created xsi:type="dcterms:W3CDTF">2008-02-24T15:59:36Z</dcterms:created>
  <dcterms:modified xsi:type="dcterms:W3CDTF">2025-06-21T01:50:31Z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