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4"/>
  </p:notesMasterIdLst>
  <p:sldIdLst>
    <p:sldId id="28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07" r:id="rId13"/>
    <p:sldId id="308" r:id="rId14"/>
    <p:sldId id="309" r:id="rId15"/>
    <p:sldId id="310" r:id="rId16"/>
    <p:sldId id="312" r:id="rId17"/>
    <p:sldId id="334" r:id="rId18"/>
    <p:sldId id="335" r:id="rId19"/>
    <p:sldId id="336" r:id="rId20"/>
    <p:sldId id="337" r:id="rId21"/>
    <p:sldId id="338" r:id="rId22"/>
    <p:sldId id="313" r:id="rId23"/>
    <p:sldId id="314" r:id="rId24"/>
    <p:sldId id="339" r:id="rId25"/>
    <p:sldId id="340" r:id="rId26"/>
    <p:sldId id="341" r:id="rId27"/>
    <p:sldId id="342" r:id="rId28"/>
    <p:sldId id="343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8" r:id="rId40"/>
    <p:sldId id="329" r:id="rId41"/>
    <p:sldId id="330" r:id="rId42"/>
    <p:sldId id="331" r:id="rId43"/>
    <p:sldId id="345" r:id="rId44"/>
    <p:sldId id="300" r:id="rId45"/>
    <p:sldId id="301" r:id="rId46"/>
    <p:sldId id="302" r:id="rId47"/>
    <p:sldId id="303" r:id="rId48"/>
    <p:sldId id="257" r:id="rId49"/>
    <p:sldId id="344" r:id="rId50"/>
    <p:sldId id="304" r:id="rId51"/>
    <p:sldId id="305" r:id="rId52"/>
    <p:sldId id="306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07" autoAdjust="0"/>
  </p:normalViewPr>
  <p:slideViewPr>
    <p:cSldViewPr>
      <p:cViewPr varScale="1">
        <p:scale>
          <a:sx n="82" d="100"/>
          <a:sy n="82" d="100"/>
        </p:scale>
        <p:origin x="12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C39B813-20A0-43A3-B2A8-C2C94B66A6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182430-290B-4A1A-8C0D-1F7908FA040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CD864034-05F8-4868-A29A-C35B73A2021B}" type="datetimeFigureOut">
              <a:rPr lang="zh-CN" altLang="en-US"/>
              <a:pPr>
                <a:defRPr/>
              </a:pPr>
              <a:t>2025/6/21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717B595-2C68-44C8-95B9-2CBF8772A9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2CF36F1-BE4B-4C19-8155-7E1E074FC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78DEED-BE4F-4E73-9E99-83399056A9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65E72B-9E2D-40FB-90A9-CC352FED6A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6265019-10DC-4669-B018-17BCF706F1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4B02D13-D4C5-4910-8408-FFDC5A8E1DB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FE6EC809-7C8B-4B02-9C83-7A2489ACCD2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91" y="234"/>
              <a:ext cx="1857" cy="3625"/>
              <a:chOff x="3010" y="778"/>
              <a:chExt cx="1857" cy="3625"/>
            </a:xfrm>
          </p:grpSpPr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4FCE4302-8471-4DCE-86A3-A44949E858E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533" y="777"/>
                <a:ext cx="1333" cy="1485"/>
              </a:xfrm>
              <a:custGeom>
                <a:avLst/>
                <a:gdLst>
                  <a:gd name="T0" fmla="*/ 2837002 w 596"/>
                  <a:gd name="T1" fmla="*/ 61964727 h 666"/>
                  <a:gd name="T2" fmla="*/ 1015643 w 596"/>
                  <a:gd name="T3" fmla="*/ 57069348 h 666"/>
                  <a:gd name="T4" fmla="*/ 0 w 596"/>
                  <a:gd name="T5" fmla="*/ 48357478 h 666"/>
                  <a:gd name="T6" fmla="*/ 706848 w 596"/>
                  <a:gd name="T7" fmla="*/ 37182315 h 666"/>
                  <a:gd name="T8" fmla="*/ 4384997 w 596"/>
                  <a:gd name="T9" fmla="*/ 25296614 h 666"/>
                  <a:gd name="T10" fmla="*/ 12049566 w 596"/>
                  <a:gd name="T11" fmla="*/ 14045485 h 666"/>
                  <a:gd name="T12" fmla="*/ 24909232 w 596"/>
                  <a:gd name="T13" fmla="*/ 5182345 h 666"/>
                  <a:gd name="T14" fmla="*/ 43270095 w 596"/>
                  <a:gd name="T15" fmla="*/ 303676 h 666"/>
                  <a:gd name="T16" fmla="*/ 66619940 w 596"/>
                  <a:gd name="T17" fmla="*/ 1509783 h 666"/>
                  <a:gd name="T18" fmla="*/ 84874642 w 596"/>
                  <a:gd name="T19" fmla="*/ 11419113 h 666"/>
                  <a:gd name="T20" fmla="*/ 97105577 w 596"/>
                  <a:gd name="T21" fmla="*/ 27653003 h 666"/>
                  <a:gd name="T22" fmla="*/ 103628460 w 596"/>
                  <a:gd name="T23" fmla="*/ 47512363 h 666"/>
                  <a:gd name="T24" fmla="*/ 104314944 w 596"/>
                  <a:gd name="T25" fmla="*/ 68487569 h 666"/>
                  <a:gd name="T26" fmla="*/ 99234335 w 596"/>
                  <a:gd name="T27" fmla="*/ 87918185 h 666"/>
                  <a:gd name="T28" fmla="*/ 88867294 w 596"/>
                  <a:gd name="T29" fmla="*/ 102933254 h 666"/>
                  <a:gd name="T30" fmla="*/ 73135007 w 596"/>
                  <a:gd name="T31" fmla="*/ 110979058 h 666"/>
                  <a:gd name="T32" fmla="*/ 68190456 w 596"/>
                  <a:gd name="T33" fmla="*/ 110269141 h 666"/>
                  <a:gd name="T34" fmla="*/ 77276374 w 596"/>
                  <a:gd name="T35" fmla="*/ 103313365 h 666"/>
                  <a:gd name="T36" fmla="*/ 84482315 w 596"/>
                  <a:gd name="T37" fmla="*/ 91079855 h 666"/>
                  <a:gd name="T38" fmla="*/ 89183640 w 596"/>
                  <a:gd name="T39" fmla="*/ 75965253 h 666"/>
                  <a:gd name="T40" fmla="*/ 91138270 w 596"/>
                  <a:gd name="T41" fmla="*/ 59472034 h 666"/>
                  <a:gd name="T42" fmla="*/ 90123392 w 596"/>
                  <a:gd name="T43" fmla="*/ 43179537 h 666"/>
                  <a:gd name="T44" fmla="*/ 85044194 w 596"/>
                  <a:gd name="T45" fmla="*/ 29129617 h 666"/>
                  <a:gd name="T46" fmla="*/ 75865711 w 596"/>
                  <a:gd name="T47" fmla="*/ 18752890 h 666"/>
                  <a:gd name="T48" fmla="*/ 59817024 w 596"/>
                  <a:gd name="T49" fmla="*/ 12518086 h 666"/>
                  <a:gd name="T50" fmla="*/ 43104590 w 596"/>
                  <a:gd name="T51" fmla="*/ 10206331 h 666"/>
                  <a:gd name="T52" fmla="*/ 30488756 w 596"/>
                  <a:gd name="T53" fmla="*/ 11852311 h 666"/>
                  <a:gd name="T54" fmla="*/ 21233107 w 596"/>
                  <a:gd name="T55" fmla="*/ 16898094 h 666"/>
                  <a:gd name="T56" fmla="*/ 14711062 w 596"/>
                  <a:gd name="T57" fmla="*/ 24916503 h 666"/>
                  <a:gd name="T58" fmla="*/ 9946828 w 596"/>
                  <a:gd name="T59" fmla="*/ 34445685 h 666"/>
                  <a:gd name="T60" fmla="*/ 6968367 w 596"/>
                  <a:gd name="T61" fmla="*/ 45487258 h 666"/>
                  <a:gd name="T62" fmla="*/ 4938998 w 596"/>
                  <a:gd name="T63" fmla="*/ 56772344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80725C89-E84F-4BED-A08C-3AF6B8FD251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4028" y="1801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4478485 h 237"/>
                  <a:gd name="T4" fmla="*/ 521416 w 257"/>
                  <a:gd name="T5" fmla="*/ 8991609 h 237"/>
                  <a:gd name="T6" fmla="*/ 923289 w 257"/>
                  <a:gd name="T7" fmla="*/ 13477248 h 237"/>
                  <a:gd name="T8" fmla="*/ 1705879 w 257"/>
                  <a:gd name="T9" fmla="*/ 17681337 h 237"/>
                  <a:gd name="T10" fmla="*/ 2866791 w 257"/>
                  <a:gd name="T11" fmla="*/ 21439808 h 237"/>
                  <a:gd name="T12" fmla="*/ 4265130 w 257"/>
                  <a:gd name="T13" fmla="*/ 25377017 h 237"/>
                  <a:gd name="T14" fmla="*/ 6002463 w 257"/>
                  <a:gd name="T15" fmla="*/ 29010343 h 237"/>
                  <a:gd name="T16" fmla="*/ 8075360 w 257"/>
                  <a:gd name="T17" fmla="*/ 32050586 h 237"/>
                  <a:gd name="T18" fmla="*/ 10634413 w 257"/>
                  <a:gd name="T19" fmla="*/ 34946188 h 237"/>
                  <a:gd name="T20" fmla="*/ 13629090 w 257"/>
                  <a:gd name="T21" fmla="*/ 37428395 h 237"/>
                  <a:gd name="T22" fmla="*/ 16841469 w 257"/>
                  <a:gd name="T23" fmla="*/ 39443236 h 237"/>
                  <a:gd name="T24" fmla="*/ 20793007 w 257"/>
                  <a:gd name="T25" fmla="*/ 41043273 h 237"/>
                  <a:gd name="T26" fmla="*/ 25072221 w 257"/>
                  <a:gd name="T27" fmla="*/ 42084887 h 237"/>
                  <a:gd name="T28" fmla="*/ 29865195 w 257"/>
                  <a:gd name="T29" fmla="*/ 42660208 h 237"/>
                  <a:gd name="T30" fmla="*/ 34912520 w 257"/>
                  <a:gd name="T31" fmla="*/ 42487365 h 237"/>
                  <a:gd name="T32" fmla="*/ 40786115 w 257"/>
                  <a:gd name="T33" fmla="*/ 41763569 h 237"/>
                  <a:gd name="T34" fmla="*/ 35551235 w 257"/>
                  <a:gd name="T35" fmla="*/ 40864597 h 237"/>
                  <a:gd name="T36" fmla="*/ 30920208 w 257"/>
                  <a:gd name="T37" fmla="*/ 39615147 h 237"/>
                  <a:gd name="T38" fmla="*/ 27000759 w 257"/>
                  <a:gd name="T39" fmla="*/ 38145409 h 237"/>
                  <a:gd name="T40" fmla="*/ 23495704 w 257"/>
                  <a:gd name="T41" fmla="*/ 36709058 h 237"/>
                  <a:gd name="T42" fmla="*/ 20285768 w 257"/>
                  <a:gd name="T43" fmla="*/ 34710123 h 237"/>
                  <a:gd name="T44" fmla="*/ 17785828 w 257"/>
                  <a:gd name="T45" fmla="*/ 32775233 h 237"/>
                  <a:gd name="T46" fmla="*/ 15421010 w 257"/>
                  <a:gd name="T47" fmla="*/ 30431417 h 237"/>
                  <a:gd name="T48" fmla="*/ 13336212 w 257"/>
                  <a:gd name="T49" fmla="*/ 27859780 h 237"/>
                  <a:gd name="T50" fmla="*/ 11416425 w 257"/>
                  <a:gd name="T51" fmla="*/ 25377017 h 237"/>
                  <a:gd name="T52" fmla="*/ 9711124 w 257"/>
                  <a:gd name="T53" fmla="*/ 22481406 h 237"/>
                  <a:gd name="T54" fmla="*/ 8289085 w 257"/>
                  <a:gd name="T55" fmla="*/ 19282163 h 237"/>
                  <a:gd name="T56" fmla="*/ 6844550 w 257"/>
                  <a:gd name="T57" fmla="*/ 15810639 h 237"/>
                  <a:gd name="T58" fmla="*/ 5208758 w 257"/>
                  <a:gd name="T59" fmla="*/ 12434591 h 237"/>
                  <a:gd name="T60" fmla="*/ 3634619 w 257"/>
                  <a:gd name="T61" fmla="*/ 8433855 h 237"/>
                  <a:gd name="T62" fmla="*/ 1919682 w 257"/>
                  <a:gd name="T63" fmla="*/ 4335129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9D9B3D3F-FB7F-4908-A108-DE9103409C9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638" y="2166"/>
                <a:ext cx="277" cy="249"/>
              </a:xfrm>
              <a:custGeom>
                <a:avLst/>
                <a:gdLst>
                  <a:gd name="T0" fmla="*/ 13249721 w 124"/>
                  <a:gd name="T1" fmla="*/ 0 h 110"/>
                  <a:gd name="T2" fmla="*/ 21352056 w 124"/>
                  <a:gd name="T3" fmla="*/ 22628633 h 110"/>
                  <a:gd name="T4" fmla="*/ 20662049 w 124"/>
                  <a:gd name="T5" fmla="*/ 22444455 h 110"/>
                  <a:gd name="T6" fmla="*/ 18420650 w 124"/>
                  <a:gd name="T7" fmla="*/ 22084168 h 110"/>
                  <a:gd name="T8" fmla="*/ 15345816 w 124"/>
                  <a:gd name="T9" fmla="*/ 21229333 h 110"/>
                  <a:gd name="T10" fmla="*/ 11737426 w 124"/>
                  <a:gd name="T11" fmla="*/ 20781008 h 110"/>
                  <a:gd name="T12" fmla="*/ 7797251 w 124"/>
                  <a:gd name="T13" fmla="*/ 20400584 h 110"/>
                  <a:gd name="T14" fmla="*/ 4307906 w 124"/>
                  <a:gd name="T15" fmla="*/ 20615677 h 110"/>
                  <a:gd name="T16" fmla="*/ 1562519 w 124"/>
                  <a:gd name="T17" fmla="*/ 21430574 h 110"/>
                  <a:gd name="T18" fmla="*/ 0 w 124"/>
                  <a:gd name="T19" fmla="*/ 23115397 h 110"/>
                  <a:gd name="T20" fmla="*/ 699467 w 124"/>
                  <a:gd name="T21" fmla="*/ 20615677 h 110"/>
                  <a:gd name="T22" fmla="*/ 1376625 w 124"/>
                  <a:gd name="T23" fmla="*/ 18647399 h 110"/>
                  <a:gd name="T24" fmla="*/ 2766256 w 124"/>
                  <a:gd name="T25" fmla="*/ 17247992 h 110"/>
                  <a:gd name="T26" fmla="*/ 4307906 w 124"/>
                  <a:gd name="T27" fmla="*/ 15945125 h 110"/>
                  <a:gd name="T28" fmla="*/ 6179459 w 124"/>
                  <a:gd name="T29" fmla="*/ 15111679 h 110"/>
                  <a:gd name="T30" fmla="*/ 8107884 w 124"/>
                  <a:gd name="T31" fmla="*/ 14914023 h 110"/>
                  <a:gd name="T32" fmla="*/ 10174561 w 124"/>
                  <a:gd name="T33" fmla="*/ 14914023 h 110"/>
                  <a:gd name="T34" fmla="*/ 12414410 w 124"/>
                  <a:gd name="T35" fmla="*/ 15567195 h 110"/>
                  <a:gd name="T36" fmla="*/ 12554587 w 124"/>
                  <a:gd name="T37" fmla="*/ 14914023 h 110"/>
                  <a:gd name="T38" fmla="*/ 12000274 w 124"/>
                  <a:gd name="T39" fmla="*/ 11762660 h 110"/>
                  <a:gd name="T40" fmla="*/ 11551412 w 124"/>
                  <a:gd name="T41" fmla="*/ 7980158 h 110"/>
                  <a:gd name="T42" fmla="*/ 11177493 w 124"/>
                  <a:gd name="T43" fmla="*/ 6315253 h 110"/>
                  <a:gd name="T44" fmla="*/ 10874039 w 124"/>
                  <a:gd name="T45" fmla="*/ 6315253 h 110"/>
                  <a:gd name="T46" fmla="*/ 10487700 w 124"/>
                  <a:gd name="T47" fmla="*/ 6100289 h 110"/>
                  <a:gd name="T48" fmla="*/ 10174561 w 124"/>
                  <a:gd name="T49" fmla="*/ 5485429 h 110"/>
                  <a:gd name="T50" fmla="*/ 9788456 w 124"/>
                  <a:gd name="T51" fmla="*/ 4828504 h 110"/>
                  <a:gd name="T52" fmla="*/ 9788456 w 124"/>
                  <a:gd name="T53" fmla="*/ 3981340 h 110"/>
                  <a:gd name="T54" fmla="*/ 10174561 w 124"/>
                  <a:gd name="T55" fmla="*/ 2949167 h 110"/>
                  <a:gd name="T56" fmla="*/ 11315821 w 124"/>
                  <a:gd name="T57" fmla="*/ 1688467 h 110"/>
                  <a:gd name="T58" fmla="*/ 13249721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FF43C929-3E07-4225-9992-3B8F45F96BD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978" y="976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931542 w 109"/>
                  <a:gd name="T3" fmla="*/ 130681 h 156"/>
                  <a:gd name="T4" fmla="*/ 3357966 w 109"/>
                  <a:gd name="T5" fmla="*/ 777284 h 156"/>
                  <a:gd name="T6" fmla="*/ 6985458 w 109"/>
                  <a:gd name="T7" fmla="*/ 1951441 h 156"/>
                  <a:gd name="T8" fmla="*/ 10905442 w 109"/>
                  <a:gd name="T9" fmla="*/ 3845825 h 156"/>
                  <a:gd name="T10" fmla="*/ 14686300 w 109"/>
                  <a:gd name="T11" fmla="*/ 7116005 h 156"/>
                  <a:gd name="T12" fmla="*/ 18155570 w 109"/>
                  <a:gd name="T13" fmla="*/ 11457197 h 156"/>
                  <a:gd name="T14" fmla="*/ 20255197 w 109"/>
                  <a:gd name="T15" fmla="*/ 17432137 h 156"/>
                  <a:gd name="T16" fmla="*/ 20588296 w 109"/>
                  <a:gd name="T17" fmla="*/ 25188924 h 156"/>
                  <a:gd name="T18" fmla="*/ 19804481 w 109"/>
                  <a:gd name="T19" fmla="*/ 25188924 h 156"/>
                  <a:gd name="T20" fmla="*/ 18724748 w 109"/>
                  <a:gd name="T21" fmla="*/ 25188924 h 156"/>
                  <a:gd name="T22" fmla="*/ 17563888 w 109"/>
                  <a:gd name="T23" fmla="*/ 25188924 h 156"/>
                  <a:gd name="T24" fmla="*/ 16477223 w 109"/>
                  <a:gd name="T25" fmla="*/ 24898682 h 156"/>
                  <a:gd name="T26" fmla="*/ 15285671 w 109"/>
                  <a:gd name="T27" fmla="*/ 24673504 h 156"/>
                  <a:gd name="T28" fmla="*/ 13939608 w 109"/>
                  <a:gd name="T29" fmla="*/ 24252157 h 156"/>
                  <a:gd name="T30" fmla="*/ 12435901 w 109"/>
                  <a:gd name="T31" fmla="*/ 23428210 h 156"/>
                  <a:gd name="T32" fmla="*/ 10905442 w 109"/>
                  <a:gd name="T33" fmla="*/ 22418927 h 156"/>
                  <a:gd name="T34" fmla="*/ 9979695 w 109"/>
                  <a:gd name="T35" fmla="*/ 20335693 h 156"/>
                  <a:gd name="T36" fmla="*/ 9979695 w 109"/>
                  <a:gd name="T37" fmla="*/ 17912258 h 156"/>
                  <a:gd name="T38" fmla="*/ 10578430 w 109"/>
                  <a:gd name="T39" fmla="*/ 15540751 h 156"/>
                  <a:gd name="T40" fmla="*/ 11172101 w 109"/>
                  <a:gd name="T41" fmla="*/ 12928030 h 156"/>
                  <a:gd name="T42" fmla="*/ 10578430 w 109"/>
                  <a:gd name="T43" fmla="*/ 10018969 h 156"/>
                  <a:gd name="T44" fmla="*/ 9078163 w 109"/>
                  <a:gd name="T45" fmla="*/ 6986620 h 156"/>
                  <a:gd name="T46" fmla="*/ 5864873 w 109"/>
                  <a:gd name="T47" fmla="*/ 3679025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8DB846BE-1B80-4E66-8314-B476389F496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44" y="2207"/>
                <a:ext cx="103" cy="209"/>
              </a:xfrm>
              <a:custGeom>
                <a:avLst/>
                <a:gdLst>
                  <a:gd name="T0" fmla="*/ 5512448 w 46"/>
                  <a:gd name="T1" fmla="*/ 0 h 94"/>
                  <a:gd name="T2" fmla="*/ 3589848 w 46"/>
                  <a:gd name="T3" fmla="*/ 6073958 h 94"/>
                  <a:gd name="T4" fmla="*/ 2702608 w 46"/>
                  <a:gd name="T5" fmla="*/ 9969669 h 94"/>
                  <a:gd name="T6" fmla="*/ 1986590 w 46"/>
                  <a:gd name="T7" fmla="*/ 12684166 h 94"/>
                  <a:gd name="T8" fmla="*/ 0 w 46"/>
                  <a:gd name="T9" fmla="*/ 15092962 h 94"/>
                  <a:gd name="T10" fmla="*/ 2129402 w 46"/>
                  <a:gd name="T11" fmla="*/ 14139617 h 94"/>
                  <a:gd name="T12" fmla="*/ 4128486 w 46"/>
                  <a:gd name="T13" fmla="*/ 12845980 h 94"/>
                  <a:gd name="T14" fmla="*/ 5731717 w 46"/>
                  <a:gd name="T15" fmla="*/ 11036305 h 94"/>
                  <a:gd name="T16" fmla="*/ 7178818 w 46"/>
                  <a:gd name="T17" fmla="*/ 9148971 h 94"/>
                  <a:gd name="T18" fmla="*/ 8038138 w 46"/>
                  <a:gd name="T19" fmla="*/ 7078038 h 94"/>
                  <a:gd name="T20" fmla="*/ 8214550 w 46"/>
                  <a:gd name="T21" fmla="*/ 4829919 h 94"/>
                  <a:gd name="T22" fmla="*/ 7463026 w 46"/>
                  <a:gd name="T23" fmla="*/ 2362220 h 94"/>
                  <a:gd name="T24" fmla="*/ 5512448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1C6EF1A7-69FA-4CA6-9DBD-F53F4C3D2A4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94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29571 w 54"/>
                  <a:gd name="T3" fmla="*/ 186604 h 40"/>
                  <a:gd name="T4" fmla="*/ 927758 w 54"/>
                  <a:gd name="T5" fmla="*/ 606301 h 40"/>
                  <a:gd name="T6" fmla="*/ 2061684 w 54"/>
                  <a:gd name="T7" fmla="*/ 1550219 h 40"/>
                  <a:gd name="T8" fmla="*/ 3347609 w 54"/>
                  <a:gd name="T9" fmla="*/ 2304198 h 40"/>
                  <a:gd name="T10" fmla="*/ 4581520 w 54"/>
                  <a:gd name="T11" fmla="*/ 2909966 h 40"/>
                  <a:gd name="T12" fmla="*/ 6029058 w 54"/>
                  <a:gd name="T13" fmla="*/ 3269099 h 40"/>
                  <a:gd name="T14" fmla="*/ 7309442 w 54"/>
                  <a:gd name="T15" fmla="*/ 3487993 h 40"/>
                  <a:gd name="T16" fmla="*/ 8601787 w 54"/>
                  <a:gd name="T17" fmla="*/ 3069398 h 40"/>
                  <a:gd name="T18" fmla="*/ 8437156 w 54"/>
                  <a:gd name="T19" fmla="*/ 4782458 h 40"/>
                  <a:gd name="T20" fmla="*/ 7961329 w 54"/>
                  <a:gd name="T21" fmla="*/ 6331390 h 40"/>
                  <a:gd name="T22" fmla="*/ 7021762 w 54"/>
                  <a:gd name="T23" fmla="*/ 7355473 h 40"/>
                  <a:gd name="T24" fmla="*/ 5862618 w 54"/>
                  <a:gd name="T25" fmla="*/ 7690849 h 40"/>
                  <a:gd name="T26" fmla="*/ 4452542 w 54"/>
                  <a:gd name="T27" fmla="*/ 7512199 h 40"/>
                  <a:gd name="T28" fmla="*/ 3001547 w 54"/>
                  <a:gd name="T29" fmla="*/ 6142201 h 40"/>
                  <a:gd name="T30" fmla="*/ 1580829 w 54"/>
                  <a:gd name="T31" fmla="*/ 3824937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E56B579B-36EF-4AFE-B84A-9BC9E6112F9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891042 w 149"/>
                  <a:gd name="T3" fmla="*/ 60676314 h 704"/>
                  <a:gd name="T4" fmla="*/ 2407640 w 149"/>
                  <a:gd name="T5" fmla="*/ 137578206 h 704"/>
                  <a:gd name="T6" fmla="*/ 4219641 w 149"/>
                  <a:gd name="T7" fmla="*/ 235083462 h 704"/>
                  <a:gd name="T8" fmla="*/ 6227474 w 149"/>
                  <a:gd name="T9" fmla="*/ 361934407 h 704"/>
                  <a:gd name="T10" fmla="*/ 8735477 w 149"/>
                  <a:gd name="T11" fmla="*/ 519022954 h 704"/>
                  <a:gd name="T12" fmla="*/ 11075489 w 149"/>
                  <a:gd name="T13" fmla="*/ 687552341 h 704"/>
                  <a:gd name="T14" fmla="*/ 13332086 w 149"/>
                  <a:gd name="T15" fmla="*/ 881094337 h 704"/>
                  <a:gd name="T16" fmla="*/ 15087317 w 149"/>
                  <a:gd name="T17" fmla="*/ 1105589394 h 704"/>
                  <a:gd name="T18" fmla="*/ 16936400 w 149"/>
                  <a:gd name="T19" fmla="*/ 1344136460 h 704"/>
                  <a:gd name="T20" fmla="*/ 18163118 w 149"/>
                  <a:gd name="T21" fmla="*/ 1619102632 h 704"/>
                  <a:gd name="T22" fmla="*/ 18793146 w 149"/>
                  <a:gd name="T23" fmla="*/ 1920355173 h 704"/>
                  <a:gd name="T24" fmla="*/ 19068600 w 149"/>
                  <a:gd name="T25" fmla="*/ 2147483646 h 704"/>
                  <a:gd name="T26" fmla="*/ 18163118 w 149"/>
                  <a:gd name="T27" fmla="*/ 2147483646 h 704"/>
                  <a:gd name="T28" fmla="*/ 16478477 w 149"/>
                  <a:gd name="T29" fmla="*/ 2147483646 h 704"/>
                  <a:gd name="T30" fmla="*/ 13942119 w 149"/>
                  <a:gd name="T31" fmla="*/ 2147483646 h 704"/>
                  <a:gd name="T32" fmla="*/ 10112772 w 149"/>
                  <a:gd name="T33" fmla="*/ 2147483646 h 704"/>
                  <a:gd name="T34" fmla="*/ 5860906 w 149"/>
                  <a:gd name="T35" fmla="*/ 2147483646 h 704"/>
                  <a:gd name="T36" fmla="*/ 3200156 w 149"/>
                  <a:gd name="T37" fmla="*/ 2147483646 h 704"/>
                  <a:gd name="T38" fmla="*/ 1516820 w 149"/>
                  <a:gd name="T39" fmla="*/ 2147483646 h 704"/>
                  <a:gd name="T40" fmla="*/ 891042 w 149"/>
                  <a:gd name="T41" fmla="*/ 2147483646 h 704"/>
                  <a:gd name="T42" fmla="*/ 891042 w 149"/>
                  <a:gd name="T43" fmla="*/ 2147483646 h 704"/>
                  <a:gd name="T44" fmla="*/ 1238171 w 149"/>
                  <a:gd name="T45" fmla="*/ 2147483646 h 704"/>
                  <a:gd name="T46" fmla="*/ 1854345 w 149"/>
                  <a:gd name="T47" fmla="*/ 2147483646 h 704"/>
                  <a:gd name="T48" fmla="*/ 2132201 w 149"/>
                  <a:gd name="T49" fmla="*/ 2147483646 h 704"/>
                  <a:gd name="T50" fmla="*/ 6227474 w 149"/>
                  <a:gd name="T51" fmla="*/ 2147483646 h 704"/>
                  <a:gd name="T52" fmla="*/ 5860906 w 149"/>
                  <a:gd name="T53" fmla="*/ 2147483646 h 704"/>
                  <a:gd name="T54" fmla="*/ 5458196 w 149"/>
                  <a:gd name="T55" fmla="*/ 2147483646 h 704"/>
                  <a:gd name="T56" fmla="*/ 5000751 w 149"/>
                  <a:gd name="T57" fmla="*/ 2147483646 h 704"/>
                  <a:gd name="T58" fmla="*/ 5332357 w 149"/>
                  <a:gd name="T59" fmla="*/ 2147483646 h 704"/>
                  <a:gd name="T60" fmla="*/ 6227474 w 149"/>
                  <a:gd name="T61" fmla="*/ 2147483646 h 704"/>
                  <a:gd name="T62" fmla="*/ 8735477 w 149"/>
                  <a:gd name="T63" fmla="*/ 2147483646 h 704"/>
                  <a:gd name="T64" fmla="*/ 12980530 w 149"/>
                  <a:gd name="T65" fmla="*/ 2147483646 h 704"/>
                  <a:gd name="T66" fmla="*/ 19528897 w 149"/>
                  <a:gd name="T67" fmla="*/ 2147483646 h 704"/>
                  <a:gd name="T68" fmla="*/ 21661054 w 149"/>
                  <a:gd name="T69" fmla="*/ 2147483646 h 704"/>
                  <a:gd name="T70" fmla="*/ 22553812 w 149"/>
                  <a:gd name="T71" fmla="*/ 2147483646 h 704"/>
                  <a:gd name="T72" fmla="*/ 21812717 w 149"/>
                  <a:gd name="T73" fmla="*/ 1802477625 h 704"/>
                  <a:gd name="T74" fmla="*/ 19804472 w 149"/>
                  <a:gd name="T75" fmla="*/ 1313175844 h 704"/>
                  <a:gd name="T76" fmla="*/ 16478477 w 149"/>
                  <a:gd name="T77" fmla="*/ 834056383 h 704"/>
                  <a:gd name="T78" fmla="*/ 12214075 w 149"/>
                  <a:gd name="T79" fmla="*/ 432101696 h 704"/>
                  <a:gd name="T80" fmla="*/ 6627556 w 149"/>
                  <a:gd name="T81" fmla="*/ 137578206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9D32D26C-D055-4347-92A4-1816CE431D65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100601964 w 128"/>
                <a:gd name="T1" fmla="*/ 0 h 217"/>
                <a:gd name="T2" fmla="*/ 112546852 w 128"/>
                <a:gd name="T3" fmla="*/ 123965433 h 217"/>
                <a:gd name="T4" fmla="*/ 123143071 w 128"/>
                <a:gd name="T5" fmla="*/ 370753760 h 217"/>
                <a:gd name="T6" fmla="*/ 131536817 w 128"/>
                <a:gd name="T7" fmla="*/ 687915858 h 217"/>
                <a:gd name="T8" fmla="*/ 137141654 w 128"/>
                <a:gd name="T9" fmla="*/ 1067949721 h 217"/>
                <a:gd name="T10" fmla="*/ 135926467 w 128"/>
                <a:gd name="T11" fmla="*/ 1521220323 h 217"/>
                <a:gd name="T12" fmla="*/ 124325572 w 128"/>
                <a:gd name="T13" fmla="*/ 1988231945 h 217"/>
                <a:gd name="T14" fmla="*/ 100601964 w 128"/>
                <a:gd name="T15" fmla="*/ 2147483646 h 217"/>
                <a:gd name="T16" fmla="*/ 64062382 w 128"/>
                <a:gd name="T17" fmla="*/ 2147483646 h 217"/>
                <a:gd name="T18" fmla="*/ 52683834 w 128"/>
                <a:gd name="T19" fmla="*/ 2147483646 h 217"/>
                <a:gd name="T20" fmla="*/ 40738736 w 128"/>
                <a:gd name="T21" fmla="*/ 2147483646 h 217"/>
                <a:gd name="T22" fmla="*/ 28059063 w 128"/>
                <a:gd name="T23" fmla="*/ 2147483646 h 217"/>
                <a:gd name="T24" fmla="*/ 16993701 w 128"/>
                <a:gd name="T25" fmla="*/ 2147483646 h 217"/>
                <a:gd name="T26" fmla="*/ 8396607 w 128"/>
                <a:gd name="T27" fmla="*/ 2147483646 h 217"/>
                <a:gd name="T28" fmla="*/ 2186675 w 128"/>
                <a:gd name="T29" fmla="*/ 2147483646 h 217"/>
                <a:gd name="T30" fmla="*/ 0 w 128"/>
                <a:gd name="T31" fmla="*/ 2147483646 h 217"/>
                <a:gd name="T32" fmla="*/ 1318617 w 128"/>
                <a:gd name="T33" fmla="*/ 2147483646 h 217"/>
                <a:gd name="T34" fmla="*/ 13924172 w 128"/>
                <a:gd name="T35" fmla="*/ 2147483646 h 217"/>
                <a:gd name="T36" fmla="*/ 30938260 w 128"/>
                <a:gd name="T37" fmla="*/ 2147483646 h 217"/>
                <a:gd name="T38" fmla="*/ 49268338 w 128"/>
                <a:gd name="T39" fmla="*/ 2057407336 h 217"/>
                <a:gd name="T40" fmla="*/ 67477105 w 128"/>
                <a:gd name="T41" fmla="*/ 1836659120 h 217"/>
                <a:gd name="T42" fmla="*/ 84459847 w 128"/>
                <a:gd name="T43" fmla="*/ 1534906070 h 217"/>
                <a:gd name="T44" fmla="*/ 97594952 w 128"/>
                <a:gd name="T45" fmla="*/ 1136607601 h 217"/>
                <a:gd name="T46" fmla="*/ 103930234 w 128"/>
                <a:gd name="T47" fmla="*/ 632599178 h 217"/>
                <a:gd name="T48" fmla="*/ 100601964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12832218-9691-4829-B583-4A238783C53F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CFF24A18-8F27-476C-9FD4-D793C46D74C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6311BA6-B19B-4EFB-B5D9-3AEC5BD04552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1223586341 w 117"/>
                <a:gd name="T1" fmla="*/ 0 h 132"/>
                <a:gd name="T2" fmla="*/ 0 w 117"/>
                <a:gd name="T3" fmla="*/ 2147483646 h 132"/>
                <a:gd name="T4" fmla="*/ 48214912 w 117"/>
                <a:gd name="T5" fmla="*/ 2147483646 h 132"/>
                <a:gd name="T6" fmla="*/ 226057039 w 117"/>
                <a:gd name="T7" fmla="*/ 2147483646 h 132"/>
                <a:gd name="T8" fmla="*/ 473852624 w 117"/>
                <a:gd name="T9" fmla="*/ 2147483646 h 132"/>
                <a:gd name="T10" fmla="*/ 749930728 w 117"/>
                <a:gd name="T11" fmla="*/ 2147483646 h 132"/>
                <a:gd name="T12" fmla="*/ 1077707676 w 117"/>
                <a:gd name="T13" fmla="*/ 2147483646 h 132"/>
                <a:gd name="T14" fmla="*/ 1369727241 w 117"/>
                <a:gd name="T15" fmla="*/ 2147483646 h 132"/>
                <a:gd name="T16" fmla="*/ 1665160101 w 117"/>
                <a:gd name="T17" fmla="*/ 2147483646 h 132"/>
                <a:gd name="T18" fmla="*/ 1891029314 w 117"/>
                <a:gd name="T19" fmla="*/ 2147483646 h 132"/>
                <a:gd name="T20" fmla="*/ 1906985277 w 117"/>
                <a:gd name="T21" fmla="*/ 2147483646 h 132"/>
                <a:gd name="T22" fmla="*/ 1875281703 w 117"/>
                <a:gd name="T23" fmla="*/ 2147483646 h 132"/>
                <a:gd name="T24" fmla="*/ 1761082958 w 117"/>
                <a:gd name="T25" fmla="*/ 2147483646 h 132"/>
                <a:gd name="T26" fmla="*/ 1616757119 w 117"/>
                <a:gd name="T27" fmla="*/ 2147483646 h 132"/>
                <a:gd name="T28" fmla="*/ 1449643458 w 117"/>
                <a:gd name="T29" fmla="*/ 2147483646 h 132"/>
                <a:gd name="T30" fmla="*/ 1271294897 w 117"/>
                <a:gd name="T31" fmla="*/ 2147483646 h 132"/>
                <a:gd name="T32" fmla="*/ 1093649978 w 117"/>
                <a:gd name="T33" fmla="*/ 2147483646 h 132"/>
                <a:gd name="T34" fmla="*/ 942304373 w 117"/>
                <a:gd name="T35" fmla="*/ 2147483646 h 132"/>
                <a:gd name="T36" fmla="*/ 1125353307 w 117"/>
                <a:gd name="T37" fmla="*/ 2147483646 h 132"/>
                <a:gd name="T38" fmla="*/ 1287829526 w 117"/>
                <a:gd name="T39" fmla="*/ 2147483646 h 132"/>
                <a:gd name="T40" fmla="*/ 1449643458 w 117"/>
                <a:gd name="T41" fmla="*/ 2147483646 h 132"/>
                <a:gd name="T42" fmla="*/ 1600988981 w 117"/>
                <a:gd name="T43" fmla="*/ 2147483646 h 132"/>
                <a:gd name="T44" fmla="*/ 1713446473 w 117"/>
                <a:gd name="T45" fmla="*/ 2147483646 h 132"/>
                <a:gd name="T46" fmla="*/ 1777427189 w 117"/>
                <a:gd name="T47" fmla="*/ 2147483646 h 132"/>
                <a:gd name="T48" fmla="*/ 1843382687 w 117"/>
                <a:gd name="T49" fmla="*/ 2147483646 h 132"/>
                <a:gd name="T50" fmla="*/ 1859346511 w 117"/>
                <a:gd name="T51" fmla="*/ 2147483646 h 132"/>
                <a:gd name="T52" fmla="*/ 1223586341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F92CF591-3E3E-4960-B74C-92C25D0B0675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416118303 w 29"/>
                <a:gd name="T1" fmla="*/ 0 h 77"/>
                <a:gd name="T2" fmla="*/ 330024861 w 29"/>
                <a:gd name="T3" fmla="*/ 0 h 77"/>
                <a:gd name="T4" fmla="*/ 229582512 w 29"/>
                <a:gd name="T5" fmla="*/ 733131146 h 77"/>
                <a:gd name="T6" fmla="*/ 129140163 w 29"/>
                <a:gd name="T7" fmla="*/ 1673937297 h 77"/>
                <a:gd name="T8" fmla="*/ 57395628 w 29"/>
                <a:gd name="T9" fmla="*/ 2147483646 h 77"/>
                <a:gd name="T10" fmla="*/ 14348907 w 29"/>
                <a:gd name="T11" fmla="*/ 2147483646 h 77"/>
                <a:gd name="T12" fmla="*/ 0 w 29"/>
                <a:gd name="T13" fmla="*/ 2147483646 h 77"/>
                <a:gd name="T14" fmla="*/ 43046721 w 29"/>
                <a:gd name="T15" fmla="*/ 2147483646 h 77"/>
                <a:gd name="T16" fmla="*/ 157837977 w 29"/>
                <a:gd name="T17" fmla="*/ 2147483646 h 77"/>
                <a:gd name="T18" fmla="*/ 215233605 w 29"/>
                <a:gd name="T19" fmla="*/ 2147483646 h 77"/>
                <a:gd name="T20" fmla="*/ 272629233 w 29"/>
                <a:gd name="T21" fmla="*/ 2147483646 h 77"/>
                <a:gd name="T22" fmla="*/ 330024861 w 29"/>
                <a:gd name="T23" fmla="*/ 2147483646 h 77"/>
                <a:gd name="T24" fmla="*/ 416118303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FC98830C-E1D1-41F2-8D53-5DC8567E7CF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2B59FB7C-8616-4F79-94B4-86A162F62EE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36" y="751"/>
              <a:ext cx="569" cy="636"/>
              <a:chOff x="1727" y="866"/>
              <a:chExt cx="129" cy="157"/>
            </a:xfrm>
          </p:grpSpPr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A793AF07-536E-4CF0-8926-FC072C0076B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6293BC1A-1AA0-4EA4-BAFE-5EA6F0FBB63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1D8D7736-C523-43BE-B198-E7BE72501BF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992A2EBA-24F9-49E0-8DAA-834FC2118DC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43" y="129"/>
              <a:ext cx="356" cy="608"/>
              <a:chOff x="1727" y="866"/>
              <a:chExt cx="129" cy="157"/>
            </a:xfrm>
          </p:grpSpPr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85121F37-D76D-4CBD-A6D9-420B609BB2B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8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>
                <a:extLst>
                  <a:ext uri="{FF2B5EF4-FFF2-40B4-BE49-F238E27FC236}">
                    <a16:creationId xmlns:a16="http://schemas.microsoft.com/office/drawing/2014/main" id="{36A99099-75BE-4009-BABC-D00D9D31978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7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>
                <a:extLst>
                  <a:ext uri="{FF2B5EF4-FFF2-40B4-BE49-F238E27FC236}">
                    <a16:creationId xmlns:a16="http://schemas.microsoft.com/office/drawing/2014/main" id="{3C505CE7-E750-4BA2-B13C-558C8D7609A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CBC1EAC3-644B-410A-AB63-91B5B41A8B7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8524840">
              <a:off x="673" y="3302"/>
              <a:ext cx="500" cy="504"/>
              <a:chOff x="1727" y="866"/>
              <a:chExt cx="129" cy="157"/>
            </a:xfrm>
          </p:grpSpPr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322C94A6-C12C-4C5E-9EC4-9059D7B8ABA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7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D31C6D5E-58DA-4403-BD7A-3D1C45D446C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C434D18D-0832-48A1-BBF3-BD634E3F38F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98D2B044-58C5-4561-8333-7378CC695BF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404" y="272"/>
              <a:ext cx="708" cy="891"/>
              <a:chOff x="1727" y="866"/>
              <a:chExt cx="129" cy="157"/>
            </a:xfrm>
          </p:grpSpPr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0A630F5D-73D1-428E-B0D1-28F61CECB45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9E75E811-BC30-43F1-A38F-ACC26B98DDE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786B7755-4DD7-4026-A7A1-5F48E27EFCA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>
              <a:extLst>
                <a:ext uri="{FF2B5EF4-FFF2-40B4-BE49-F238E27FC236}">
                  <a16:creationId xmlns:a16="http://schemas.microsoft.com/office/drawing/2014/main" id="{1DE047ED-B8B6-44B0-9C0E-85EF3876D8C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14" y="2392"/>
              <a:ext cx="708" cy="891"/>
              <a:chOff x="1727" y="866"/>
              <a:chExt cx="129" cy="157"/>
            </a:xfrm>
          </p:grpSpPr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1A8EC43C-820B-4BCC-A2A1-A1350D6A326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2F16568E-F847-4280-A160-16F829257F9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6CE2C7F4-473B-4B8B-BD34-4ED5731A7D0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D1366022-876F-42A8-8E19-9E5B7401E6DD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3516A702-3060-4B79-9B8A-7F809BFB33E9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3774569 h 237"/>
                <a:gd name="T4" fmla="*/ 6691424 w 257"/>
                <a:gd name="T5" fmla="*/ 47143260 h 237"/>
                <a:gd name="T6" fmla="*/ 13293088 w 257"/>
                <a:gd name="T7" fmla="*/ 70794647 h 237"/>
                <a:gd name="T8" fmla="*/ 24473619 w 257"/>
                <a:gd name="T9" fmla="*/ 92358331 h 237"/>
                <a:gd name="T10" fmla="*/ 40377492 w 257"/>
                <a:gd name="T11" fmla="*/ 112399907 h 237"/>
                <a:gd name="T12" fmla="*/ 60638185 w 257"/>
                <a:gd name="T13" fmla="*/ 133002274 h 237"/>
                <a:gd name="T14" fmla="*/ 85061227 w 257"/>
                <a:gd name="T15" fmla="*/ 151840522 h 237"/>
                <a:gd name="T16" fmla="*/ 113726860 w 257"/>
                <a:gd name="T17" fmla="*/ 167680248 h 237"/>
                <a:gd name="T18" fmla="*/ 149911556 w 257"/>
                <a:gd name="T19" fmla="*/ 182916610 h 237"/>
                <a:gd name="T20" fmla="*/ 191741894 w 257"/>
                <a:gd name="T21" fmla="*/ 195974222 h 237"/>
                <a:gd name="T22" fmla="*/ 236557158 w 257"/>
                <a:gd name="T23" fmla="*/ 206517432 h 237"/>
                <a:gd name="T24" fmla="*/ 291785118 w 257"/>
                <a:gd name="T25" fmla="*/ 214847095 h 237"/>
                <a:gd name="T26" fmla="*/ 352416750 w 257"/>
                <a:gd name="T27" fmla="*/ 220547782 h 237"/>
                <a:gd name="T28" fmla="*/ 419167482 w 257"/>
                <a:gd name="T29" fmla="*/ 223561731 h 237"/>
                <a:gd name="T30" fmla="*/ 490573462 w 257"/>
                <a:gd name="T31" fmla="*/ 222346656 h 237"/>
                <a:gd name="T32" fmla="*/ 573155430 w 257"/>
                <a:gd name="T33" fmla="*/ 218625909 h 237"/>
                <a:gd name="T34" fmla="*/ 499801862 w 257"/>
                <a:gd name="T35" fmla="*/ 214047636 h 237"/>
                <a:gd name="T36" fmla="*/ 434985772 w 257"/>
                <a:gd name="T37" fmla="*/ 207312960 h 237"/>
                <a:gd name="T38" fmla="*/ 378564344 w 257"/>
                <a:gd name="T39" fmla="*/ 199784004 h 237"/>
                <a:gd name="T40" fmla="*/ 329894069 w 257"/>
                <a:gd name="T41" fmla="*/ 192246424 h 237"/>
                <a:gd name="T42" fmla="*/ 285215556 w 257"/>
                <a:gd name="T43" fmla="*/ 182136014 h 237"/>
                <a:gd name="T44" fmla="*/ 249850251 w 257"/>
                <a:gd name="T45" fmla="*/ 171431551 h 237"/>
                <a:gd name="T46" fmla="*/ 216300948 w 257"/>
                <a:gd name="T47" fmla="*/ 159369758 h 237"/>
                <a:gd name="T48" fmla="*/ 187678112 w 257"/>
                <a:gd name="T49" fmla="*/ 146313087 h 237"/>
                <a:gd name="T50" fmla="*/ 160679393 w 257"/>
                <a:gd name="T51" fmla="*/ 133002274 h 237"/>
                <a:gd name="T52" fmla="*/ 136255959 w 257"/>
                <a:gd name="T53" fmla="*/ 117957608 h 237"/>
                <a:gd name="T54" fmla="*/ 116220912 w 257"/>
                <a:gd name="T55" fmla="*/ 101090194 h 237"/>
                <a:gd name="T56" fmla="*/ 95882349 w 257"/>
                <a:gd name="T57" fmla="*/ 82855264 h 237"/>
                <a:gd name="T58" fmla="*/ 73352527 w 257"/>
                <a:gd name="T59" fmla="*/ 65216669 h 237"/>
                <a:gd name="T60" fmla="*/ 51421118 w 257"/>
                <a:gd name="T61" fmla="*/ 44441462 h 237"/>
                <a:gd name="T62" fmla="*/ 26947647 w 257"/>
                <a:gd name="T63" fmla="*/ 22570013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5A7DB770-183E-4054-94D7-B2DFDBA75C15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183389958 w 124"/>
                <a:gd name="T1" fmla="*/ 0 h 110"/>
                <a:gd name="T2" fmla="*/ 294949204 w 124"/>
                <a:gd name="T3" fmla="*/ 118415937 h 110"/>
                <a:gd name="T4" fmla="*/ 285130720 w 124"/>
                <a:gd name="T5" fmla="*/ 117044887 h 110"/>
                <a:gd name="T6" fmla="*/ 254584693 w 124"/>
                <a:gd name="T7" fmla="*/ 114949495 h 110"/>
                <a:gd name="T8" fmla="*/ 211903323 w 124"/>
                <a:gd name="T9" fmla="*/ 110517788 h 110"/>
                <a:gd name="T10" fmla="*/ 161914936 w 124"/>
                <a:gd name="T11" fmla="*/ 108422267 h 110"/>
                <a:gd name="T12" fmla="*/ 107140028 w 124"/>
                <a:gd name="T13" fmla="*/ 106188529 h 110"/>
                <a:gd name="T14" fmla="*/ 59804436 w 124"/>
                <a:gd name="T15" fmla="*/ 107614816 h 110"/>
                <a:gd name="T16" fmla="*/ 21440297 w 124"/>
                <a:gd name="T17" fmla="*/ 111888626 h 110"/>
                <a:gd name="T18" fmla="*/ 0 w 124"/>
                <a:gd name="T19" fmla="*/ 120649465 h 110"/>
                <a:gd name="T20" fmla="*/ 9729685 w 124"/>
                <a:gd name="T21" fmla="*/ 107614816 h 110"/>
                <a:gd name="T22" fmla="*/ 18835437 w 124"/>
                <a:gd name="T23" fmla="*/ 97621469 h 110"/>
                <a:gd name="T24" fmla="*/ 38223432 w 124"/>
                <a:gd name="T25" fmla="*/ 89756169 h 110"/>
                <a:gd name="T26" fmla="*/ 59804436 w 124"/>
                <a:gd name="T27" fmla="*/ 83220420 h 110"/>
                <a:gd name="T28" fmla="*/ 85697961 w 124"/>
                <a:gd name="T29" fmla="*/ 78958341 h 110"/>
                <a:gd name="T30" fmla="*/ 111827805 w 124"/>
                <a:gd name="T31" fmla="*/ 77534106 h 110"/>
                <a:gd name="T32" fmla="*/ 140338195 w 124"/>
                <a:gd name="T33" fmla="*/ 77534106 h 110"/>
                <a:gd name="T34" fmla="*/ 171632095 w 124"/>
                <a:gd name="T35" fmla="*/ 81125015 h 110"/>
                <a:gd name="T36" fmla="*/ 173284916 w 124"/>
                <a:gd name="T37" fmla="*/ 77534106 h 110"/>
                <a:gd name="T38" fmla="*/ 166234541 w 124"/>
                <a:gd name="T39" fmla="*/ 61575696 h 110"/>
                <a:gd name="T40" fmla="*/ 159156967 w 124"/>
                <a:gd name="T41" fmla="*/ 41689282 h 110"/>
                <a:gd name="T42" fmla="*/ 154469197 w 124"/>
                <a:gd name="T43" fmla="*/ 32928943 h 110"/>
                <a:gd name="T44" fmla="*/ 150188985 w 124"/>
                <a:gd name="T45" fmla="*/ 32928943 h 110"/>
                <a:gd name="T46" fmla="*/ 144792530 w 124"/>
                <a:gd name="T47" fmla="*/ 31570577 h 110"/>
                <a:gd name="T48" fmla="*/ 140338195 w 124"/>
                <a:gd name="T49" fmla="*/ 28668416 h 110"/>
                <a:gd name="T50" fmla="*/ 136061188 w 124"/>
                <a:gd name="T51" fmla="*/ 25256634 h 110"/>
                <a:gd name="T52" fmla="*/ 136061188 w 124"/>
                <a:gd name="T53" fmla="*/ 20769506 h 110"/>
                <a:gd name="T54" fmla="*/ 140338195 w 124"/>
                <a:gd name="T55" fmla="*/ 15074621 h 110"/>
                <a:gd name="T56" fmla="*/ 157126948 w 124"/>
                <a:gd name="T57" fmla="*/ 8757581 h 110"/>
                <a:gd name="T58" fmla="*/ 183389958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BAE90B0D-3DDD-4D58-A2A1-5139C735119D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79330048 w 46"/>
                <a:gd name="T1" fmla="*/ 0 h 94"/>
                <a:gd name="T2" fmla="*/ 50764164 w 46"/>
                <a:gd name="T3" fmla="*/ 31098460 h 94"/>
                <a:gd name="T4" fmla="*/ 38229181 w 46"/>
                <a:gd name="T5" fmla="*/ 50939008 h 94"/>
                <a:gd name="T6" fmla="*/ 27935335 w 46"/>
                <a:gd name="T7" fmla="*/ 64824549 h 94"/>
                <a:gd name="T8" fmla="*/ 0 w 46"/>
                <a:gd name="T9" fmla="*/ 77084481 h 94"/>
                <a:gd name="T10" fmla="*/ 30718606 w 46"/>
                <a:gd name="T11" fmla="*/ 72029841 h 94"/>
                <a:gd name="T12" fmla="*/ 59304851 w 46"/>
                <a:gd name="T13" fmla="*/ 65474217 h 94"/>
                <a:gd name="T14" fmla="*/ 82138881 w 46"/>
                <a:gd name="T15" fmla="*/ 56533987 h 94"/>
                <a:gd name="T16" fmla="*/ 102221506 w 46"/>
                <a:gd name="T17" fmla="*/ 46704287 h 94"/>
                <a:gd name="T18" fmla="*/ 114610641 w 46"/>
                <a:gd name="T19" fmla="*/ 35986307 h 94"/>
                <a:gd name="T20" fmla="*/ 117559165 w 46"/>
                <a:gd name="T21" fmla="*/ 24418063 h 94"/>
                <a:gd name="T22" fmla="*/ 106876467 w 46"/>
                <a:gd name="T23" fmla="*/ 12256920 h 94"/>
                <a:gd name="T24" fmla="*/ 79330048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82C59422-673B-4702-BCB9-588F22C76BDE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0D621060-3643-43C1-9B9F-F3E150DDC4EF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12597219 w 149"/>
                <a:gd name="T3" fmla="*/ 313649589 h 704"/>
                <a:gd name="T4" fmla="*/ 33226222 w 149"/>
                <a:gd name="T5" fmla="*/ 724668553 h 704"/>
                <a:gd name="T6" fmla="*/ 58291511 w 149"/>
                <a:gd name="T7" fmla="*/ 1231550394 h 704"/>
                <a:gd name="T8" fmla="*/ 85225822 w 149"/>
                <a:gd name="T9" fmla="*/ 1907159582 h 704"/>
                <a:gd name="T10" fmla="*/ 120862732 w 149"/>
                <a:gd name="T11" fmla="*/ 2147483646 h 704"/>
                <a:gd name="T12" fmla="*/ 152229252 w 149"/>
                <a:gd name="T13" fmla="*/ 2147483646 h 704"/>
                <a:gd name="T14" fmla="*/ 182964816 w 149"/>
                <a:gd name="T15" fmla="*/ 2147483646 h 704"/>
                <a:gd name="T16" fmla="*/ 208152458 w 149"/>
                <a:gd name="T17" fmla="*/ 2147483646 h 704"/>
                <a:gd name="T18" fmla="*/ 232617412 w 149"/>
                <a:gd name="T19" fmla="*/ 2147483646 h 704"/>
                <a:gd name="T20" fmla="*/ 249971989 w 149"/>
                <a:gd name="T21" fmla="*/ 2147483646 h 704"/>
                <a:gd name="T22" fmla="*/ 257793148 w 149"/>
                <a:gd name="T23" fmla="*/ 2147483646 h 704"/>
                <a:gd name="T24" fmla="*/ 261965534 w 149"/>
                <a:gd name="T25" fmla="*/ 2147483646 h 704"/>
                <a:gd name="T26" fmla="*/ 249971989 w 149"/>
                <a:gd name="T27" fmla="*/ 2147483646 h 704"/>
                <a:gd name="T28" fmla="*/ 226373779 w 149"/>
                <a:gd name="T29" fmla="*/ 2147483646 h 704"/>
                <a:gd name="T30" fmla="*/ 191701763 w 149"/>
                <a:gd name="T31" fmla="*/ 2147483646 h 704"/>
                <a:gd name="T32" fmla="*/ 139680973 w 149"/>
                <a:gd name="T33" fmla="*/ 2147483646 h 704"/>
                <a:gd name="T34" fmla="*/ 81279020 w 149"/>
                <a:gd name="T35" fmla="*/ 2147483646 h 704"/>
                <a:gd name="T36" fmla="*/ 43326008 w 149"/>
                <a:gd name="T37" fmla="*/ 2147483646 h 704"/>
                <a:gd name="T38" fmla="*/ 20628623 w 149"/>
                <a:gd name="T39" fmla="*/ 2147483646 h 704"/>
                <a:gd name="T40" fmla="*/ 12597219 w 149"/>
                <a:gd name="T41" fmla="*/ 2147483646 h 704"/>
                <a:gd name="T42" fmla="*/ 12597219 w 149"/>
                <a:gd name="T43" fmla="*/ 2147483646 h 704"/>
                <a:gd name="T44" fmla="*/ 16426400 w 149"/>
                <a:gd name="T45" fmla="*/ 2147483646 h 704"/>
                <a:gd name="T46" fmla="*/ 25194270 w 149"/>
                <a:gd name="T47" fmla="*/ 2147483646 h 704"/>
                <a:gd name="T48" fmla="*/ 29234996 w 149"/>
                <a:gd name="T49" fmla="*/ 2147483646 h 704"/>
                <a:gd name="T50" fmla="*/ 85225822 w 149"/>
                <a:gd name="T51" fmla="*/ 2147483646 h 704"/>
                <a:gd name="T52" fmla="*/ 81279020 w 149"/>
                <a:gd name="T53" fmla="*/ 2147483646 h 704"/>
                <a:gd name="T54" fmla="*/ 75039737 w 149"/>
                <a:gd name="T55" fmla="*/ 2147483646 h 704"/>
                <a:gd name="T56" fmla="*/ 68471483 w 149"/>
                <a:gd name="T57" fmla="*/ 2147483646 h 704"/>
                <a:gd name="T58" fmla="*/ 72680821 w 149"/>
                <a:gd name="T59" fmla="*/ 2147483646 h 704"/>
                <a:gd name="T60" fmla="*/ 85225822 w 149"/>
                <a:gd name="T61" fmla="*/ 2147483646 h 704"/>
                <a:gd name="T62" fmla="*/ 120862732 w 149"/>
                <a:gd name="T63" fmla="*/ 2147483646 h 704"/>
                <a:gd name="T64" fmla="*/ 179104623 w 149"/>
                <a:gd name="T65" fmla="*/ 2147483646 h 704"/>
                <a:gd name="T66" fmla="*/ 268236081 w 149"/>
                <a:gd name="T67" fmla="*/ 2147483646 h 704"/>
                <a:gd name="T68" fmla="*/ 297259680 w 149"/>
                <a:gd name="T69" fmla="*/ 2147483646 h 704"/>
                <a:gd name="T70" fmla="*/ 310067217 w 149"/>
                <a:gd name="T71" fmla="*/ 2147483646 h 704"/>
                <a:gd name="T72" fmla="*/ 299621251 w 149"/>
                <a:gd name="T73" fmla="*/ 2147483646 h 704"/>
                <a:gd name="T74" fmla="*/ 272962307 w 149"/>
                <a:gd name="T75" fmla="*/ 2147483646 h 704"/>
                <a:gd name="T76" fmla="*/ 226373779 w 149"/>
                <a:gd name="T77" fmla="*/ 2147483646 h 704"/>
                <a:gd name="T78" fmla="*/ 168707138 w 149"/>
                <a:gd name="T79" fmla="*/ 2147483646 h 704"/>
                <a:gd name="T80" fmla="*/ 91499083 w 149"/>
                <a:gd name="T81" fmla="*/ 724668553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C143EFD4-AA4D-4F09-BD62-DCE4629FA39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59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360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9A57A1C5-1149-4BCD-9A7E-FC09B718EA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759DDE31-D64E-4D01-B4E0-083DD2DD96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55BABAD-318B-44EF-83EF-73F29C3AC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5EB4C-58F8-46E3-B13E-F283B0E2FB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3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9D7344D1-889F-4230-AEF4-E15C22D7DA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D716A8DF-6EFA-4765-B2B1-8D692A3FD1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88A262F5-95B0-40D8-9045-1A52186D3D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D4FA7-F6A2-4EB7-ACFB-23FA0E19BE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25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07EDC8E0-E88D-4310-8B42-0CF857CD31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1088CEA4-4E23-421B-9B40-091ABF9717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09691FB6-2637-4373-B364-D1D64D0735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3A810-1571-4778-8C89-F20772F6BF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60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 marL="0" indent="720000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/>
            </a:lvl1pPr>
            <a:lvl2pPr indent="0">
              <a:buFontTx/>
              <a:buNone/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4EC53184-C6B1-4F43-B0F6-254D4901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CA1FD-15C3-40B4-9FCD-B502647778F7}" type="datetime1">
              <a:rPr lang="zh-CN" altLang="en-US"/>
              <a:pPr>
                <a:defRPr/>
              </a:pPr>
              <a:t>2025/6/21</a:t>
            </a:fld>
            <a:endParaRPr lang="zh-CN" altLang="en-US" dirty="0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2E17D4B5-11BC-44C5-A4F5-EA72D610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CB5D7E8B-70E1-46AB-9C9F-AA01EADF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DB95E-1097-4596-AE63-C1F4F47615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3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>
            <a:fillRect/>
          </a:stretch>
        </p:blipFill>
        <p:spPr>
          <a:xfrm rot="16200000">
            <a:off x="6145212" y="-2097087"/>
            <a:ext cx="901702" cy="5095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>
            <a:fillRect/>
          </a:stretch>
        </p:blipFill>
        <p:spPr>
          <a:xfrm rot="16200000">
            <a:off x="3182938" y="2773363"/>
            <a:ext cx="901700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7B215CA8-7181-453A-A826-066A71E69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30B239C6-F6CB-40C5-B00E-0C02EA6B81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8C9983FC-FBAC-4D4F-9521-E6FE1C7E2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8625E5-2164-4FE2-B178-4B8A0AFB40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6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C8170D68-E313-481A-A3C0-5ED06B98D4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F33CA0C7-CC34-444A-B76F-ACCD71EFA8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E17085CA-399D-425C-89F5-64284342A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AA7559-6E2F-4446-A9CC-22CADF6487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9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372E3194-FACE-4145-9C64-E435550F2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91FE7AE6-183D-4AA8-8467-6D0EAB2015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B773C6A1-B3D0-400D-97CC-23B0C40258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3771A-F1A1-4C55-9756-7DFA22E4E5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96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C3654E5B-39E6-4E76-8F0C-F8F0B03DAB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46F44409-A3DF-4358-B3B4-59FB32326B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424BE335-2E1E-4614-ADCA-818E3624FE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7F764-62B5-4588-B47B-CF6198EE50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95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BFF793EE-513B-4ACD-A38A-306AB1718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A63C989D-D4FA-4BDF-9B05-78987DFC1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AE392425-A23D-4BBC-98F2-353CBF23A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5021B3-D522-42D2-8CFE-D518C25292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83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B81532A2-D124-47AE-BEAB-A205E7AFB8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8E82283B-AE9B-4E8F-90F6-2CCA67DF9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D0D40230-7473-4542-9376-AB66993098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5722F-04E4-41A0-94A0-523F8F08DB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06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0EA7BAFC-71EC-42C2-B572-827B2E9BED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76737ECC-8093-471B-8F6D-F6CC86898E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2ED4686F-5467-4F3A-B639-8880C41F8B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E331A-98B7-4724-B089-B866B53AFF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38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9005DF33-29C1-494B-97E5-CEC009AA57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1BB16974-DCDD-4E8D-8E42-73FE64B5AB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84CC6B6E-8C2C-493B-B12F-A9EA460854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ED2F5-6D53-41A1-9DCA-4734442476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31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43A4D39D-60B7-4FC7-AEB9-326A1A44CFD2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>
              <a:extLst>
                <a:ext uri="{FF2B5EF4-FFF2-40B4-BE49-F238E27FC236}">
                  <a16:creationId xmlns:a16="http://schemas.microsoft.com/office/drawing/2014/main" id="{A5D2E2CC-D8B2-42D5-86A2-1FBE98414BF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>
              <a:extLst>
                <a:ext uri="{FF2B5EF4-FFF2-40B4-BE49-F238E27FC236}">
                  <a16:creationId xmlns:a16="http://schemas.microsoft.com/office/drawing/2014/main" id="{46B449F6-B66E-42D2-A08A-93B2C3341323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>
                <a:extLst>
                  <a:ext uri="{FF2B5EF4-FFF2-40B4-BE49-F238E27FC236}">
                    <a16:creationId xmlns:a16="http://schemas.microsoft.com/office/drawing/2014/main" id="{25ED45FE-265D-4896-99C5-BF13EC10EAD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6">
                <a:extLst>
                  <a:ext uri="{FF2B5EF4-FFF2-40B4-BE49-F238E27FC236}">
                    <a16:creationId xmlns:a16="http://schemas.microsoft.com/office/drawing/2014/main" id="{254F4A97-C394-4D04-AD7F-E3EA34FBA91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7">
                <a:extLst>
                  <a:ext uri="{FF2B5EF4-FFF2-40B4-BE49-F238E27FC236}">
                    <a16:creationId xmlns:a16="http://schemas.microsoft.com/office/drawing/2014/main" id="{E8FDE796-6212-478C-AFD4-FF8BD2D445D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" name="Freeform 8">
              <a:extLst>
                <a:ext uri="{FF2B5EF4-FFF2-40B4-BE49-F238E27FC236}">
                  <a16:creationId xmlns:a16="http://schemas.microsoft.com/office/drawing/2014/main" id="{24B15BC7-0357-4CD0-979B-D279627E628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" name="Group 9">
              <a:extLst>
                <a:ext uri="{FF2B5EF4-FFF2-40B4-BE49-F238E27FC236}">
                  <a16:creationId xmlns:a16="http://schemas.microsoft.com/office/drawing/2014/main" id="{0D1889C5-4447-4C56-9111-23782DCEA251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>
                <a:extLst>
                  <a:ext uri="{FF2B5EF4-FFF2-40B4-BE49-F238E27FC236}">
                    <a16:creationId xmlns:a16="http://schemas.microsoft.com/office/drawing/2014/main" id="{EE33038A-FB33-4998-B558-5D332E575FC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11166 w 217"/>
                  <a:gd name="T1" fmla="*/ 51330 h 210"/>
                  <a:gd name="T2" fmla="*/ 8921 w 217"/>
                  <a:gd name="T3" fmla="*/ 48532 h 210"/>
                  <a:gd name="T4" fmla="*/ 6409 w 217"/>
                  <a:gd name="T5" fmla="*/ 44312 h 210"/>
                  <a:gd name="T6" fmla="*/ 3721 w 217"/>
                  <a:gd name="T7" fmla="*/ 38751 h 210"/>
                  <a:gd name="T8" fmla="*/ 1144 w 217"/>
                  <a:gd name="T9" fmla="*/ 32959 h 210"/>
                  <a:gd name="T10" fmla="*/ 0 w 217"/>
                  <a:gd name="T11" fmla="*/ 26670 h 210"/>
                  <a:gd name="T12" fmla="*/ 1 w 217"/>
                  <a:gd name="T13" fmla="*/ 19966 h 210"/>
                  <a:gd name="T14" fmla="*/ 2200 w 217"/>
                  <a:gd name="T15" fmla="*/ 13838 h 210"/>
                  <a:gd name="T16" fmla="*/ 6602 w 217"/>
                  <a:gd name="T17" fmla="*/ 8682 h 210"/>
                  <a:gd name="T18" fmla="*/ 11010 w 217"/>
                  <a:gd name="T19" fmla="*/ 5379 h 210"/>
                  <a:gd name="T20" fmla="*/ 14617 w 217"/>
                  <a:gd name="T21" fmla="*/ 2935 h 210"/>
                  <a:gd name="T22" fmla="*/ 17531 w 217"/>
                  <a:gd name="T23" fmla="*/ 1654 h 210"/>
                  <a:gd name="T24" fmla="*/ 19813 w 217"/>
                  <a:gd name="T25" fmla="*/ 1146 h 210"/>
                  <a:gd name="T26" fmla="*/ 21435 w 217"/>
                  <a:gd name="T27" fmla="*/ 1146 h 210"/>
                  <a:gd name="T28" fmla="*/ 25287 w 217"/>
                  <a:gd name="T29" fmla="*/ 0 h 210"/>
                  <a:gd name="T30" fmla="*/ 35945 w 217"/>
                  <a:gd name="T31" fmla="*/ 2034 h 210"/>
                  <a:gd name="T32" fmla="*/ 38914 w 217"/>
                  <a:gd name="T33" fmla="*/ 2935 h 210"/>
                  <a:gd name="T34" fmla="*/ 41835 w 217"/>
                  <a:gd name="T35" fmla="*/ 3728 h 210"/>
                  <a:gd name="T36" fmla="*/ 44342 w 217"/>
                  <a:gd name="T37" fmla="*/ 4587 h 210"/>
                  <a:gd name="T38" fmla="*/ 46248 w 217"/>
                  <a:gd name="T39" fmla="*/ 5637 h 210"/>
                  <a:gd name="T40" fmla="*/ 48332 w 217"/>
                  <a:gd name="T41" fmla="*/ 6618 h 210"/>
                  <a:gd name="T42" fmla="*/ 49972 w 217"/>
                  <a:gd name="T43" fmla="*/ 7761 h 210"/>
                  <a:gd name="T44" fmla="*/ 51260 w 217"/>
                  <a:gd name="T45" fmla="*/ 9254 h 210"/>
                  <a:gd name="T46" fmla="*/ 52767 w 217"/>
                  <a:gd name="T47" fmla="*/ 11061 h 210"/>
                  <a:gd name="T48" fmla="*/ 49972 w 217"/>
                  <a:gd name="T49" fmla="*/ 9897 h 210"/>
                  <a:gd name="T50" fmla="*/ 47295 w 217"/>
                  <a:gd name="T51" fmla="*/ 8817 h 210"/>
                  <a:gd name="T52" fmla="*/ 44596 w 217"/>
                  <a:gd name="T53" fmla="*/ 8133 h 210"/>
                  <a:gd name="T54" fmla="*/ 41835 w 217"/>
                  <a:gd name="T55" fmla="*/ 7232 h 210"/>
                  <a:gd name="T56" fmla="*/ 39640 w 217"/>
                  <a:gd name="T57" fmla="*/ 6618 h 210"/>
                  <a:gd name="T58" fmla="*/ 37347 w 217"/>
                  <a:gd name="T59" fmla="*/ 6414 h 210"/>
                  <a:gd name="T60" fmla="*/ 34703 w 217"/>
                  <a:gd name="T61" fmla="*/ 6017 h 210"/>
                  <a:gd name="T62" fmla="*/ 32512 w 217"/>
                  <a:gd name="T63" fmla="*/ 6017 h 210"/>
                  <a:gd name="T64" fmla="*/ 30411 w 217"/>
                  <a:gd name="T65" fmla="*/ 6017 h 210"/>
                  <a:gd name="T66" fmla="*/ 28213 w 217"/>
                  <a:gd name="T67" fmla="*/ 6111 h 210"/>
                  <a:gd name="T68" fmla="*/ 25959 w 217"/>
                  <a:gd name="T69" fmla="*/ 6618 h 210"/>
                  <a:gd name="T70" fmla="*/ 24059 w 217"/>
                  <a:gd name="T71" fmla="*/ 7168 h 210"/>
                  <a:gd name="T72" fmla="*/ 22121 w 217"/>
                  <a:gd name="T73" fmla="*/ 8133 h 210"/>
                  <a:gd name="T74" fmla="*/ 19842 w 217"/>
                  <a:gd name="T75" fmla="*/ 8817 h 210"/>
                  <a:gd name="T76" fmla="*/ 17997 w 217"/>
                  <a:gd name="T77" fmla="*/ 9970 h 210"/>
                  <a:gd name="T78" fmla="*/ 16106 w 217"/>
                  <a:gd name="T79" fmla="*/ 11198 h 210"/>
                  <a:gd name="T80" fmla="*/ 12660 w 217"/>
                  <a:gd name="T81" fmla="*/ 14922 h 210"/>
                  <a:gd name="T82" fmla="*/ 10303 w 217"/>
                  <a:gd name="T83" fmla="*/ 19515 h 210"/>
                  <a:gd name="T84" fmla="*/ 8921 w 217"/>
                  <a:gd name="T85" fmla="*/ 25224 h 210"/>
                  <a:gd name="T86" fmla="*/ 8426 w 217"/>
                  <a:gd name="T87" fmla="*/ 30840 h 210"/>
                  <a:gd name="T88" fmla="*/ 8426 w 217"/>
                  <a:gd name="T89" fmla="*/ 37080 h 210"/>
                  <a:gd name="T90" fmla="*/ 9244 w 217"/>
                  <a:gd name="T91" fmla="*/ 42473 h 210"/>
                  <a:gd name="T92" fmla="*/ 9951 w 217"/>
                  <a:gd name="T93" fmla="*/ 47427 h 210"/>
                  <a:gd name="T94" fmla="*/ 11166 w 217"/>
                  <a:gd name="T95" fmla="*/ 51330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11">
                <a:extLst>
                  <a:ext uri="{FF2B5EF4-FFF2-40B4-BE49-F238E27FC236}">
                    <a16:creationId xmlns:a16="http://schemas.microsoft.com/office/drawing/2014/main" id="{38D7E781-DE56-40CD-80DC-42AEFDF0892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25755 w 182"/>
                  <a:gd name="T1" fmla="*/ 0 h 213"/>
                  <a:gd name="T2" fmla="*/ 26440 w 182"/>
                  <a:gd name="T3" fmla="*/ 510 h 213"/>
                  <a:gd name="T4" fmla="*/ 27920 w 182"/>
                  <a:gd name="T5" fmla="*/ 2068 h 213"/>
                  <a:gd name="T6" fmla="*/ 30026 w 182"/>
                  <a:gd name="T7" fmla="*/ 4647 h 213"/>
                  <a:gd name="T8" fmla="*/ 32435 w 182"/>
                  <a:gd name="T9" fmla="*/ 8407 h 213"/>
                  <a:gd name="T10" fmla="*/ 34274 w 182"/>
                  <a:gd name="T11" fmla="*/ 13075 h 213"/>
                  <a:gd name="T12" fmla="*/ 35497 w 182"/>
                  <a:gd name="T13" fmla="*/ 19268 h 213"/>
                  <a:gd name="T14" fmla="*/ 35497 w 182"/>
                  <a:gd name="T15" fmla="*/ 26582 h 213"/>
                  <a:gd name="T16" fmla="*/ 34011 w 182"/>
                  <a:gd name="T17" fmla="*/ 35212 h 213"/>
                  <a:gd name="T18" fmla="*/ 33180 w 182"/>
                  <a:gd name="T19" fmla="*/ 37616 h 213"/>
                  <a:gd name="T20" fmla="*/ 32150 w 182"/>
                  <a:gd name="T21" fmla="*/ 39602 h 213"/>
                  <a:gd name="T22" fmla="*/ 31041 w 182"/>
                  <a:gd name="T23" fmla="*/ 41771 h 213"/>
                  <a:gd name="T24" fmla="*/ 29546 w 182"/>
                  <a:gd name="T25" fmla="*/ 43678 h 213"/>
                  <a:gd name="T26" fmla="*/ 27553 w 182"/>
                  <a:gd name="T27" fmla="*/ 45502 h 213"/>
                  <a:gd name="T28" fmla="*/ 25919 w 182"/>
                  <a:gd name="T29" fmla="*/ 46877 h 213"/>
                  <a:gd name="T30" fmla="*/ 24162 w 182"/>
                  <a:gd name="T31" fmla="*/ 48211 h 213"/>
                  <a:gd name="T32" fmla="*/ 21663 w 182"/>
                  <a:gd name="T33" fmla="*/ 49281 h 213"/>
                  <a:gd name="T34" fmla="*/ 19395 w 182"/>
                  <a:gd name="T35" fmla="*/ 49811 h 213"/>
                  <a:gd name="T36" fmla="*/ 17129 w 182"/>
                  <a:gd name="T37" fmla="*/ 50444 h 213"/>
                  <a:gd name="T38" fmla="*/ 14489 w 182"/>
                  <a:gd name="T39" fmla="*/ 50917 h 213"/>
                  <a:gd name="T40" fmla="*/ 11659 w 182"/>
                  <a:gd name="T41" fmla="*/ 50917 h 213"/>
                  <a:gd name="T42" fmla="*/ 8633 w 182"/>
                  <a:gd name="T43" fmla="*/ 50444 h 213"/>
                  <a:gd name="T44" fmla="*/ 5918 w 182"/>
                  <a:gd name="T45" fmla="*/ 49811 h 213"/>
                  <a:gd name="T46" fmla="*/ 2771 w 182"/>
                  <a:gd name="T47" fmla="*/ 48720 h 213"/>
                  <a:gd name="T48" fmla="*/ 0 w 182"/>
                  <a:gd name="T49" fmla="*/ 47426 h 213"/>
                  <a:gd name="T50" fmla="*/ 2646 w 182"/>
                  <a:gd name="T51" fmla="*/ 49281 h 213"/>
                  <a:gd name="T52" fmla="*/ 5246 w 182"/>
                  <a:gd name="T53" fmla="*/ 50444 h 213"/>
                  <a:gd name="T54" fmla="*/ 7893 w 182"/>
                  <a:gd name="T55" fmla="*/ 51696 h 213"/>
                  <a:gd name="T56" fmla="*/ 10111 w 182"/>
                  <a:gd name="T57" fmla="*/ 52600 h 213"/>
                  <a:gd name="T58" fmla="*/ 12428 w 182"/>
                  <a:gd name="T59" fmla="*/ 53352 h 213"/>
                  <a:gd name="T60" fmla="*/ 14979 w 182"/>
                  <a:gd name="T61" fmla="*/ 53651 h 213"/>
                  <a:gd name="T62" fmla="*/ 17157 w 182"/>
                  <a:gd name="T63" fmla="*/ 53745 h 213"/>
                  <a:gd name="T64" fmla="*/ 19499 w 182"/>
                  <a:gd name="T65" fmla="*/ 53745 h 213"/>
                  <a:gd name="T66" fmla="*/ 21563 w 182"/>
                  <a:gd name="T67" fmla="*/ 53651 h 213"/>
                  <a:gd name="T68" fmla="*/ 23626 w 182"/>
                  <a:gd name="T69" fmla="*/ 53150 h 213"/>
                  <a:gd name="T70" fmla="*/ 25415 w 182"/>
                  <a:gd name="T71" fmla="*/ 52600 h 213"/>
                  <a:gd name="T72" fmla="*/ 27316 w 182"/>
                  <a:gd name="T73" fmla="*/ 52069 h 213"/>
                  <a:gd name="T74" fmla="*/ 29040 w 182"/>
                  <a:gd name="T75" fmla="*/ 51424 h 213"/>
                  <a:gd name="T76" fmla="*/ 30670 w 182"/>
                  <a:gd name="T77" fmla="*/ 50275 h 213"/>
                  <a:gd name="T78" fmla="*/ 32150 w 182"/>
                  <a:gd name="T79" fmla="*/ 49281 h 213"/>
                  <a:gd name="T80" fmla="*/ 33514 w 182"/>
                  <a:gd name="T81" fmla="*/ 48211 h 213"/>
                  <a:gd name="T82" fmla="*/ 37312 w 182"/>
                  <a:gd name="T83" fmla="*/ 44434 h 213"/>
                  <a:gd name="T84" fmla="*/ 39932 w 182"/>
                  <a:gd name="T85" fmla="*/ 40701 h 213"/>
                  <a:gd name="T86" fmla="*/ 41482 w 182"/>
                  <a:gd name="T87" fmla="*/ 36376 h 213"/>
                  <a:gd name="T88" fmla="*/ 42332 w 182"/>
                  <a:gd name="T89" fmla="*/ 32418 h 213"/>
                  <a:gd name="T90" fmla="*/ 42843 w 182"/>
                  <a:gd name="T91" fmla="*/ 28147 h 213"/>
                  <a:gd name="T92" fmla="*/ 42843 w 182"/>
                  <a:gd name="T93" fmla="*/ 23924 h 213"/>
                  <a:gd name="T94" fmla="*/ 43049 w 182"/>
                  <a:gd name="T95" fmla="*/ 19977 h 213"/>
                  <a:gd name="T96" fmla="*/ 40777 w 182"/>
                  <a:gd name="T97" fmla="*/ 11655 h 213"/>
                  <a:gd name="T98" fmla="*/ 36923 w 182"/>
                  <a:gd name="T99" fmla="*/ 5188 h 213"/>
                  <a:gd name="T100" fmla="*/ 35556 w 182"/>
                  <a:gd name="T101" fmla="*/ 4647 h 213"/>
                  <a:gd name="T102" fmla="*/ 34783 w 182"/>
                  <a:gd name="T103" fmla="*/ 3855 h 213"/>
                  <a:gd name="T104" fmla="*/ 33514 w 182"/>
                  <a:gd name="T105" fmla="*/ 3222 h 213"/>
                  <a:gd name="T106" fmla="*/ 32633 w 182"/>
                  <a:gd name="T107" fmla="*/ 2781 h 213"/>
                  <a:gd name="T108" fmla="*/ 31185 w 182"/>
                  <a:gd name="T109" fmla="*/ 2228 h 213"/>
                  <a:gd name="T110" fmla="*/ 29761 w 182"/>
                  <a:gd name="T111" fmla="*/ 1541 h 213"/>
                  <a:gd name="T112" fmla="*/ 28070 w 182"/>
                  <a:gd name="T113" fmla="*/ 737 h 213"/>
                  <a:gd name="T114" fmla="*/ 25755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12">
                <a:extLst>
                  <a:ext uri="{FF2B5EF4-FFF2-40B4-BE49-F238E27FC236}">
                    <a16:creationId xmlns:a16="http://schemas.microsoft.com/office/drawing/2014/main" id="{CBBA1526-08DF-472F-B2CE-99350408850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1 w 128"/>
                  <a:gd name="T1" fmla="*/ 0 h 217"/>
                  <a:gd name="T2" fmla="*/ 1 w 128"/>
                  <a:gd name="T3" fmla="*/ 1 h 217"/>
                  <a:gd name="T4" fmla="*/ 1 w 128"/>
                  <a:gd name="T5" fmla="*/ 1 h 217"/>
                  <a:gd name="T6" fmla="*/ 1 w 128"/>
                  <a:gd name="T7" fmla="*/ 1 h 217"/>
                  <a:gd name="T8" fmla="*/ 1 w 128"/>
                  <a:gd name="T9" fmla="*/ 1 h 217"/>
                  <a:gd name="T10" fmla="*/ 1 w 128"/>
                  <a:gd name="T11" fmla="*/ 1 h 217"/>
                  <a:gd name="T12" fmla="*/ 1 w 128"/>
                  <a:gd name="T13" fmla="*/ 1 h 217"/>
                  <a:gd name="T14" fmla="*/ 1 w 128"/>
                  <a:gd name="T15" fmla="*/ 1 h 217"/>
                  <a:gd name="T16" fmla="*/ 1 w 128"/>
                  <a:gd name="T17" fmla="*/ 1 h 217"/>
                  <a:gd name="T18" fmla="*/ 1 w 128"/>
                  <a:gd name="T19" fmla="*/ 1 h 217"/>
                  <a:gd name="T20" fmla="*/ 1 w 128"/>
                  <a:gd name="T21" fmla="*/ 1 h 217"/>
                  <a:gd name="T22" fmla="*/ 1 w 128"/>
                  <a:gd name="T23" fmla="*/ 1 h 217"/>
                  <a:gd name="T24" fmla="*/ 1 w 128"/>
                  <a:gd name="T25" fmla="*/ 1 h 217"/>
                  <a:gd name="T26" fmla="*/ 1 w 128"/>
                  <a:gd name="T27" fmla="*/ 1 h 217"/>
                  <a:gd name="T28" fmla="*/ 1 w 128"/>
                  <a:gd name="T29" fmla="*/ 1 h 217"/>
                  <a:gd name="T30" fmla="*/ 0 w 128"/>
                  <a:gd name="T31" fmla="*/ 1 h 217"/>
                  <a:gd name="T32" fmla="*/ 1 w 128"/>
                  <a:gd name="T33" fmla="*/ 1 h 217"/>
                  <a:gd name="T34" fmla="*/ 1 w 128"/>
                  <a:gd name="T35" fmla="*/ 1 h 217"/>
                  <a:gd name="T36" fmla="*/ 1 w 128"/>
                  <a:gd name="T37" fmla="*/ 1 h 217"/>
                  <a:gd name="T38" fmla="*/ 1 w 128"/>
                  <a:gd name="T39" fmla="*/ 1 h 217"/>
                  <a:gd name="T40" fmla="*/ 1 w 128"/>
                  <a:gd name="T41" fmla="*/ 1 h 217"/>
                  <a:gd name="T42" fmla="*/ 1 w 128"/>
                  <a:gd name="T43" fmla="*/ 1 h 217"/>
                  <a:gd name="T44" fmla="*/ 1 w 128"/>
                  <a:gd name="T45" fmla="*/ 1 h 217"/>
                  <a:gd name="T46" fmla="*/ 1 w 128"/>
                  <a:gd name="T47" fmla="*/ 1 h 217"/>
                  <a:gd name="T48" fmla="*/ 1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13">
                <a:extLst>
                  <a:ext uri="{FF2B5EF4-FFF2-40B4-BE49-F238E27FC236}">
                    <a16:creationId xmlns:a16="http://schemas.microsoft.com/office/drawing/2014/main" id="{5B0CF478-5B69-4008-85AF-47BCB625B71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1 w 117"/>
                  <a:gd name="T1" fmla="*/ 0 h 132"/>
                  <a:gd name="T2" fmla="*/ 0 w 117"/>
                  <a:gd name="T3" fmla="*/ 1 h 132"/>
                  <a:gd name="T4" fmla="*/ 1 w 117"/>
                  <a:gd name="T5" fmla="*/ 1 h 132"/>
                  <a:gd name="T6" fmla="*/ 1 w 117"/>
                  <a:gd name="T7" fmla="*/ 1 h 132"/>
                  <a:gd name="T8" fmla="*/ 1 w 117"/>
                  <a:gd name="T9" fmla="*/ 1 h 132"/>
                  <a:gd name="T10" fmla="*/ 1 w 117"/>
                  <a:gd name="T11" fmla="*/ 1 h 132"/>
                  <a:gd name="T12" fmla="*/ 1 w 117"/>
                  <a:gd name="T13" fmla="*/ 1 h 132"/>
                  <a:gd name="T14" fmla="*/ 1 w 117"/>
                  <a:gd name="T15" fmla="*/ 1 h 132"/>
                  <a:gd name="T16" fmla="*/ 1 w 117"/>
                  <a:gd name="T17" fmla="*/ 1 h 132"/>
                  <a:gd name="T18" fmla="*/ 1 w 117"/>
                  <a:gd name="T19" fmla="*/ 1 h 132"/>
                  <a:gd name="T20" fmla="*/ 1 w 117"/>
                  <a:gd name="T21" fmla="*/ 1 h 132"/>
                  <a:gd name="T22" fmla="*/ 1 w 117"/>
                  <a:gd name="T23" fmla="*/ 1 h 132"/>
                  <a:gd name="T24" fmla="*/ 1 w 117"/>
                  <a:gd name="T25" fmla="*/ 1 h 132"/>
                  <a:gd name="T26" fmla="*/ 1 w 117"/>
                  <a:gd name="T27" fmla="*/ 1 h 132"/>
                  <a:gd name="T28" fmla="*/ 1 w 117"/>
                  <a:gd name="T29" fmla="*/ 1 h 132"/>
                  <a:gd name="T30" fmla="*/ 1 w 117"/>
                  <a:gd name="T31" fmla="*/ 1 h 132"/>
                  <a:gd name="T32" fmla="*/ 1 w 117"/>
                  <a:gd name="T33" fmla="*/ 1 h 132"/>
                  <a:gd name="T34" fmla="*/ 1 w 117"/>
                  <a:gd name="T35" fmla="*/ 1 h 132"/>
                  <a:gd name="T36" fmla="*/ 1 w 117"/>
                  <a:gd name="T37" fmla="*/ 1 h 132"/>
                  <a:gd name="T38" fmla="*/ 1 w 117"/>
                  <a:gd name="T39" fmla="*/ 1 h 132"/>
                  <a:gd name="T40" fmla="*/ 1 w 117"/>
                  <a:gd name="T41" fmla="*/ 1 h 132"/>
                  <a:gd name="T42" fmla="*/ 1 w 117"/>
                  <a:gd name="T43" fmla="*/ 1 h 132"/>
                  <a:gd name="T44" fmla="*/ 1 w 117"/>
                  <a:gd name="T45" fmla="*/ 1 h 132"/>
                  <a:gd name="T46" fmla="*/ 1 w 117"/>
                  <a:gd name="T47" fmla="*/ 1 h 132"/>
                  <a:gd name="T48" fmla="*/ 1 w 117"/>
                  <a:gd name="T49" fmla="*/ 1 h 132"/>
                  <a:gd name="T50" fmla="*/ 1 w 117"/>
                  <a:gd name="T51" fmla="*/ 1 h 132"/>
                  <a:gd name="T52" fmla="*/ 1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14">
                <a:extLst>
                  <a:ext uri="{FF2B5EF4-FFF2-40B4-BE49-F238E27FC236}">
                    <a16:creationId xmlns:a16="http://schemas.microsoft.com/office/drawing/2014/main" id="{FA914EE6-BA91-4AE5-B447-5499C32C494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289" y="3134"/>
                <a:ext cx="21" cy="55"/>
              </a:xfrm>
              <a:custGeom>
                <a:avLst/>
                <a:gdLst>
                  <a:gd name="T0" fmla="*/ 1 w 29"/>
                  <a:gd name="T1" fmla="*/ 0 h 77"/>
                  <a:gd name="T2" fmla="*/ 1 w 29"/>
                  <a:gd name="T3" fmla="*/ 0 h 77"/>
                  <a:gd name="T4" fmla="*/ 1 w 29"/>
                  <a:gd name="T5" fmla="*/ 1 h 77"/>
                  <a:gd name="T6" fmla="*/ 1 w 29"/>
                  <a:gd name="T7" fmla="*/ 1 h 77"/>
                  <a:gd name="T8" fmla="*/ 1 w 29"/>
                  <a:gd name="T9" fmla="*/ 1 h 77"/>
                  <a:gd name="T10" fmla="*/ 1 w 29"/>
                  <a:gd name="T11" fmla="*/ 1 h 77"/>
                  <a:gd name="T12" fmla="*/ 0 w 29"/>
                  <a:gd name="T13" fmla="*/ 1 h 77"/>
                  <a:gd name="T14" fmla="*/ 1 w 29"/>
                  <a:gd name="T15" fmla="*/ 1 h 77"/>
                  <a:gd name="T16" fmla="*/ 1 w 29"/>
                  <a:gd name="T17" fmla="*/ 1 h 77"/>
                  <a:gd name="T18" fmla="*/ 1 w 29"/>
                  <a:gd name="T19" fmla="*/ 1 h 77"/>
                  <a:gd name="T20" fmla="*/ 1 w 29"/>
                  <a:gd name="T21" fmla="*/ 1 h 77"/>
                  <a:gd name="T22" fmla="*/ 1 w 29"/>
                  <a:gd name="T23" fmla="*/ 1 h 77"/>
                  <a:gd name="T24" fmla="*/ 1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7" name="Group 15">
                <a:extLst>
                  <a:ext uri="{FF2B5EF4-FFF2-40B4-BE49-F238E27FC236}">
                    <a16:creationId xmlns:a16="http://schemas.microsoft.com/office/drawing/2014/main" id="{7F1B298F-F683-45D7-8402-8C73B1F0132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>
                  <a:extLst>
                    <a:ext uri="{FF2B5EF4-FFF2-40B4-BE49-F238E27FC236}">
                      <a16:creationId xmlns:a16="http://schemas.microsoft.com/office/drawing/2014/main" id="{0D414678-721C-4214-B3AF-0408935A065C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 w 207"/>
                    <a:gd name="T1" fmla="*/ 1 h 564"/>
                    <a:gd name="T2" fmla="*/ 1 w 207"/>
                    <a:gd name="T3" fmla="*/ 1 h 564"/>
                    <a:gd name="T4" fmla="*/ 1 w 207"/>
                    <a:gd name="T5" fmla="*/ 1 h 564"/>
                    <a:gd name="T6" fmla="*/ 0 w 207"/>
                    <a:gd name="T7" fmla="*/ 1 h 564"/>
                    <a:gd name="T8" fmla="*/ 0 w 207"/>
                    <a:gd name="T9" fmla="*/ 1 h 564"/>
                    <a:gd name="T10" fmla="*/ 1 w 207"/>
                    <a:gd name="T11" fmla="*/ 1 h 564"/>
                    <a:gd name="T12" fmla="*/ 1 w 207"/>
                    <a:gd name="T13" fmla="*/ 1 h 564"/>
                    <a:gd name="T14" fmla="*/ 1 w 207"/>
                    <a:gd name="T15" fmla="*/ 1 h 564"/>
                    <a:gd name="T16" fmla="*/ 1 w 207"/>
                    <a:gd name="T17" fmla="*/ 1 h 564"/>
                    <a:gd name="T18" fmla="*/ 1 w 207"/>
                    <a:gd name="T19" fmla="*/ 1 h 564"/>
                    <a:gd name="T20" fmla="*/ 1 w 207"/>
                    <a:gd name="T21" fmla="*/ 1 h 564"/>
                    <a:gd name="T22" fmla="*/ 1 w 207"/>
                    <a:gd name="T23" fmla="*/ 1 h 564"/>
                    <a:gd name="T24" fmla="*/ 1 w 207"/>
                    <a:gd name="T25" fmla="*/ 2 h 564"/>
                    <a:gd name="T26" fmla="*/ 1 w 207"/>
                    <a:gd name="T27" fmla="*/ 2 h 564"/>
                    <a:gd name="T28" fmla="*/ 1 w 207"/>
                    <a:gd name="T29" fmla="*/ 2 h 564"/>
                    <a:gd name="T30" fmla="*/ 1 w 207"/>
                    <a:gd name="T31" fmla="*/ 2 h 564"/>
                    <a:gd name="T32" fmla="*/ 1 w 207"/>
                    <a:gd name="T33" fmla="*/ 2 h 564"/>
                    <a:gd name="T34" fmla="*/ 1 w 207"/>
                    <a:gd name="T35" fmla="*/ 2 h 564"/>
                    <a:gd name="T36" fmla="*/ 1 w 207"/>
                    <a:gd name="T37" fmla="*/ 2 h 564"/>
                    <a:gd name="T38" fmla="*/ 1 w 207"/>
                    <a:gd name="T39" fmla="*/ 1 h 564"/>
                    <a:gd name="T40" fmla="*/ 1 w 207"/>
                    <a:gd name="T41" fmla="*/ 1 h 564"/>
                    <a:gd name="T42" fmla="*/ 1 w 207"/>
                    <a:gd name="T43" fmla="*/ 1 h 564"/>
                    <a:gd name="T44" fmla="*/ 1 w 207"/>
                    <a:gd name="T45" fmla="*/ 1 h 564"/>
                    <a:gd name="T46" fmla="*/ 1 w 207"/>
                    <a:gd name="T47" fmla="*/ 1 h 564"/>
                    <a:gd name="T48" fmla="*/ 1 w 207"/>
                    <a:gd name="T49" fmla="*/ 1 h 564"/>
                    <a:gd name="T50" fmla="*/ 1 w 207"/>
                    <a:gd name="T51" fmla="*/ 1 h 564"/>
                    <a:gd name="T52" fmla="*/ 1 w 207"/>
                    <a:gd name="T53" fmla="*/ 1 h 564"/>
                    <a:gd name="T54" fmla="*/ 1 w 207"/>
                    <a:gd name="T55" fmla="*/ 1 h 564"/>
                    <a:gd name="T56" fmla="*/ 1 w 207"/>
                    <a:gd name="T57" fmla="*/ 0 h 564"/>
                    <a:gd name="T58" fmla="*/ 1 w 207"/>
                    <a:gd name="T59" fmla="*/ 1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17">
                  <a:extLst>
                    <a:ext uri="{FF2B5EF4-FFF2-40B4-BE49-F238E27FC236}">
                      <a16:creationId xmlns:a16="http://schemas.microsoft.com/office/drawing/2014/main" id="{9940A2A2-B9BB-43C7-B92E-0AD622141BC2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 h 232"/>
                    <a:gd name="T2" fmla="*/ 1 w 47"/>
                    <a:gd name="T3" fmla="*/ 1 h 232"/>
                    <a:gd name="T4" fmla="*/ 1 w 47"/>
                    <a:gd name="T5" fmla="*/ 1 h 232"/>
                    <a:gd name="T6" fmla="*/ 1 w 47"/>
                    <a:gd name="T7" fmla="*/ 1 h 232"/>
                    <a:gd name="T8" fmla="*/ 1 w 47"/>
                    <a:gd name="T9" fmla="*/ 1 h 232"/>
                    <a:gd name="T10" fmla="*/ 1 w 47"/>
                    <a:gd name="T11" fmla="*/ 1 h 232"/>
                    <a:gd name="T12" fmla="*/ 1 w 47"/>
                    <a:gd name="T13" fmla="*/ 1 h 232"/>
                    <a:gd name="T14" fmla="*/ 1 w 47"/>
                    <a:gd name="T15" fmla="*/ 1 h 232"/>
                    <a:gd name="T16" fmla="*/ 1 w 47"/>
                    <a:gd name="T17" fmla="*/ 1 h 232"/>
                    <a:gd name="T18" fmla="*/ 1 w 47"/>
                    <a:gd name="T19" fmla="*/ 1 h 232"/>
                    <a:gd name="T20" fmla="*/ 1 w 47"/>
                    <a:gd name="T21" fmla="*/ 1 h 232"/>
                    <a:gd name="T22" fmla="*/ 1 w 47"/>
                    <a:gd name="T23" fmla="*/ 1 h 232"/>
                    <a:gd name="T24" fmla="*/ 1 w 47"/>
                    <a:gd name="T25" fmla="*/ 1 h 232"/>
                    <a:gd name="T26" fmla="*/ 1 w 47"/>
                    <a:gd name="T27" fmla="*/ 0 h 232"/>
                    <a:gd name="T28" fmla="*/ 0 w 47"/>
                    <a:gd name="T29" fmla="*/ 1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18">
                  <a:extLst>
                    <a:ext uri="{FF2B5EF4-FFF2-40B4-BE49-F238E27FC236}">
                      <a16:creationId xmlns:a16="http://schemas.microsoft.com/office/drawing/2014/main" id="{B17C58CB-7EC6-4276-BCC0-FA8D41F2E775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97" y="1721"/>
                  <a:ext cx="60" cy="27"/>
                </a:xfrm>
                <a:custGeom>
                  <a:avLst/>
                  <a:gdLst>
                    <a:gd name="T0" fmla="*/ 1 w 87"/>
                    <a:gd name="T1" fmla="*/ 1 h 40"/>
                    <a:gd name="T2" fmla="*/ 1 w 87"/>
                    <a:gd name="T3" fmla="*/ 1 h 40"/>
                    <a:gd name="T4" fmla="*/ 1 w 87"/>
                    <a:gd name="T5" fmla="*/ 1 h 40"/>
                    <a:gd name="T6" fmla="*/ 1 w 87"/>
                    <a:gd name="T7" fmla="*/ 1 h 40"/>
                    <a:gd name="T8" fmla="*/ 1 w 87"/>
                    <a:gd name="T9" fmla="*/ 1 h 40"/>
                    <a:gd name="T10" fmla="*/ 1 w 87"/>
                    <a:gd name="T11" fmla="*/ 1 h 40"/>
                    <a:gd name="T12" fmla="*/ 1 w 87"/>
                    <a:gd name="T13" fmla="*/ 1 h 40"/>
                    <a:gd name="T14" fmla="*/ 1 w 87"/>
                    <a:gd name="T15" fmla="*/ 0 h 40"/>
                    <a:gd name="T16" fmla="*/ 0 w 87"/>
                    <a:gd name="T17" fmla="*/ 1 h 40"/>
                    <a:gd name="T18" fmla="*/ 1 w 87"/>
                    <a:gd name="T19" fmla="*/ 1 h 40"/>
                    <a:gd name="T20" fmla="*/ 1 w 87"/>
                    <a:gd name="T21" fmla="*/ 1 h 40"/>
                    <a:gd name="T22" fmla="*/ 1 w 87"/>
                    <a:gd name="T23" fmla="*/ 1 h 40"/>
                    <a:gd name="T24" fmla="*/ 1 w 87"/>
                    <a:gd name="T25" fmla="*/ 1 h 40"/>
                    <a:gd name="T26" fmla="*/ 1 w 87"/>
                    <a:gd name="T27" fmla="*/ 1 h 40"/>
                    <a:gd name="T28" fmla="*/ 1 w 87"/>
                    <a:gd name="T29" fmla="*/ 1 h 40"/>
                    <a:gd name="T30" fmla="*/ 1 w 87"/>
                    <a:gd name="T31" fmla="*/ 1 h 40"/>
                    <a:gd name="T32" fmla="*/ 1 w 87"/>
                    <a:gd name="T33" fmla="*/ 1 h 40"/>
                    <a:gd name="T34" fmla="*/ 1 w 87"/>
                    <a:gd name="T35" fmla="*/ 1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>
              <a:extLst>
                <a:ext uri="{FF2B5EF4-FFF2-40B4-BE49-F238E27FC236}">
                  <a16:creationId xmlns:a16="http://schemas.microsoft.com/office/drawing/2014/main" id="{707DD7F3-B078-47ED-9474-FE7D5F3BCE4F}"/>
                </a:ext>
              </a:extLst>
            </p:cNvPr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>
                <a:extLst>
                  <a:ext uri="{FF2B5EF4-FFF2-40B4-BE49-F238E27FC236}">
                    <a16:creationId xmlns:a16="http://schemas.microsoft.com/office/drawing/2014/main" id="{16392BA2-1710-4645-A3EC-9FEF7C024C6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7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21">
                <a:extLst>
                  <a:ext uri="{FF2B5EF4-FFF2-40B4-BE49-F238E27FC236}">
                    <a16:creationId xmlns:a16="http://schemas.microsoft.com/office/drawing/2014/main" id="{10524D2D-A60E-4CA9-BA3E-AB2E874DDCA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22">
                <a:extLst>
                  <a:ext uri="{FF2B5EF4-FFF2-40B4-BE49-F238E27FC236}">
                    <a16:creationId xmlns:a16="http://schemas.microsoft.com/office/drawing/2014/main" id="{0DCBFC0B-9016-41BF-B07C-C6497919049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7" name="Group 23">
              <a:extLst>
                <a:ext uri="{FF2B5EF4-FFF2-40B4-BE49-F238E27FC236}">
                  <a16:creationId xmlns:a16="http://schemas.microsoft.com/office/drawing/2014/main" id="{719E572A-2C31-485F-91F3-74997D61686C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>
                <a:extLst>
                  <a:ext uri="{FF2B5EF4-FFF2-40B4-BE49-F238E27FC236}">
                    <a16:creationId xmlns:a16="http://schemas.microsoft.com/office/drawing/2014/main" id="{FFD3EB0B-C9C0-4FE3-A427-D491E30D90A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25">
                <a:extLst>
                  <a:ext uri="{FF2B5EF4-FFF2-40B4-BE49-F238E27FC236}">
                    <a16:creationId xmlns:a16="http://schemas.microsoft.com/office/drawing/2014/main" id="{D024EB98-35FF-42B0-8F3F-88243F7CAAE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26">
                <a:extLst>
                  <a:ext uri="{FF2B5EF4-FFF2-40B4-BE49-F238E27FC236}">
                    <a16:creationId xmlns:a16="http://schemas.microsoft.com/office/drawing/2014/main" id="{4E3C7814-CAB7-4DBB-B1B8-D96F2CD8082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8" name="Group 27">
              <a:extLst>
                <a:ext uri="{FF2B5EF4-FFF2-40B4-BE49-F238E27FC236}">
                  <a16:creationId xmlns:a16="http://schemas.microsoft.com/office/drawing/2014/main" id="{F527EDF5-C1ED-4A88-AEC4-6C8D338EE3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>
                <a:extLst>
                  <a:ext uri="{FF2B5EF4-FFF2-40B4-BE49-F238E27FC236}">
                    <a16:creationId xmlns:a16="http://schemas.microsoft.com/office/drawing/2014/main" id="{36BA97B1-1BA1-47FA-B149-95A42E56AD9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29">
                <a:extLst>
                  <a:ext uri="{FF2B5EF4-FFF2-40B4-BE49-F238E27FC236}">
                    <a16:creationId xmlns:a16="http://schemas.microsoft.com/office/drawing/2014/main" id="{4823C892-5387-4927-ADE6-A9473285903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0">
                <a:extLst>
                  <a:ext uri="{FF2B5EF4-FFF2-40B4-BE49-F238E27FC236}">
                    <a16:creationId xmlns:a16="http://schemas.microsoft.com/office/drawing/2014/main" id="{8C02E396-BB6F-46E0-B92B-147DEDE3F07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9" name="Freeform 31">
              <a:extLst>
                <a:ext uri="{FF2B5EF4-FFF2-40B4-BE49-F238E27FC236}">
                  <a16:creationId xmlns:a16="http://schemas.microsoft.com/office/drawing/2014/main" id="{8D0C399C-7529-47B1-A062-73CC16A0D41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2">
              <a:extLst>
                <a:ext uri="{FF2B5EF4-FFF2-40B4-BE49-F238E27FC236}">
                  <a16:creationId xmlns:a16="http://schemas.microsoft.com/office/drawing/2014/main" id="{006D7B09-7874-45AA-8E42-2EBBA2FC3E17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85 w 109"/>
                <a:gd name="T3" fmla="*/ 1 h 156"/>
                <a:gd name="T4" fmla="*/ 326 w 109"/>
                <a:gd name="T5" fmla="*/ 5 h 156"/>
                <a:gd name="T6" fmla="*/ 649 w 109"/>
                <a:gd name="T7" fmla="*/ 32 h 156"/>
                <a:gd name="T8" fmla="*/ 1028 w 109"/>
                <a:gd name="T9" fmla="*/ 67 h 156"/>
                <a:gd name="T10" fmla="*/ 1374 w 109"/>
                <a:gd name="T11" fmla="*/ 123 h 156"/>
                <a:gd name="T12" fmla="*/ 1691 w 109"/>
                <a:gd name="T13" fmla="*/ 198 h 156"/>
                <a:gd name="T14" fmla="*/ 1888 w 109"/>
                <a:gd name="T15" fmla="*/ 299 h 156"/>
                <a:gd name="T16" fmla="*/ 1934 w 109"/>
                <a:gd name="T17" fmla="*/ 439 h 156"/>
                <a:gd name="T18" fmla="*/ 1842 w 109"/>
                <a:gd name="T19" fmla="*/ 439 h 156"/>
                <a:gd name="T20" fmla="*/ 1751 w 109"/>
                <a:gd name="T21" fmla="*/ 439 h 156"/>
                <a:gd name="T22" fmla="*/ 1645 w 109"/>
                <a:gd name="T23" fmla="*/ 439 h 156"/>
                <a:gd name="T24" fmla="*/ 1521 w 109"/>
                <a:gd name="T25" fmla="*/ 425 h 156"/>
                <a:gd name="T26" fmla="*/ 1433 w 109"/>
                <a:gd name="T27" fmla="*/ 424 h 156"/>
                <a:gd name="T28" fmla="*/ 1319 w 109"/>
                <a:gd name="T29" fmla="*/ 418 h 156"/>
                <a:gd name="T30" fmla="*/ 1163 w 109"/>
                <a:gd name="T31" fmla="*/ 403 h 156"/>
                <a:gd name="T32" fmla="*/ 1028 w 109"/>
                <a:gd name="T33" fmla="*/ 388 h 156"/>
                <a:gd name="T34" fmla="*/ 937 w 109"/>
                <a:gd name="T35" fmla="*/ 351 h 156"/>
                <a:gd name="T36" fmla="*/ 937 w 109"/>
                <a:gd name="T37" fmla="*/ 312 h 156"/>
                <a:gd name="T38" fmla="*/ 986 w 109"/>
                <a:gd name="T39" fmla="*/ 267 h 156"/>
                <a:gd name="T40" fmla="*/ 1034 w 109"/>
                <a:gd name="T41" fmla="*/ 222 h 156"/>
                <a:gd name="T42" fmla="*/ 986 w 109"/>
                <a:gd name="T43" fmla="*/ 173 h 156"/>
                <a:gd name="T44" fmla="*/ 849 w 109"/>
                <a:gd name="T45" fmla="*/ 119 h 156"/>
                <a:gd name="T46" fmla="*/ 555 w 109"/>
                <a:gd name="T47" fmla="*/ 64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3">
              <a:extLst>
                <a:ext uri="{FF2B5EF4-FFF2-40B4-BE49-F238E27FC236}">
                  <a16:creationId xmlns:a16="http://schemas.microsoft.com/office/drawing/2014/main" id="{1492071F-C81E-4430-9829-D4C6C2A5C8BA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119 w 54"/>
                <a:gd name="T5" fmla="*/ 3 h 40"/>
                <a:gd name="T6" fmla="*/ 264 w 54"/>
                <a:gd name="T7" fmla="*/ 26 h 40"/>
                <a:gd name="T8" fmla="*/ 441 w 54"/>
                <a:gd name="T9" fmla="*/ 34 h 40"/>
                <a:gd name="T10" fmla="*/ 590 w 54"/>
                <a:gd name="T11" fmla="*/ 43 h 40"/>
                <a:gd name="T12" fmla="*/ 747 w 54"/>
                <a:gd name="T13" fmla="*/ 49 h 40"/>
                <a:gd name="T14" fmla="*/ 913 w 54"/>
                <a:gd name="T15" fmla="*/ 53 h 40"/>
                <a:gd name="T16" fmla="*/ 1101 w 54"/>
                <a:gd name="T17" fmla="*/ 46 h 40"/>
                <a:gd name="T18" fmla="*/ 1077 w 54"/>
                <a:gd name="T19" fmla="*/ 73 h 40"/>
                <a:gd name="T20" fmla="*/ 1016 w 54"/>
                <a:gd name="T21" fmla="*/ 97 h 40"/>
                <a:gd name="T22" fmla="*/ 901 w 54"/>
                <a:gd name="T23" fmla="*/ 112 h 40"/>
                <a:gd name="T24" fmla="*/ 739 w 54"/>
                <a:gd name="T25" fmla="*/ 118 h 40"/>
                <a:gd name="T26" fmla="*/ 566 w 54"/>
                <a:gd name="T27" fmla="*/ 117 h 40"/>
                <a:gd name="T28" fmla="*/ 379 w 54"/>
                <a:gd name="T29" fmla="*/ 95 h 40"/>
                <a:gd name="T30" fmla="*/ 199 w 54"/>
                <a:gd name="T31" fmla="*/ 61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4">
              <a:extLst>
                <a:ext uri="{FF2B5EF4-FFF2-40B4-BE49-F238E27FC236}">
                  <a16:creationId xmlns:a16="http://schemas.microsoft.com/office/drawing/2014/main" id="{5678F43E-825E-4FD7-B026-8302EE5B805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5">
              <a:extLst>
                <a:ext uri="{FF2B5EF4-FFF2-40B4-BE49-F238E27FC236}">
                  <a16:creationId xmlns:a16="http://schemas.microsoft.com/office/drawing/2014/main" id="{F20A254C-ECA8-4567-A796-D226CFECE7C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6">
              <a:extLst>
                <a:ext uri="{FF2B5EF4-FFF2-40B4-BE49-F238E27FC236}">
                  <a16:creationId xmlns:a16="http://schemas.microsoft.com/office/drawing/2014/main" id="{5FF4D2B9-67D3-4040-A8E2-D2D1C95C6FE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7">
              <a:extLst>
                <a:ext uri="{FF2B5EF4-FFF2-40B4-BE49-F238E27FC236}">
                  <a16:creationId xmlns:a16="http://schemas.microsoft.com/office/drawing/2014/main" id="{AEE23D2D-D599-42B6-B40E-EAD3DB3535D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8">
              <a:extLst>
                <a:ext uri="{FF2B5EF4-FFF2-40B4-BE49-F238E27FC236}">
                  <a16:creationId xmlns:a16="http://schemas.microsoft.com/office/drawing/2014/main" id="{1EB44239-A2D6-4656-94F6-286EA013BE88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40 h 237"/>
                <a:gd name="T4" fmla="*/ 216 w 257"/>
                <a:gd name="T5" fmla="*/ 82 h 237"/>
                <a:gd name="T6" fmla="*/ 494 w 257"/>
                <a:gd name="T7" fmla="*/ 125 h 237"/>
                <a:gd name="T8" fmla="*/ 885 w 257"/>
                <a:gd name="T9" fmla="*/ 161 h 237"/>
                <a:gd name="T10" fmla="*/ 1431 w 257"/>
                <a:gd name="T11" fmla="*/ 195 h 237"/>
                <a:gd name="T12" fmla="*/ 2123 w 257"/>
                <a:gd name="T13" fmla="*/ 232 h 237"/>
                <a:gd name="T14" fmla="*/ 3008 w 257"/>
                <a:gd name="T15" fmla="*/ 265 h 237"/>
                <a:gd name="T16" fmla="*/ 4026 w 257"/>
                <a:gd name="T17" fmla="*/ 293 h 237"/>
                <a:gd name="T18" fmla="*/ 5335 w 257"/>
                <a:gd name="T19" fmla="*/ 319 h 237"/>
                <a:gd name="T20" fmla="*/ 6816 w 257"/>
                <a:gd name="T21" fmla="*/ 341 h 237"/>
                <a:gd name="T22" fmla="*/ 8394 w 257"/>
                <a:gd name="T23" fmla="*/ 360 h 237"/>
                <a:gd name="T24" fmla="*/ 10348 w 257"/>
                <a:gd name="T25" fmla="*/ 375 h 237"/>
                <a:gd name="T26" fmla="*/ 12480 w 257"/>
                <a:gd name="T27" fmla="*/ 385 h 237"/>
                <a:gd name="T28" fmla="*/ 14918 w 257"/>
                <a:gd name="T29" fmla="*/ 390 h 237"/>
                <a:gd name="T30" fmla="*/ 17436 w 257"/>
                <a:gd name="T31" fmla="*/ 388 h 237"/>
                <a:gd name="T32" fmla="*/ 20383 w 257"/>
                <a:gd name="T33" fmla="*/ 382 h 237"/>
                <a:gd name="T34" fmla="*/ 17800 w 257"/>
                <a:gd name="T35" fmla="*/ 373 h 237"/>
                <a:gd name="T36" fmla="*/ 15444 w 257"/>
                <a:gd name="T37" fmla="*/ 361 h 237"/>
                <a:gd name="T38" fmla="*/ 13487 w 257"/>
                <a:gd name="T39" fmla="*/ 348 h 237"/>
                <a:gd name="T40" fmla="*/ 11739 w 257"/>
                <a:gd name="T41" fmla="*/ 336 h 237"/>
                <a:gd name="T42" fmla="*/ 10145 w 257"/>
                <a:gd name="T43" fmla="*/ 318 h 237"/>
                <a:gd name="T44" fmla="*/ 8888 w 257"/>
                <a:gd name="T45" fmla="*/ 299 h 237"/>
                <a:gd name="T46" fmla="*/ 7729 w 257"/>
                <a:gd name="T47" fmla="*/ 279 h 237"/>
                <a:gd name="T48" fmla="*/ 6640 w 257"/>
                <a:gd name="T49" fmla="*/ 255 h 237"/>
                <a:gd name="T50" fmla="*/ 5662 w 257"/>
                <a:gd name="T51" fmla="*/ 232 h 237"/>
                <a:gd name="T52" fmla="*/ 4864 w 257"/>
                <a:gd name="T53" fmla="*/ 204 h 237"/>
                <a:gd name="T54" fmla="*/ 4180 w 257"/>
                <a:gd name="T55" fmla="*/ 177 h 237"/>
                <a:gd name="T56" fmla="*/ 3431 w 257"/>
                <a:gd name="T57" fmla="*/ 144 h 237"/>
                <a:gd name="T58" fmla="*/ 2615 w 257"/>
                <a:gd name="T59" fmla="*/ 113 h 237"/>
                <a:gd name="T60" fmla="*/ 1836 w 257"/>
                <a:gd name="T61" fmla="*/ 78 h 237"/>
                <a:gd name="T62" fmla="*/ 928 w 257"/>
                <a:gd name="T63" fmla="*/ 39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9">
              <a:extLst>
                <a:ext uri="{FF2B5EF4-FFF2-40B4-BE49-F238E27FC236}">
                  <a16:creationId xmlns:a16="http://schemas.microsoft.com/office/drawing/2014/main" id="{DFD234DC-85FF-4732-9EFC-C632A336DAD1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6737 w 124"/>
                <a:gd name="T1" fmla="*/ 0 h 110"/>
                <a:gd name="T2" fmla="*/ 10770 w 124"/>
                <a:gd name="T3" fmla="*/ 210 h 110"/>
                <a:gd name="T4" fmla="*/ 10466 w 124"/>
                <a:gd name="T5" fmla="*/ 209 h 110"/>
                <a:gd name="T6" fmla="*/ 9298 w 124"/>
                <a:gd name="T7" fmla="*/ 205 h 110"/>
                <a:gd name="T8" fmla="*/ 7771 w 124"/>
                <a:gd name="T9" fmla="*/ 199 h 110"/>
                <a:gd name="T10" fmla="*/ 5938 w 124"/>
                <a:gd name="T11" fmla="*/ 193 h 110"/>
                <a:gd name="T12" fmla="*/ 3908 w 124"/>
                <a:gd name="T13" fmla="*/ 190 h 110"/>
                <a:gd name="T14" fmla="*/ 2219 w 124"/>
                <a:gd name="T15" fmla="*/ 191 h 110"/>
                <a:gd name="T16" fmla="*/ 789 w 124"/>
                <a:gd name="T17" fmla="*/ 200 h 110"/>
                <a:gd name="T18" fmla="*/ 0 w 124"/>
                <a:gd name="T19" fmla="*/ 214 h 110"/>
                <a:gd name="T20" fmla="*/ 323 w 124"/>
                <a:gd name="T21" fmla="*/ 191 h 110"/>
                <a:gd name="T22" fmla="*/ 710 w 124"/>
                <a:gd name="T23" fmla="*/ 174 h 110"/>
                <a:gd name="T24" fmla="*/ 1432 w 124"/>
                <a:gd name="T25" fmla="*/ 160 h 110"/>
                <a:gd name="T26" fmla="*/ 2219 w 124"/>
                <a:gd name="T27" fmla="*/ 148 h 110"/>
                <a:gd name="T28" fmla="*/ 3147 w 124"/>
                <a:gd name="T29" fmla="*/ 140 h 110"/>
                <a:gd name="T30" fmla="*/ 4063 w 124"/>
                <a:gd name="T31" fmla="*/ 139 h 110"/>
                <a:gd name="T32" fmla="*/ 5095 w 124"/>
                <a:gd name="T33" fmla="*/ 139 h 110"/>
                <a:gd name="T34" fmla="*/ 6263 w 124"/>
                <a:gd name="T35" fmla="*/ 145 h 110"/>
                <a:gd name="T36" fmla="*/ 6346 w 124"/>
                <a:gd name="T37" fmla="*/ 139 h 110"/>
                <a:gd name="T38" fmla="*/ 6093 w 124"/>
                <a:gd name="T39" fmla="*/ 111 h 110"/>
                <a:gd name="T40" fmla="*/ 5813 w 124"/>
                <a:gd name="T41" fmla="*/ 74 h 110"/>
                <a:gd name="T42" fmla="*/ 5708 w 124"/>
                <a:gd name="T43" fmla="*/ 58 h 110"/>
                <a:gd name="T44" fmla="*/ 5472 w 124"/>
                <a:gd name="T45" fmla="*/ 58 h 110"/>
                <a:gd name="T46" fmla="*/ 5263 w 124"/>
                <a:gd name="T47" fmla="*/ 55 h 110"/>
                <a:gd name="T48" fmla="*/ 5095 w 124"/>
                <a:gd name="T49" fmla="*/ 49 h 110"/>
                <a:gd name="T50" fmla="*/ 5002 w 124"/>
                <a:gd name="T51" fmla="*/ 43 h 110"/>
                <a:gd name="T52" fmla="*/ 5002 w 124"/>
                <a:gd name="T53" fmla="*/ 35 h 110"/>
                <a:gd name="T54" fmla="*/ 5095 w 124"/>
                <a:gd name="T55" fmla="*/ 29 h 110"/>
                <a:gd name="T56" fmla="*/ 5770 w 124"/>
                <a:gd name="T57" fmla="*/ 8 h 110"/>
                <a:gd name="T58" fmla="*/ 6737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40">
              <a:extLst>
                <a:ext uri="{FF2B5EF4-FFF2-40B4-BE49-F238E27FC236}">
                  <a16:creationId xmlns:a16="http://schemas.microsoft.com/office/drawing/2014/main" id="{14A69AB3-C576-4759-A8E1-06EBE419870B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437 w 109"/>
                <a:gd name="T3" fmla="*/ 1 h 156"/>
                <a:gd name="T4" fmla="*/ 1556 w 109"/>
                <a:gd name="T5" fmla="*/ 5 h 156"/>
                <a:gd name="T6" fmla="*/ 3256 w 109"/>
                <a:gd name="T7" fmla="*/ 12 h 156"/>
                <a:gd name="T8" fmla="*/ 5145 w 109"/>
                <a:gd name="T9" fmla="*/ 39 h 156"/>
                <a:gd name="T10" fmla="*/ 6939 w 109"/>
                <a:gd name="T11" fmla="*/ 59 h 156"/>
                <a:gd name="T12" fmla="*/ 8513 w 109"/>
                <a:gd name="T13" fmla="*/ 102 h 156"/>
                <a:gd name="T14" fmla="*/ 9473 w 109"/>
                <a:gd name="T15" fmla="*/ 158 h 156"/>
                <a:gd name="T16" fmla="*/ 9662 w 109"/>
                <a:gd name="T17" fmla="*/ 228 h 156"/>
                <a:gd name="T18" fmla="*/ 9358 w 109"/>
                <a:gd name="T19" fmla="*/ 228 h 156"/>
                <a:gd name="T20" fmla="*/ 8843 w 109"/>
                <a:gd name="T21" fmla="*/ 228 h 156"/>
                <a:gd name="T22" fmla="*/ 8244 w 109"/>
                <a:gd name="T23" fmla="*/ 228 h 156"/>
                <a:gd name="T24" fmla="*/ 7702 w 109"/>
                <a:gd name="T25" fmla="*/ 224 h 156"/>
                <a:gd name="T26" fmla="*/ 7164 w 109"/>
                <a:gd name="T27" fmla="*/ 223 h 156"/>
                <a:gd name="T28" fmla="*/ 6564 w 109"/>
                <a:gd name="T29" fmla="*/ 218 h 156"/>
                <a:gd name="T30" fmla="*/ 5845 w 109"/>
                <a:gd name="T31" fmla="*/ 212 h 156"/>
                <a:gd name="T32" fmla="*/ 5145 w 109"/>
                <a:gd name="T33" fmla="*/ 204 h 156"/>
                <a:gd name="T34" fmla="*/ 4680 w 109"/>
                <a:gd name="T35" fmla="*/ 183 h 156"/>
                <a:gd name="T36" fmla="*/ 4680 w 109"/>
                <a:gd name="T37" fmla="*/ 162 h 156"/>
                <a:gd name="T38" fmla="*/ 5002 w 109"/>
                <a:gd name="T39" fmla="*/ 141 h 156"/>
                <a:gd name="T40" fmla="*/ 5299 w 109"/>
                <a:gd name="T41" fmla="*/ 116 h 156"/>
                <a:gd name="T42" fmla="*/ 5002 w 109"/>
                <a:gd name="T43" fmla="*/ 92 h 156"/>
                <a:gd name="T44" fmla="*/ 4290 w 109"/>
                <a:gd name="T45" fmla="*/ 58 h 156"/>
                <a:gd name="T46" fmla="*/ 2792 w 109"/>
                <a:gd name="T47" fmla="*/ 38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41">
              <a:extLst>
                <a:ext uri="{FF2B5EF4-FFF2-40B4-BE49-F238E27FC236}">
                  <a16:creationId xmlns:a16="http://schemas.microsoft.com/office/drawing/2014/main" id="{12EDCF5B-6058-4299-9887-2B829CBAF240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2779 w 46"/>
                <a:gd name="T1" fmla="*/ 0 h 94"/>
                <a:gd name="T2" fmla="*/ 1762 w 46"/>
                <a:gd name="T3" fmla="*/ 59 h 94"/>
                <a:gd name="T4" fmla="*/ 1307 w 46"/>
                <a:gd name="T5" fmla="*/ 98 h 94"/>
                <a:gd name="T6" fmla="*/ 970 w 46"/>
                <a:gd name="T7" fmla="*/ 128 h 94"/>
                <a:gd name="T8" fmla="*/ 0 w 46"/>
                <a:gd name="T9" fmla="*/ 149 h 94"/>
                <a:gd name="T10" fmla="*/ 1065 w 46"/>
                <a:gd name="T11" fmla="*/ 140 h 94"/>
                <a:gd name="T12" fmla="*/ 2062 w 46"/>
                <a:gd name="T13" fmla="*/ 130 h 94"/>
                <a:gd name="T14" fmla="*/ 2793 w 46"/>
                <a:gd name="T15" fmla="*/ 109 h 94"/>
                <a:gd name="T16" fmla="*/ 3514 w 46"/>
                <a:gd name="T17" fmla="*/ 91 h 94"/>
                <a:gd name="T18" fmla="*/ 4000 w 46"/>
                <a:gd name="T19" fmla="*/ 71 h 94"/>
                <a:gd name="T20" fmla="*/ 4049 w 46"/>
                <a:gd name="T21" fmla="*/ 45 h 94"/>
                <a:gd name="T22" fmla="*/ 3746 w 46"/>
                <a:gd name="T23" fmla="*/ 15 h 94"/>
                <a:gd name="T24" fmla="*/ 2779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42">
              <a:extLst>
                <a:ext uri="{FF2B5EF4-FFF2-40B4-BE49-F238E27FC236}">
                  <a16:creationId xmlns:a16="http://schemas.microsoft.com/office/drawing/2014/main" id="{F682D3C6-DB83-4B90-AFB0-82A33503EE9F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476 w 54"/>
                <a:gd name="T5" fmla="*/ 3 h 40"/>
                <a:gd name="T6" fmla="*/ 965 w 54"/>
                <a:gd name="T7" fmla="*/ 8 h 40"/>
                <a:gd name="T8" fmla="*/ 1552 w 54"/>
                <a:gd name="T9" fmla="*/ 12 h 40"/>
                <a:gd name="T10" fmla="*/ 2188 w 54"/>
                <a:gd name="T11" fmla="*/ 15 h 40"/>
                <a:gd name="T12" fmla="*/ 2871 w 54"/>
                <a:gd name="T13" fmla="*/ 17 h 40"/>
                <a:gd name="T14" fmla="*/ 3412 w 54"/>
                <a:gd name="T15" fmla="*/ 18 h 40"/>
                <a:gd name="T16" fmla="*/ 4047 w 54"/>
                <a:gd name="T17" fmla="*/ 16 h 40"/>
                <a:gd name="T18" fmla="*/ 3995 w 54"/>
                <a:gd name="T19" fmla="*/ 40 h 40"/>
                <a:gd name="T20" fmla="*/ 3771 w 54"/>
                <a:gd name="T21" fmla="*/ 48 h 40"/>
                <a:gd name="T22" fmla="*/ 3321 w 54"/>
                <a:gd name="T23" fmla="*/ 53 h 40"/>
                <a:gd name="T24" fmla="*/ 2759 w 54"/>
                <a:gd name="T25" fmla="*/ 55 h 40"/>
                <a:gd name="T26" fmla="*/ 2069 w 54"/>
                <a:gd name="T27" fmla="*/ 54 h 40"/>
                <a:gd name="T28" fmla="*/ 1401 w 54"/>
                <a:gd name="T29" fmla="*/ 47 h 40"/>
                <a:gd name="T30" fmla="*/ 724 w 54"/>
                <a:gd name="T31" fmla="*/ 35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43">
              <a:extLst>
                <a:ext uri="{FF2B5EF4-FFF2-40B4-BE49-F238E27FC236}">
                  <a16:creationId xmlns:a16="http://schemas.microsoft.com/office/drawing/2014/main" id="{40C8F9B7-5703-44A9-804E-8CEE61C7DFD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44">
              <a:extLst>
                <a:ext uri="{FF2B5EF4-FFF2-40B4-BE49-F238E27FC236}">
                  <a16:creationId xmlns:a16="http://schemas.microsoft.com/office/drawing/2014/main" id="{5331C901-9DA2-467E-808E-3DED24C077F3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449 w 596"/>
                <a:gd name="T1" fmla="*/ 575 h 666"/>
                <a:gd name="T2" fmla="*/ 537 w 596"/>
                <a:gd name="T3" fmla="*/ 533 h 666"/>
                <a:gd name="T4" fmla="*/ 0 w 596"/>
                <a:gd name="T5" fmla="*/ 450 h 666"/>
                <a:gd name="T6" fmla="*/ 324 w 596"/>
                <a:gd name="T7" fmla="*/ 347 h 666"/>
                <a:gd name="T8" fmla="*/ 2257 w 596"/>
                <a:gd name="T9" fmla="*/ 236 h 666"/>
                <a:gd name="T10" fmla="*/ 6133 w 596"/>
                <a:gd name="T11" fmla="*/ 133 h 666"/>
                <a:gd name="T12" fmla="*/ 12675 w 596"/>
                <a:gd name="T13" fmla="*/ 46 h 666"/>
                <a:gd name="T14" fmla="*/ 21995 w 596"/>
                <a:gd name="T15" fmla="*/ 2 h 666"/>
                <a:gd name="T16" fmla="*/ 33918 w 596"/>
                <a:gd name="T17" fmla="*/ 9 h 666"/>
                <a:gd name="T18" fmla="*/ 43149 w 596"/>
                <a:gd name="T19" fmla="*/ 105 h 666"/>
                <a:gd name="T20" fmla="*/ 49389 w 596"/>
                <a:gd name="T21" fmla="*/ 256 h 666"/>
                <a:gd name="T22" fmla="*/ 52665 w 596"/>
                <a:gd name="T23" fmla="*/ 445 h 666"/>
                <a:gd name="T24" fmla="*/ 53071 w 596"/>
                <a:gd name="T25" fmla="*/ 639 h 666"/>
                <a:gd name="T26" fmla="*/ 50501 w 596"/>
                <a:gd name="T27" fmla="*/ 818 h 666"/>
                <a:gd name="T28" fmla="*/ 45189 w 596"/>
                <a:gd name="T29" fmla="*/ 958 h 666"/>
                <a:gd name="T30" fmla="*/ 37177 w 596"/>
                <a:gd name="T31" fmla="*/ 1034 h 666"/>
                <a:gd name="T32" fmla="*/ 34691 w 596"/>
                <a:gd name="T33" fmla="*/ 1027 h 666"/>
                <a:gd name="T34" fmla="*/ 39341 w 596"/>
                <a:gd name="T35" fmla="*/ 963 h 666"/>
                <a:gd name="T36" fmla="*/ 42957 w 596"/>
                <a:gd name="T37" fmla="*/ 847 h 666"/>
                <a:gd name="T38" fmla="*/ 45445 w 596"/>
                <a:gd name="T39" fmla="*/ 707 h 666"/>
                <a:gd name="T40" fmla="*/ 46328 w 596"/>
                <a:gd name="T41" fmla="*/ 554 h 666"/>
                <a:gd name="T42" fmla="*/ 45794 w 596"/>
                <a:gd name="T43" fmla="*/ 402 h 666"/>
                <a:gd name="T44" fmla="*/ 43206 w 596"/>
                <a:gd name="T45" fmla="*/ 271 h 666"/>
                <a:gd name="T46" fmla="*/ 38597 w 596"/>
                <a:gd name="T47" fmla="*/ 175 h 666"/>
                <a:gd name="T48" fmla="*/ 30422 w 596"/>
                <a:gd name="T49" fmla="*/ 115 h 666"/>
                <a:gd name="T50" fmla="*/ 21941 w 596"/>
                <a:gd name="T51" fmla="*/ 94 h 666"/>
                <a:gd name="T52" fmla="*/ 15527 w 596"/>
                <a:gd name="T53" fmla="*/ 109 h 666"/>
                <a:gd name="T54" fmla="*/ 10805 w 596"/>
                <a:gd name="T55" fmla="*/ 156 h 666"/>
                <a:gd name="T56" fmla="*/ 7476 w 596"/>
                <a:gd name="T57" fmla="*/ 232 h 666"/>
                <a:gd name="T58" fmla="*/ 5088 w 596"/>
                <a:gd name="T59" fmla="*/ 321 h 666"/>
                <a:gd name="T60" fmla="*/ 3557 w 596"/>
                <a:gd name="T61" fmla="*/ 423 h 666"/>
                <a:gd name="T62" fmla="*/ 2498 w 596"/>
                <a:gd name="T63" fmla="*/ 526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77621556-E305-4DD0-BCEC-798075C5C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6">
            <a:extLst>
              <a:ext uri="{FF2B5EF4-FFF2-40B4-BE49-F238E27FC236}">
                <a16:creationId xmlns:a16="http://schemas.microsoft.com/office/drawing/2014/main" id="{B5BD7DDD-1733-47AA-A30C-1B27AA938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335" name="Rectangle 47">
            <a:extLst>
              <a:ext uri="{FF2B5EF4-FFF2-40B4-BE49-F238E27FC236}">
                <a16:creationId xmlns:a16="http://schemas.microsoft.com/office/drawing/2014/main" id="{969FD256-53DC-4A77-BDF7-E068E995E46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36" name="Rectangle 48">
            <a:extLst>
              <a:ext uri="{FF2B5EF4-FFF2-40B4-BE49-F238E27FC236}">
                <a16:creationId xmlns:a16="http://schemas.microsoft.com/office/drawing/2014/main" id="{80B79A03-DA24-45E7-BDDC-34B7DB25840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37" name="Rectangle 49">
            <a:extLst>
              <a:ext uri="{FF2B5EF4-FFF2-40B4-BE49-F238E27FC236}">
                <a16:creationId xmlns:a16="http://schemas.microsoft.com/office/drawing/2014/main" id="{85231C02-9151-4501-B76C-ED430D0173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7EF6744-D140-4DBC-AABA-3B1E6F4DA9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3" r:id="rId12"/>
    <p:sldLayoutId id="2147483904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">
            <a:extLst>
              <a:ext uri="{FF2B5EF4-FFF2-40B4-BE49-F238E27FC236}">
                <a16:creationId xmlns:a16="http://schemas.microsoft.com/office/drawing/2014/main" id="{08A5DD56-6FAB-40C1-B3DB-3AB598BD0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475" y="2420888"/>
            <a:ext cx="63690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函数的基本使用</a:t>
            </a:r>
            <a:endParaRPr lang="zh-CN" altLang="en-US" sz="54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5CC6EE99-BA0F-48F9-9EBC-D823D1541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EF0012CB-4CC9-4CEB-87EC-74D53E61B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函数调用的过程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0" name="图片 4">
            <a:extLst>
              <a:ext uri="{FF2B5EF4-FFF2-40B4-BE49-F238E27FC236}">
                <a16:creationId xmlns:a16="http://schemas.microsoft.com/office/drawing/2014/main" id="{F5363A03-0F1C-46FB-ADF6-4F8AC6BA3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349500"/>
            <a:ext cx="76009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>
            <a:extLst>
              <a:ext uri="{FF2B5EF4-FFF2-40B4-BE49-F238E27FC236}">
                <a16:creationId xmlns:a16="http://schemas.microsoft.com/office/drawing/2014/main" id="{3C8C4BFE-6005-40AE-AAEC-B3C39BD6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163" y="1412875"/>
            <a:ext cx="63690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函数的参数传递</a:t>
            </a:r>
            <a:endParaRPr lang="en-US" altLang="zh-CN" sz="5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实参和形参</a:t>
            </a:r>
          </a:p>
        </p:txBody>
      </p:sp>
      <p:sp>
        <p:nvSpPr>
          <p:cNvPr id="15363" name="矩形 2">
            <a:extLst>
              <a:ext uri="{FF2B5EF4-FFF2-40B4-BE49-F238E27FC236}">
                <a16:creationId xmlns:a16="http://schemas.microsoft.com/office/drawing/2014/main" id="{D72CAB80-665C-477E-91BA-31A542A8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789363"/>
            <a:ext cx="666591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def greet_user(username):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"""Display a simple greeting."""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print("Hello, " + username.title() + "!")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greet_user('jesse')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4C806-6E3A-44A7-883D-CD826A2A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向函数传递实参的方式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20B01BAD-39D3-4C8F-87DA-6C73012F49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0000" y="2133600"/>
            <a:ext cx="7416800" cy="445611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/>
              <a:t> </a:t>
            </a:r>
            <a:r>
              <a:rPr lang="zh-CN" altLang="en-US" sz="2800" dirty="0"/>
              <a:t>位置实参：实参的顺序与形参的顺序相同。</a:t>
            </a:r>
            <a:endParaRPr lang="en-US" altLang="zh-CN" sz="2800" dirty="0"/>
          </a:p>
          <a:p>
            <a:pPr>
              <a:lnSpc>
                <a:spcPct val="150000"/>
              </a:lnSpc>
              <a:defRPr/>
            </a:pPr>
            <a:r>
              <a:rPr lang="en-US" altLang="zh-CN" sz="2800" dirty="0"/>
              <a:t> </a:t>
            </a:r>
            <a:r>
              <a:rPr lang="zh-CN" altLang="en-US" sz="2800" dirty="0"/>
              <a:t>关键字实参：每个实参由变量名和值组成。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95779-7F88-47DC-838A-913232F8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位置实参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5CBBD5B4-BE03-4EE1-9E6F-CCC511EA91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229600" cy="44561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/>
              <a:t>def describe_pet(animal_type, pet_name):</a:t>
            </a:r>
          </a:p>
          <a:p>
            <a:pPr marL="0" indent="0">
              <a:buFontTx/>
              <a:buNone/>
            </a:pPr>
            <a:r>
              <a:rPr lang="en-US" altLang="zh-CN" sz="2400"/>
              <a:t>    """Display information about a pet."""</a:t>
            </a:r>
          </a:p>
          <a:p>
            <a:pPr marL="0" indent="0">
              <a:buFontTx/>
              <a:buNone/>
            </a:pPr>
            <a:r>
              <a:rPr lang="en-US" altLang="zh-CN" sz="2400"/>
              <a:t>    print("\nI have a " + animal_type + ".")</a:t>
            </a:r>
          </a:p>
          <a:p>
            <a:pPr marL="0" indent="0">
              <a:buFontTx/>
              <a:buNone/>
            </a:pPr>
            <a:r>
              <a:rPr lang="en-US" altLang="zh-CN" sz="2400"/>
              <a:t>    print("My " + animal_type + "'s name is " + pet_name.title() + ".")</a:t>
            </a:r>
          </a:p>
          <a:p>
            <a:pPr marL="0" indent="0">
              <a:buFontTx/>
              <a:buNone/>
            </a:pPr>
            <a:endParaRPr lang="en-US" altLang="zh-CN" sz="2400"/>
          </a:p>
          <a:p>
            <a:pPr marL="0" indent="0">
              <a:buFontTx/>
              <a:buNone/>
            </a:pPr>
            <a:r>
              <a:rPr lang="en-US" altLang="zh-CN" sz="2400"/>
              <a:t>describe_pet('hamster', 'harry')</a:t>
            </a:r>
            <a:endParaRPr lang="zh-CN" altLang="en-US" sz="2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1219ED-15E9-4DFE-8F26-0AADAEC1C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941888"/>
            <a:ext cx="4572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I have a hamster.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My hamster's name is Harry.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6E5C8-884A-453E-BCA2-38EF0443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关键字实参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996C3896-699C-4A6D-8A1A-57E2775D65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848600" cy="44561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/>
              <a:t>def describe_pet(pet_name, animal_type</a:t>
            </a:r>
          </a:p>
          <a:p>
            <a:pPr marL="0" indent="0">
              <a:buFontTx/>
              <a:buNone/>
            </a:pPr>
            <a:r>
              <a:rPr lang="en-US" altLang="zh-CN" sz="2000"/>
              <a:t>    """Display information about a pet."""</a:t>
            </a:r>
          </a:p>
          <a:p>
            <a:pPr marL="0" indent="0">
              <a:buFontTx/>
              <a:buNone/>
            </a:pPr>
            <a:r>
              <a:rPr lang="en-US" altLang="zh-CN" sz="2000"/>
              <a:t>    print("\nI have a " + animal_type + ".")</a:t>
            </a:r>
          </a:p>
          <a:p>
            <a:pPr marL="0" indent="0">
              <a:buFontTx/>
              <a:buNone/>
            </a:pPr>
            <a:r>
              <a:rPr lang="en-US" altLang="zh-CN" sz="2000"/>
              <a:t>    print("My " + animal_type + "'s name is " + pet_name.title() + ".")</a:t>
            </a:r>
          </a:p>
          <a:p>
            <a:pPr marL="0" indent="0">
              <a:buFontTx/>
              <a:buNone/>
            </a:pPr>
            <a:r>
              <a:rPr lang="en-US" altLang="zh-CN" sz="2000"/>
              <a:t>    </a:t>
            </a:r>
          </a:p>
          <a:p>
            <a:pPr marL="0" indent="0">
              <a:buFontTx/>
              <a:buNone/>
            </a:pPr>
            <a:r>
              <a:rPr lang="en-US" altLang="zh-CN" sz="2000"/>
              <a:t>describe_pet(animal_type='hamster', pet_name='harry')</a:t>
            </a:r>
          </a:p>
          <a:p>
            <a:pPr marL="0" indent="0">
              <a:buFontTx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F2A62-F5A9-4F43-9BE5-6A86C4D1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9493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默认值</a:t>
            </a:r>
          </a:p>
        </p:txBody>
      </p:sp>
      <p:sp>
        <p:nvSpPr>
          <p:cNvPr id="19459" name="矩形 3">
            <a:extLst>
              <a:ext uri="{FF2B5EF4-FFF2-40B4-BE49-F238E27FC236}">
                <a16:creationId xmlns:a16="http://schemas.microsoft.com/office/drawing/2014/main" id="{94FADC9E-713C-41F2-91A8-795EEDABA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68413"/>
            <a:ext cx="8066088" cy="46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def describe_pet(pet_name, animal_type='dog'):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  """Display information about a pet."""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  print("\nI have a " + animal_type + ".")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  print("My " + animal_type + "'s name is " + pet_name.title() + ".")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# A dog named Willie.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describe_pet('willie')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describe_pet(pet_name='willie')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describe_pet(pet_name='harry', animal_type='hamster')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D0014-E295-4DC1-943C-2A42F978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8048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让实参变成可选的</a:t>
            </a:r>
          </a:p>
        </p:txBody>
      </p:sp>
      <p:sp>
        <p:nvSpPr>
          <p:cNvPr id="20483" name="矩形 2">
            <a:extLst>
              <a:ext uri="{FF2B5EF4-FFF2-40B4-BE49-F238E27FC236}">
                <a16:creationId xmlns:a16="http://schemas.microsoft.com/office/drawing/2014/main" id="{D908CC85-EAA2-4A99-849B-63BD6AD19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836613"/>
            <a:ext cx="7632700" cy="54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def get_formatted_name(first_name, last_name, middle_name=''):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"""Return a full name, neatly formatted."""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if middle_name: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    full_name = first_name + ' ' +  middle_name + ' ' + last_name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else: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    full_name = first_name + ' ' + last_name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return full_name.title()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musician = get_formatted_name('jimi', 'hendrix')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print(musician)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musician = get_formatted_name('john', 'hooker', 'lee')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print(musician)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310A93-8E27-4A60-9F19-48470C906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61087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Jimi Hendrix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John Lee Hooker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74A1B-CC6F-4806-A484-3B0D2CB7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传递任意数量的实参</a:t>
            </a:r>
          </a:p>
        </p:txBody>
      </p:sp>
      <p:sp>
        <p:nvSpPr>
          <p:cNvPr id="21507" name="矩形 2">
            <a:extLst>
              <a:ext uri="{FF2B5EF4-FFF2-40B4-BE49-F238E27FC236}">
                <a16:creationId xmlns:a16="http://schemas.microsoft.com/office/drawing/2014/main" id="{683A3F54-D870-428A-B401-ED0DCA1F9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700213"/>
            <a:ext cx="6048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def make_pizza(*toppings):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print(toppings)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make_pizza('pepperoni')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make_pizza('mushrooms', 'green peppers', 'extra cheese')</a:t>
            </a:r>
            <a:endParaRPr lang="zh-CN" altLang="en-US" sz="2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A8C71E-81A6-4960-9267-8AA6A25C3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330700"/>
            <a:ext cx="5976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将实参封装到一个元组中</a:t>
            </a:r>
            <a:endParaRPr lang="en-US" altLang="zh-CN"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603A1E-BDEB-426A-94EE-078AE87D6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5159375"/>
            <a:ext cx="5976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('pepperoni')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('mushrooms', 'green peppers', 'extra cheese')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2">
            <a:extLst>
              <a:ext uri="{FF2B5EF4-FFF2-40B4-BE49-F238E27FC236}">
                <a16:creationId xmlns:a16="http://schemas.microsoft.com/office/drawing/2014/main" id="{1FA7DD10-8C31-41E9-92C5-C22E8880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33375"/>
            <a:ext cx="63373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def make_pizza(size, *toppings):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"""Summarize the pizza we are about to make."""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print("\nMaking a " + str(size)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      "-inch pizza with the following toppings:")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for topping in toppings: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    print("- " + topping)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make_pizza(16, 'pepperoni')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make_pizza(12, 'mushrooms', 'green peppers', 'extra cheese')</a:t>
            </a:r>
            <a:endParaRPr lang="zh-CN" altLang="en-US" sz="18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4A04DB-ECB0-4FCA-999B-354F793A3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44900"/>
            <a:ext cx="5094288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Making a 16-inch pizza with the following toppings: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- pepperoni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Making a 12-inch pizza with the following toppings: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- mushrooms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- green peppers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- extra cheese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2">
            <a:extLst>
              <a:ext uri="{FF2B5EF4-FFF2-40B4-BE49-F238E27FC236}">
                <a16:creationId xmlns:a16="http://schemas.microsoft.com/office/drawing/2014/main" id="{B3C1066A-3F68-4452-82A7-193B8CB83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33375"/>
            <a:ext cx="76327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def build_profile(first, last, **user_info):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"""Build a dictionary containing everything we know about a user."""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profile = 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profile['first_name'] = first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profile['last_name'] = last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for key, value in user_info.items():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    profile[key] =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return profile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user_profile = build_profile('albert', 'einstein',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                         location='princeton',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                         field='physics')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print(user_profile)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2F83A2-FCD6-49E4-8DAA-DA651FEC4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797425"/>
            <a:ext cx="7200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{'last_name': 'einstein', 'location': 'princeton', 'field': 'physics', 'first_name': 'albert'}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58629766-F4D6-42AF-B21E-3E11EC623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4FD880A0-54A0-4EAD-9753-F35BAE4B5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287338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2B42478-4E7A-4EFD-B69B-767880164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01750"/>
            <a:ext cx="757555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函数是一段具有特定功能的、可重用的语句组，用函数名来表示并通过函数名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完成功能调用。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函数也可以看作</a:t>
            </a:r>
            <a:r>
              <a:rPr lang="en-US" altLang="en-US" sz="24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一段具有名字的子程序，可以在需要的地方调用执行，不需要在每个执行地方重复编写这些语句。每次使用函数可以提供不同</a:t>
            </a:r>
            <a:r>
              <a:rPr lang="en-US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参数作为输入，以实现对不同数据的处理；函数执行后，</a:t>
            </a:r>
            <a:r>
              <a:rPr lang="en-US" altLang="en-US" sz="2400" dirty="0">
                <a:latin typeface="微软雅黑" pitchFamily="34" charset="-122"/>
                <a:ea typeface="微软雅黑" pitchFamily="34" charset="-122"/>
              </a:rPr>
              <a:t>还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可以反馈相应的</a:t>
            </a:r>
            <a:r>
              <a:rPr lang="en-US" altLang="en-US" sz="2400" dirty="0" err="1"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结果。</a:t>
            </a:r>
          </a:p>
        </p:txBody>
      </p:sp>
      <p:sp>
        <p:nvSpPr>
          <p:cNvPr id="6149" name="矩形 3">
            <a:extLst>
              <a:ext uri="{FF2B5EF4-FFF2-40B4-BE49-F238E27FC236}">
                <a16:creationId xmlns:a16="http://schemas.microsoft.com/office/drawing/2014/main" id="{68D5BFB0-0AFF-46E3-963C-4C8E32247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5" y="5380038"/>
            <a:ext cx="4587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函数是一种功能抽象 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8D411973-4519-452C-B0AD-C528DAF98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5436F674-0CBD-4D48-BC4E-FB8C987FF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65175"/>
            <a:ext cx="32623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变量的返回值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F3D99-C7F3-4083-879D-E2AD4D42A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3" y="1503363"/>
            <a:ext cx="698182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return语句用来退出函数并将程序返回到函数被调用的位置继续执行。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return语句同时可以将0个、1个或多个函数运算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的结果返回给函数被调用处的变量，例如。</a:t>
            </a:r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75825575-FED3-4CEE-9998-C1F5AA99A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t="39006" r="59402" b="47781"/>
          <a:stretch>
            <a:fillRect/>
          </a:stretch>
        </p:blipFill>
        <p:spPr bwMode="auto">
          <a:xfrm>
            <a:off x="1692275" y="3981450"/>
            <a:ext cx="684371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8A1591E9-F563-41A4-A40B-8D8ED27FB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97F69375-FB08-46EF-9813-CC5B53215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65175"/>
            <a:ext cx="32623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变量的返回值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矩形 3">
            <a:extLst>
              <a:ext uri="{FF2B5EF4-FFF2-40B4-BE49-F238E27FC236}">
                <a16:creationId xmlns:a16="http://schemas.microsoft.com/office/drawing/2014/main" id="{22CB0F9B-AE1D-49B0-A760-9CBA2BFCC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992313"/>
            <a:ext cx="669766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函数可以没有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，此时函数并不返回值，如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happy()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函数。函数也可以用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返回多个值，多个值以元组类型保存，例如 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A18A3A-6955-457F-9329-C71156605519}"/>
              </a:ext>
            </a:extLst>
          </p:cNvPr>
          <p:cNvSpPr/>
          <p:nvPr/>
        </p:nvSpPr>
        <p:spPr>
          <a:xfrm>
            <a:off x="3348038" y="4941888"/>
            <a:ext cx="4572000" cy="6096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sz="2400" b="1" kern="0" dirty="0" err="1">
                <a:latin typeface="Courier New" charset="0"/>
                <a:ea typeface="宋体" charset="0"/>
                <a:cs typeface="Times New Roman" charset="0"/>
              </a:rPr>
              <a:t>def</a:t>
            </a:r>
            <a:r>
              <a:rPr lang="en-US" altLang="zh-CN" sz="2400" b="1" kern="0" dirty="0">
                <a:latin typeface="Courier New" charset="0"/>
                <a:ea typeface="宋体" charset="0"/>
                <a:cs typeface="Times New Roman" charset="0"/>
              </a:rPr>
              <a:t> </a:t>
            </a:r>
            <a:r>
              <a:rPr lang="en-US" altLang="zh-CN" sz="2400" b="1" kern="0" dirty="0" err="1">
                <a:latin typeface="Courier New" charset="0"/>
                <a:ea typeface="宋体" charset="0"/>
                <a:cs typeface="Times New Roman" charset="0"/>
              </a:rPr>
              <a:t>func</a:t>
            </a:r>
            <a:r>
              <a:rPr lang="en-US" altLang="zh-CN" sz="2400" b="1" kern="0" dirty="0">
                <a:latin typeface="Courier New" charset="0"/>
                <a:ea typeface="宋体" charset="0"/>
                <a:cs typeface="Times New Roman" charset="0"/>
              </a:rPr>
              <a:t>(a, b):</a:t>
            </a:r>
            <a:endParaRPr lang="en-US" altLang="zh-CN" sz="2400" kern="100" dirty="0">
              <a:latin typeface="Calibri" charset="0"/>
              <a:ea typeface="宋体" charset="0"/>
              <a:cs typeface="Times New Roman" charset="0"/>
            </a:endParaRPr>
          </a:p>
          <a:p>
            <a:pPr eaLnBrk="1" fontAlgn="auto" hangingPunct="1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sz="2400" b="1" kern="100" dirty="0">
                <a:latin typeface="Calibri" charset="0"/>
                <a:ea typeface="宋体" charset="0"/>
                <a:cs typeface="Times New Roman" charset="0"/>
              </a:rPr>
              <a:t>           </a:t>
            </a:r>
            <a:r>
              <a:rPr lang="en-US" altLang="zh-CN" sz="2400" b="1" kern="0" dirty="0">
                <a:latin typeface="Courier New" charset="0"/>
                <a:ea typeface="宋体" charset="0"/>
                <a:cs typeface="Times New Roman" charset="0"/>
              </a:rPr>
              <a:t>return </a:t>
            </a:r>
            <a:r>
              <a:rPr lang="en-US" altLang="zh-CN" sz="2400" b="1" kern="0" dirty="0" err="1">
                <a:latin typeface="Courier New" charset="0"/>
                <a:ea typeface="宋体" charset="0"/>
                <a:cs typeface="Times New Roman" charset="0"/>
              </a:rPr>
              <a:t>b,a</a:t>
            </a:r>
            <a:endParaRPr lang="zh-CN" altLang="zh-CN" sz="2400" kern="100" dirty="0">
              <a:latin typeface="Calibri" charset="0"/>
              <a:ea typeface="宋体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8E71A-BD97-4B62-8599-BCC936AD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6619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返回字典</a:t>
            </a:r>
          </a:p>
        </p:txBody>
      </p:sp>
      <p:sp>
        <p:nvSpPr>
          <p:cNvPr id="26627" name="矩形 2">
            <a:extLst>
              <a:ext uri="{FF2B5EF4-FFF2-40B4-BE49-F238E27FC236}">
                <a16:creationId xmlns:a16="http://schemas.microsoft.com/office/drawing/2014/main" id="{16B0F4C3-EFC6-45A1-9B8A-9BFE6909C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836613"/>
            <a:ext cx="734536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def build_person(first_name, last_name):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"""Return a dictionary of information about a person."""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person = {'first': first_name, 'last': last_name}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return person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musician = build_person('jimi', 'hendrix')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print(musician)</a:t>
            </a:r>
            <a:endParaRPr lang="zh-CN" altLang="en-US" sz="2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FA57B9-58A3-4D68-BE3C-7FBC8807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724400"/>
            <a:ext cx="64023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{'first': 'jimi', 'last': 'hendrix'}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2">
            <a:extLst>
              <a:ext uri="{FF2B5EF4-FFF2-40B4-BE49-F238E27FC236}">
                <a16:creationId xmlns:a16="http://schemas.microsoft.com/office/drawing/2014/main" id="{311DB5B5-0F01-4A5C-895F-5C54F7918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49275"/>
            <a:ext cx="7272338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def build_person(first_name, last_name, age=''):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"""Return a dictionary of information about a person."""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person = {'first': first_name, 'last': last_name}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if age: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    person['age'] = 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return person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musician = build_person('jimi', 'hendrix', age=27)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print(musician)</a:t>
            </a:r>
            <a:endParaRPr lang="zh-CN" altLang="en-US" sz="2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7467AF-6857-4D45-9DAB-C9A634F7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818188"/>
            <a:ext cx="741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{'last': 'hendrix', 'age': 27, 'first': 'jimi'}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E3831F5E-2A3D-4505-8EF8-43CDC202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292E49E9-DAC9-44BE-91BA-48B1336D4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65175"/>
            <a:ext cx="42878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函数对变量的作用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6" name="矩形 1">
            <a:extLst>
              <a:ext uri="{FF2B5EF4-FFF2-40B4-BE49-F238E27FC236}">
                <a16:creationId xmlns:a16="http://schemas.microsoft.com/office/drawing/2014/main" id="{A02753F6-F427-4174-B0E5-C52F7A31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50" y="1844675"/>
            <a:ext cx="74168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一个程序中的变量包括两类：全局变量和局部变量。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全局变量指在函数之外定义的变量，一般没有缩进，在程序执行全过程有效。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局部变量指在函数内部使用的变量，仅在函数内部有效，当函数退出时变量将不存在。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92212493-7A67-4CE4-8B86-A05468DC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4E3C575A-B683-4905-858B-6AF88B9DC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65175"/>
            <a:ext cx="32623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变量的返回值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B504A07-9AD2-4A9F-9FC2-245CBEBFF8D3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2159000"/>
          <a:ext cx="6991350" cy="2540000"/>
        </p:xfrm>
        <a:graphic>
          <a:graphicData uri="http://schemas.openxmlformats.org/drawingml/2006/table">
            <a:tbl>
              <a:tblPr/>
              <a:tblGrid>
                <a:gridCol w="69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&gt;&gt;&gt;n = 1    #n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是全局变量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&gt;&gt;&gt;def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(a, b):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c = a * b     #c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是局部变量，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作为函数参数也是局部变量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c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=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("knock~", 2)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&gt;&gt;&gt;print(c)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Traceback (most recent call last):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"&lt;pyshell#6&gt;", line 1, in &lt;module&gt;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print(c)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name 'c' is not defined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06" name="矩形 2">
            <a:extLst>
              <a:ext uri="{FF2B5EF4-FFF2-40B4-BE49-F238E27FC236}">
                <a16:creationId xmlns:a16="http://schemas.microsoft.com/office/drawing/2014/main" id="{D46A0829-0EAB-4A39-8312-0B038113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4941888"/>
            <a:ext cx="772795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这个例子说明，当函数执行完退出后，其内部变量将被释放。如果函数内部使用了全局变量呢？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48E7C8BE-B619-4DE6-BDE8-1B7E5D80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55B0111C-36FE-4865-98BA-D6ECA5A25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65175"/>
            <a:ext cx="32623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变量的返回值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9E92D41-E578-4782-9F09-5F3A6AF2B1CC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2205038"/>
          <a:ext cx="6819900" cy="1778000"/>
        </p:xfrm>
        <a:graphic>
          <a:graphicData uri="http://schemas.openxmlformats.org/drawingml/2006/table">
            <a:tbl>
              <a:tblPr/>
              <a:tblGrid>
                <a:gridCol w="681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&gt;&gt;&gt;n = 1    #n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是全局变量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&gt;&gt;&gt;def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(a, b):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n = b     #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这个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是在函数内存中新生成的局部变量，不是全局变量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a*b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=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("knock~", 2)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&gt;&gt;&gt;print(s, n)  #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测试一下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值是否改变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knock~knock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 1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FA748FC-E154-4D45-8238-B477F7C99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33913"/>
            <a:ext cx="82804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函数func()内部使用了变量n，并且将变量参数b赋值给变量n，为何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全局变量n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值没有改变？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275F58D7-9DF0-40D3-9C41-1DA0770D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9B576998-1AB7-45A9-9CEB-3A1186183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65175"/>
            <a:ext cx="32623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变量的返回值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矩形 1">
            <a:extLst>
              <a:ext uri="{FF2B5EF4-FFF2-40B4-BE49-F238E27FC236}">
                <a16:creationId xmlns:a16="http://schemas.microsoft.com/office/drawing/2014/main" id="{5331BF71-3C93-4DB1-82DB-345A1FF13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835150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如果希望让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func()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当作全局变量，需要在变量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使用前显式声明该变量为全局变量，代码如下。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5525AE9-7A71-4BFE-BB2D-30FA278A7821}"/>
              </a:ext>
            </a:extLst>
          </p:cNvPr>
          <p:cNvGraphicFramePr>
            <a:graphicFrameLocks noGrp="1"/>
          </p:cNvGraphicFramePr>
          <p:nvPr/>
        </p:nvGraphicFramePr>
        <p:xfrm>
          <a:off x="968375" y="3429000"/>
          <a:ext cx="7253288" cy="2232025"/>
        </p:xfrm>
        <a:graphic>
          <a:graphicData uri="http://schemas.openxmlformats.org/drawingml/2006/table">
            <a:tbl>
              <a:tblPr/>
              <a:tblGrid>
                <a:gridCol w="725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2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&gt;&gt;&gt;n = 1    #n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是全局变量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&gt;&gt;&gt;def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(a, b):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global n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n = b     #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将局部变量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赋值给全局变量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a*b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("knock~", 2)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&gt;&gt;&gt;print(s, n)  #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测试一下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值是否改变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knock~knock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 2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71F52667-BEB8-4D23-9523-A893C9546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50C1DC49-B61B-436F-A9EC-15CC17558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07988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变量的返回值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3FC051-7952-4D69-9395-517FF146B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138238"/>
            <a:ext cx="7681913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Python函数对变量的作用遵守如下原则：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简单数据类型变量无论是否与全局变量重名，仅在函数内部创建和使用，函数退出后变量被释放；</a:t>
            </a:r>
            <a:endParaRPr lang="en-US" altLang="en-US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简单数据类型变量在用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global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保留字声明后，作为全局变量；</a:t>
            </a:r>
            <a:endParaRPr lang="en-US" altLang="en-US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对于组合数据类型的全局变量，如果在函数内部没有被真实创建</a:t>
            </a:r>
            <a:r>
              <a:rPr lang="en-US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同名变量，则函数内部可直接使用并修改全局变量的值；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如果函数内部真实创建了组合数据类型变量，无论是否有同名全局变量，函数仅对局部变量进行操作。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占位符 2">
            <a:extLst>
              <a:ext uri="{FF2B5EF4-FFF2-40B4-BE49-F238E27FC236}">
                <a16:creationId xmlns:a16="http://schemas.microsoft.com/office/drawing/2014/main" id="{2732131A-BAAA-489F-8DEE-60E240E98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7313" y="1412875"/>
            <a:ext cx="3673475" cy="1500188"/>
          </a:xfrm>
        </p:spPr>
        <p:txBody>
          <a:bodyPr/>
          <a:lstStyle/>
          <a:p>
            <a:r>
              <a:rPr lang="zh-CN" altLang="en-US" sz="4000" b="1"/>
              <a:t>传递列表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70AD3C1A-3F40-4642-B26F-3CF68E69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D20EE97D-0965-4FC3-9EFD-700A4E094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388" y="327025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矩形 1">
            <a:extLst>
              <a:ext uri="{FF2B5EF4-FFF2-40B4-BE49-F238E27FC236}">
                <a16:creationId xmlns:a16="http://schemas.microsoft.com/office/drawing/2014/main" id="{7FA38BF6-8812-4BAA-BDC8-21CE9CF3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1035050"/>
            <a:ext cx="6983412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indent="304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定义一个函数使用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保留字，语法形式如下：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 &lt;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&gt;(&lt;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参数列表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&gt;):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&lt;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return &lt;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返回值列表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73" name="矩形 4">
            <a:extLst>
              <a:ext uri="{FF2B5EF4-FFF2-40B4-BE49-F238E27FC236}">
                <a16:creationId xmlns:a16="http://schemas.microsoft.com/office/drawing/2014/main" id="{A18A6B2C-C85B-4462-AC69-27D5823CF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4373563"/>
            <a:ext cx="666591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def greet_user(username):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"""Display a simple greeting."""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print("Hello, " + username.title() + "!")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greet_user('jesse')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1CFF9-EAFD-49A8-9B4B-6385EDC1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381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引例</a:t>
            </a:r>
          </a:p>
        </p:txBody>
      </p:sp>
      <p:sp>
        <p:nvSpPr>
          <p:cNvPr id="34819" name="内容占位符 5">
            <a:extLst>
              <a:ext uri="{FF2B5EF4-FFF2-40B4-BE49-F238E27FC236}">
                <a16:creationId xmlns:a16="http://schemas.microsoft.com/office/drawing/2014/main" id="{9B8CEB4B-F28B-4F2B-910F-496F77F86F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3933825"/>
            <a:ext cx="8229600" cy="2016125"/>
          </a:xfrm>
        </p:spPr>
        <p:txBody>
          <a:bodyPr/>
          <a:lstStyle/>
          <a:p>
            <a:pPr indent="719138">
              <a:spcBef>
                <a:spcPct val="0"/>
              </a:spcBef>
              <a:buFontTx/>
              <a:buNone/>
            </a:pPr>
            <a:r>
              <a:rPr lang="zh-CN" altLang="zh-CN">
                <a:solidFill>
                  <a:srgbClr val="131313"/>
                </a:solidFill>
              </a:rPr>
              <a:t>这里，在调用</a:t>
            </a:r>
            <a:r>
              <a:rPr lang="en-US" altLang="zh-CN">
                <a:solidFill>
                  <a:srgbClr val="131313"/>
                </a:solidFill>
              </a:rPr>
              <a:t>func</a:t>
            </a:r>
            <a:r>
              <a:rPr lang="zh-CN" altLang="zh-CN">
                <a:solidFill>
                  <a:srgbClr val="131313"/>
                </a:solidFill>
              </a:rPr>
              <a:t>函数时传入列表</a:t>
            </a:r>
            <a:r>
              <a:rPr lang="en-US" altLang="zh-CN">
                <a:solidFill>
                  <a:srgbClr val="131313"/>
                </a:solidFill>
              </a:rPr>
              <a:t>L</a:t>
            </a:r>
            <a:r>
              <a:rPr lang="zh-CN" altLang="zh-CN">
                <a:solidFill>
                  <a:srgbClr val="131313"/>
                </a:solidFill>
              </a:rPr>
              <a:t>，函数对参数</a:t>
            </a:r>
            <a:r>
              <a:rPr lang="en-US" altLang="zh-CN">
                <a:solidFill>
                  <a:srgbClr val="131313"/>
                </a:solidFill>
              </a:rPr>
              <a:t>L1</a:t>
            </a:r>
            <a:r>
              <a:rPr lang="zh-CN" altLang="zh-CN">
                <a:solidFill>
                  <a:srgbClr val="131313"/>
                </a:solidFill>
              </a:rPr>
              <a:t>的修改会直接影响到</a:t>
            </a:r>
            <a:r>
              <a:rPr lang="en-US" altLang="zh-CN">
                <a:solidFill>
                  <a:srgbClr val="131313"/>
                </a:solidFill>
              </a:rPr>
              <a:t>L</a:t>
            </a:r>
            <a:r>
              <a:rPr lang="zh-CN" altLang="zh-CN">
                <a:solidFill>
                  <a:srgbClr val="131313"/>
                </a:solidFill>
              </a:rPr>
              <a:t>的内容。在前面学习</a:t>
            </a:r>
            <a:r>
              <a:rPr lang="en-US" altLang="zh-CN">
                <a:solidFill>
                  <a:srgbClr val="131313"/>
                </a:solidFill>
              </a:rPr>
              <a:t>Python</a:t>
            </a:r>
            <a:r>
              <a:rPr lang="zh-CN" altLang="zh-CN">
                <a:solidFill>
                  <a:srgbClr val="131313"/>
                </a:solidFill>
              </a:rPr>
              <a:t>函数调用时，明确了参数都是局部变量。那么，函数</a:t>
            </a:r>
            <a:r>
              <a:rPr lang="en-US" altLang="zh-CN">
                <a:solidFill>
                  <a:srgbClr val="131313"/>
                </a:solidFill>
              </a:rPr>
              <a:t>func</a:t>
            </a:r>
            <a:r>
              <a:rPr lang="zh-CN" altLang="zh-CN">
                <a:solidFill>
                  <a:srgbClr val="131313"/>
                </a:solidFill>
              </a:rPr>
              <a:t>中的对参数</a:t>
            </a:r>
            <a:r>
              <a:rPr lang="en-US" altLang="zh-CN">
                <a:solidFill>
                  <a:srgbClr val="131313"/>
                </a:solidFill>
              </a:rPr>
              <a:t>L1</a:t>
            </a:r>
            <a:r>
              <a:rPr lang="zh-CN" altLang="zh-CN">
                <a:solidFill>
                  <a:srgbClr val="131313"/>
                </a:solidFill>
              </a:rPr>
              <a:t>做的更改，为什么会影响到函数外面的</a:t>
            </a:r>
            <a:r>
              <a:rPr lang="en-US" altLang="zh-CN">
                <a:solidFill>
                  <a:srgbClr val="131313"/>
                </a:solidFill>
              </a:rPr>
              <a:t>L</a:t>
            </a:r>
            <a:r>
              <a:rPr lang="zh-CN" altLang="zh-CN">
                <a:solidFill>
                  <a:srgbClr val="131313"/>
                </a:solidFill>
              </a:rPr>
              <a:t>？</a:t>
            </a:r>
          </a:p>
          <a:p>
            <a:pPr indent="719138">
              <a:spcBef>
                <a:spcPct val="0"/>
              </a:spcBef>
              <a:buFontTx/>
              <a:buNone/>
            </a:pPr>
            <a:endParaRPr lang="zh-CN" altLang="zh-CN">
              <a:solidFill>
                <a:srgbClr val="131313"/>
              </a:solidFill>
            </a:endParaRPr>
          </a:p>
        </p:txBody>
      </p:sp>
      <p:sp>
        <p:nvSpPr>
          <p:cNvPr id="34820" name="TextBox 6">
            <a:extLst>
              <a:ext uri="{FF2B5EF4-FFF2-40B4-BE49-F238E27FC236}">
                <a16:creationId xmlns:a16="http://schemas.microsoft.com/office/drawing/2014/main" id="{1D26B101-1313-4802-B671-B255D709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268413"/>
            <a:ext cx="4249737" cy="2308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131313"/>
                </a:solidFill>
              </a:rPr>
              <a:t>#&lt;</a:t>
            </a:r>
            <a:r>
              <a:rPr lang="zh-CN" altLang="zh-CN" sz="2400" b="1">
                <a:solidFill>
                  <a:srgbClr val="131313"/>
                </a:solidFill>
              </a:rPr>
              <a:t>程序：列表的</a:t>
            </a:r>
            <a:r>
              <a:rPr lang="en-US" altLang="zh-CN" sz="2400" b="1">
                <a:solidFill>
                  <a:srgbClr val="131313"/>
                </a:solidFill>
              </a:rPr>
              <a:t>append</a:t>
            </a:r>
            <a:r>
              <a:rPr lang="zh-CN" altLang="zh-CN" sz="2400" b="1">
                <a:solidFill>
                  <a:srgbClr val="131313"/>
                </a:solidFill>
              </a:rPr>
              <a:t>方法</a:t>
            </a:r>
            <a:r>
              <a:rPr lang="en-US" altLang="zh-CN" sz="2400" b="1">
                <a:solidFill>
                  <a:srgbClr val="131313"/>
                </a:solidFill>
              </a:rPr>
              <a:t>&gt;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def func(L1):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    L1.append(1)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L=[2]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func(L)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print(L)</a:t>
            </a:r>
            <a:endParaRPr lang="zh-CN" altLang="zh-CN" sz="2400">
              <a:solidFill>
                <a:srgbClr val="13131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F9EB3-DFA4-4385-B621-0A15D5DEB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412875"/>
            <a:ext cx="2520950" cy="83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solidFill>
                  <a:srgbClr val="131313"/>
                </a:solidFill>
              </a:rPr>
              <a:t>输出结果：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[2, 1]</a:t>
            </a:r>
            <a:endParaRPr lang="zh-CN" altLang="zh-CN" sz="2400">
              <a:solidFill>
                <a:srgbClr val="1313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BBBBB-655D-4F75-9B2E-BFCC4792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260350"/>
            <a:ext cx="7366000" cy="6397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引例</a:t>
            </a:r>
          </a:p>
        </p:txBody>
      </p:sp>
      <p:sp>
        <p:nvSpPr>
          <p:cNvPr id="35843" name="内容占位符 5">
            <a:extLst>
              <a:ext uri="{FF2B5EF4-FFF2-40B4-BE49-F238E27FC236}">
                <a16:creationId xmlns:a16="http://schemas.microsoft.com/office/drawing/2014/main" id="{A8E8455E-B520-4229-82EC-9B832689CB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981075"/>
            <a:ext cx="7581900" cy="935038"/>
          </a:xfrm>
        </p:spPr>
        <p:txBody>
          <a:bodyPr/>
          <a:lstStyle/>
          <a:p>
            <a:pPr indent="719138">
              <a:spcBef>
                <a:spcPct val="0"/>
              </a:spcBef>
              <a:buFontTx/>
              <a:buNone/>
            </a:pPr>
            <a:r>
              <a:rPr lang="zh-CN" altLang="zh-CN" sz="2000"/>
              <a:t>下面，将深入探索</a:t>
            </a:r>
            <a:r>
              <a:rPr lang="en-US" altLang="zh-CN" sz="2000"/>
              <a:t>func</a:t>
            </a:r>
            <a:r>
              <a:rPr lang="zh-CN" altLang="zh-CN" sz="2000"/>
              <a:t>函数调用时参数传递的原理。</a:t>
            </a:r>
            <a:r>
              <a:rPr lang="zh-CN" altLang="en-US" sz="2000"/>
              <a:t>下</a:t>
            </a:r>
            <a:r>
              <a:rPr lang="zh-CN" altLang="zh-CN" sz="2000"/>
              <a:t>图表明了</a:t>
            </a:r>
            <a:r>
              <a:rPr lang="en-US" altLang="zh-CN" sz="2000"/>
              <a:t>func</a:t>
            </a:r>
            <a:r>
              <a:rPr lang="zh-CN" altLang="zh-CN" sz="2000"/>
              <a:t>函数调用前后，</a:t>
            </a:r>
            <a:r>
              <a:rPr lang="en-US" altLang="zh-CN" sz="2000"/>
              <a:t>L</a:t>
            </a:r>
            <a:r>
              <a:rPr lang="zh-CN" altLang="zh-CN" sz="2000"/>
              <a:t>与</a:t>
            </a:r>
            <a:r>
              <a:rPr lang="en-US" altLang="zh-CN" sz="2000"/>
              <a:t>L1</a:t>
            </a:r>
            <a:r>
              <a:rPr lang="zh-CN" altLang="zh-CN" sz="2000"/>
              <a:t>之间的映射关系</a:t>
            </a:r>
            <a:r>
              <a:rPr lang="zh-CN" altLang="en-US" sz="2000"/>
              <a:t>。</a:t>
            </a:r>
            <a:endParaRPr lang="zh-CN" altLang="zh-CN" sz="2000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2B21B01D-A116-4FD5-8198-6054C60B9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5845" name="Object 1">
            <a:extLst>
              <a:ext uri="{FF2B5EF4-FFF2-40B4-BE49-F238E27FC236}">
                <a16:creationId xmlns:a16="http://schemas.microsoft.com/office/drawing/2014/main" id="{210ADE04-F99F-4BBD-8831-3F61B1BE1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989138"/>
          <a:ext cx="4752975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59068" imgH="2131380" progId="">
                  <p:embed/>
                </p:oleObj>
              </mc:Choice>
              <mc:Fallback>
                <p:oleObj r:id="rId2" imgW="3959068" imgH="213138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89138"/>
                        <a:ext cx="4752975" cy="255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内容占位符 5">
            <a:extLst>
              <a:ext uri="{FF2B5EF4-FFF2-40B4-BE49-F238E27FC236}">
                <a16:creationId xmlns:a16="http://schemas.microsoft.com/office/drawing/2014/main" id="{C4160CDF-10D6-4D5E-A616-23504AEE2A2A}"/>
              </a:ext>
            </a:extLst>
          </p:cNvPr>
          <p:cNvSpPr txBox="1">
            <a:spLocks/>
          </p:cNvSpPr>
          <p:nvPr/>
        </p:nvSpPr>
        <p:spPr bwMode="auto">
          <a:xfrm>
            <a:off x="395288" y="4508500"/>
            <a:ext cx="82296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2000">
                <a:latin typeface="Times New Roman" panose="02020603050405020304" pitchFamily="18" charset="0"/>
              </a:rPr>
              <a:t>函数中的参数虽然都是局部变量，但列表做参数时，传递的是指针，所指向的内容是全局变量区域，称作</a:t>
            </a:r>
            <a:r>
              <a:rPr lang="en-US" altLang="zh-CN" sz="2000">
                <a:latin typeface="Times New Roman" panose="02020603050405020304" pitchFamily="18" charset="0"/>
              </a:rPr>
              <a:t>heap</a:t>
            </a:r>
            <a:r>
              <a:rPr lang="zh-CN" altLang="zh-CN" sz="2000">
                <a:latin typeface="Times New Roman" panose="02020603050405020304" pitchFamily="18" charset="0"/>
              </a:rPr>
              <a:t>。函数调用时，</a:t>
            </a:r>
            <a:r>
              <a:rPr lang="en-US" altLang="zh-CN" sz="2000">
                <a:latin typeface="Times New Roman" panose="02020603050405020304" pitchFamily="18" charset="0"/>
              </a:rPr>
              <a:t>func</a:t>
            </a:r>
            <a:r>
              <a:rPr lang="zh-CN" altLang="zh-CN" sz="2000">
                <a:latin typeface="Times New Roman" panose="02020603050405020304" pitchFamily="18" charset="0"/>
              </a:rPr>
              <a:t>中的列表</a:t>
            </a:r>
            <a:r>
              <a:rPr lang="en-US" altLang="zh-CN" sz="2000">
                <a:latin typeface="Times New Roman" panose="02020603050405020304" pitchFamily="18" charset="0"/>
              </a:rPr>
              <a:t>L1</a:t>
            </a:r>
            <a:r>
              <a:rPr lang="zh-CN" altLang="zh-CN" sz="2000">
                <a:latin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</a:rPr>
              <a:t>L</a:t>
            </a:r>
            <a:r>
              <a:rPr lang="zh-CN" altLang="zh-CN" sz="2000">
                <a:latin typeface="Times New Roman" panose="02020603050405020304" pitchFamily="18" charset="0"/>
              </a:rPr>
              <a:t>都指向同一块内存区域，所以对</a:t>
            </a:r>
            <a:r>
              <a:rPr lang="en-US" altLang="zh-CN" sz="2000">
                <a:latin typeface="Times New Roman" panose="02020603050405020304" pitchFamily="18" charset="0"/>
              </a:rPr>
              <a:t>L1</a:t>
            </a:r>
            <a:r>
              <a:rPr lang="zh-CN" altLang="zh-CN" sz="2000">
                <a:latin typeface="Times New Roman" panose="02020603050405020304" pitchFamily="18" charset="0"/>
              </a:rPr>
              <a:t>的修改会影响到</a:t>
            </a:r>
            <a:r>
              <a:rPr lang="en-US" altLang="zh-CN" sz="2000">
                <a:latin typeface="Times New Roman" panose="02020603050405020304" pitchFamily="18" charset="0"/>
              </a:rPr>
              <a:t>L</a:t>
            </a:r>
            <a:r>
              <a:rPr lang="zh-CN" altLang="zh-CN" sz="2000">
                <a:latin typeface="Times New Roman" panose="02020603050405020304" pitchFamily="18" charset="0"/>
              </a:rPr>
              <a:t>，尽管</a:t>
            </a:r>
            <a:r>
              <a:rPr lang="en-US" altLang="zh-CN" sz="2000">
                <a:latin typeface="Times New Roman" panose="02020603050405020304" pitchFamily="18" charset="0"/>
              </a:rPr>
              <a:t>L1</a:t>
            </a:r>
            <a:r>
              <a:rPr lang="zh-CN" altLang="zh-CN" sz="2000">
                <a:latin typeface="Times New Roman" panose="02020603050405020304" pitchFamily="18" charset="0"/>
              </a:rPr>
              <a:t>是所谓的局部变量。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9A3BA-7D87-4C08-9F4F-4A1D3142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260350"/>
            <a:ext cx="7345363" cy="6397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引例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867" name="内容占位符 5">
            <a:extLst>
              <a:ext uri="{FF2B5EF4-FFF2-40B4-BE49-F238E27FC236}">
                <a16:creationId xmlns:a16="http://schemas.microsoft.com/office/drawing/2014/main" id="{358C9358-D2B7-43D5-BDD3-B280283F0E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981075"/>
            <a:ext cx="7942262" cy="2952750"/>
          </a:xfrm>
        </p:spPr>
        <p:txBody>
          <a:bodyPr/>
          <a:lstStyle/>
          <a:p>
            <a:pPr indent="719138">
              <a:spcBef>
                <a:spcPct val="0"/>
              </a:spcBef>
              <a:buFontTx/>
              <a:buNone/>
            </a:pPr>
            <a:r>
              <a:rPr lang="zh-CN" altLang="zh-CN" sz="2000"/>
              <a:t>列表的</a:t>
            </a:r>
            <a:r>
              <a:rPr lang="en-US" altLang="zh-CN" sz="2000"/>
              <a:t>append</a:t>
            </a:r>
            <a:r>
              <a:rPr lang="zh-CN" altLang="zh-CN" sz="2000"/>
              <a:t>，</a:t>
            </a:r>
            <a:r>
              <a:rPr lang="en-US" altLang="zh-CN" sz="2000"/>
              <a:t>pop</a:t>
            </a:r>
            <a:r>
              <a:rPr lang="zh-CN" altLang="zh-CN" sz="2000"/>
              <a:t>，</a:t>
            </a:r>
            <a:r>
              <a:rPr lang="en-US" altLang="zh-CN" sz="2000"/>
              <a:t>remove</a:t>
            </a:r>
            <a:r>
              <a:rPr lang="zh-CN" altLang="zh-CN" sz="2000"/>
              <a:t>等方法，以及给</a:t>
            </a:r>
            <a:r>
              <a:rPr lang="en-US" altLang="zh-CN" sz="2000"/>
              <a:t>L[i]</a:t>
            </a:r>
            <a:r>
              <a:rPr lang="zh-CN" altLang="zh-CN" sz="2000"/>
              <a:t>赋值，对</a:t>
            </a:r>
            <a:r>
              <a:rPr lang="en-US" altLang="zh-CN" sz="2000"/>
              <a:t>L[i]</a:t>
            </a:r>
            <a:r>
              <a:rPr lang="zh-CN" altLang="zh-CN" sz="2000"/>
              <a:t>使用增强赋值等，都会修改列表</a:t>
            </a:r>
            <a:r>
              <a:rPr lang="en-US" altLang="zh-CN" sz="2000"/>
              <a:t>L</a:t>
            </a:r>
            <a:r>
              <a:rPr lang="zh-CN" altLang="zh-CN" sz="2000"/>
              <a:t>所指向的内容，进而对全局产生影响。</a:t>
            </a:r>
          </a:p>
          <a:p>
            <a:pPr indent="719138">
              <a:spcBef>
                <a:spcPct val="0"/>
              </a:spcBef>
              <a:buFontTx/>
              <a:buNone/>
            </a:pPr>
            <a:r>
              <a:rPr lang="zh-CN" altLang="zh-CN" sz="2000"/>
              <a:t>相反，列表做一般的合并，或者使用列表的分片（即</a:t>
            </a:r>
            <a:r>
              <a:rPr lang="en-US" altLang="zh-CN" sz="2000"/>
              <a:t>L[i:j]</a:t>
            </a:r>
            <a:r>
              <a:rPr lang="zh-CN" altLang="zh-CN" sz="2000"/>
              <a:t>这种形式）都不会对全局的列表</a:t>
            </a:r>
            <a:r>
              <a:rPr lang="en-US" altLang="zh-CN" sz="2000"/>
              <a:t>L</a:t>
            </a:r>
            <a:r>
              <a:rPr lang="zh-CN" altLang="zh-CN" sz="2000"/>
              <a:t>产生影响。因为合并和分片操作产生一个新的列表，会复制原来的列表到一块新的内存区域。所以原来的列表不会改变！</a:t>
            </a:r>
            <a:endParaRPr lang="en-US" altLang="zh-CN" sz="2000"/>
          </a:p>
          <a:p>
            <a:pPr indent="719138">
              <a:spcBef>
                <a:spcPct val="0"/>
              </a:spcBef>
              <a:buFontTx/>
              <a:buNone/>
            </a:pPr>
            <a:r>
              <a:rPr lang="zh-CN" altLang="zh-CN" sz="2000"/>
              <a:t>看一个对列表做合并操作的例子</a:t>
            </a:r>
            <a:r>
              <a:rPr lang="zh-CN" altLang="en-US" sz="2000"/>
              <a:t>。</a:t>
            </a:r>
            <a:endParaRPr lang="zh-CN" altLang="zh-CN" sz="20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F6BE89C4-B473-4C73-976E-BCDFC4E0F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F0A7A-5E76-499D-BD82-BF66B735A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49725"/>
            <a:ext cx="4535487" cy="20304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131313"/>
                </a:solidFill>
              </a:rPr>
              <a:t>#&lt;</a:t>
            </a:r>
            <a:r>
              <a:rPr lang="zh-CN" altLang="zh-CN" sz="1800" b="1">
                <a:solidFill>
                  <a:srgbClr val="131313"/>
                </a:solidFill>
              </a:rPr>
              <a:t>程序：加法（</a:t>
            </a:r>
            <a:r>
              <a:rPr lang="en-US" altLang="zh-CN" sz="1800" b="1">
                <a:solidFill>
                  <a:srgbClr val="131313"/>
                </a:solidFill>
              </a:rPr>
              <a:t>+</a:t>
            </a:r>
            <a:r>
              <a:rPr lang="zh-CN" altLang="zh-CN" sz="1800" b="1">
                <a:solidFill>
                  <a:srgbClr val="131313"/>
                </a:solidFill>
              </a:rPr>
              <a:t>）合并列表</a:t>
            </a:r>
            <a:r>
              <a:rPr lang="en-US" altLang="zh-CN" sz="1800" b="1">
                <a:solidFill>
                  <a:srgbClr val="131313"/>
                </a:solidFill>
              </a:rPr>
              <a:t>&gt;</a:t>
            </a:r>
            <a:endParaRPr lang="zh-CN" altLang="zh-CN" sz="18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def func(L1):</a:t>
            </a:r>
            <a:endParaRPr lang="zh-CN" altLang="zh-CN" sz="18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    x=L1+[1]</a:t>
            </a:r>
            <a:endParaRPr lang="zh-CN" altLang="zh-CN" sz="18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    print(x,L1)</a:t>
            </a:r>
            <a:endParaRPr lang="zh-CN" altLang="zh-CN" sz="18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L=[2]</a:t>
            </a:r>
            <a:endParaRPr lang="zh-CN" altLang="zh-CN" sz="18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func(L)</a:t>
            </a:r>
            <a:endParaRPr lang="zh-CN" altLang="zh-CN" sz="18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print (L)</a:t>
            </a:r>
            <a:endParaRPr lang="zh-CN" altLang="zh-CN" sz="1800">
              <a:solidFill>
                <a:srgbClr val="13131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197BAB-FF67-4F71-8AC0-C643E6619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292600"/>
            <a:ext cx="2520950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131313"/>
                </a:solidFill>
              </a:rPr>
              <a:t>输出结果：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[2, 1] [2] </a:t>
            </a:r>
            <a:endParaRPr lang="zh-CN" altLang="zh-CN" sz="18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[2]</a:t>
            </a:r>
            <a:endParaRPr lang="zh-CN" altLang="zh-CN" sz="1800">
              <a:solidFill>
                <a:srgbClr val="1313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A2531-D903-4AB9-A538-908F787C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738" y="260350"/>
            <a:ext cx="7942262" cy="6397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引例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891" name="内容占位符 5">
            <a:extLst>
              <a:ext uri="{FF2B5EF4-FFF2-40B4-BE49-F238E27FC236}">
                <a16:creationId xmlns:a16="http://schemas.microsoft.com/office/drawing/2014/main" id="{08A911A2-A060-4894-99A4-27084B9B94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1052513"/>
            <a:ext cx="7581900" cy="1296987"/>
          </a:xfrm>
        </p:spPr>
        <p:txBody>
          <a:bodyPr/>
          <a:lstStyle/>
          <a:p>
            <a:pPr indent="719138">
              <a:spcBef>
                <a:spcPct val="0"/>
              </a:spcBef>
              <a:buFontTx/>
              <a:buNone/>
            </a:pPr>
            <a:r>
              <a:rPr lang="zh-CN" altLang="zh-CN" sz="2000"/>
              <a:t>在这个例子中，列表</a:t>
            </a:r>
            <a:r>
              <a:rPr lang="en-US" altLang="zh-CN" sz="2000"/>
              <a:t>L</a:t>
            </a:r>
            <a:r>
              <a:rPr lang="zh-CN" altLang="zh-CN" sz="2000"/>
              <a:t>传递给</a:t>
            </a:r>
            <a:r>
              <a:rPr lang="en-US" altLang="zh-CN" sz="2000"/>
              <a:t>func</a:t>
            </a:r>
            <a:r>
              <a:rPr lang="zh-CN" altLang="zh-CN" sz="2000"/>
              <a:t>函数的参数</a:t>
            </a:r>
            <a:r>
              <a:rPr lang="en-US" altLang="zh-CN" sz="2000"/>
              <a:t>L1</a:t>
            </a:r>
            <a:r>
              <a:rPr lang="zh-CN" altLang="zh-CN" sz="2000"/>
              <a:t>，</a:t>
            </a:r>
            <a:r>
              <a:rPr lang="en-US" altLang="zh-CN" sz="2000"/>
              <a:t>func</a:t>
            </a:r>
            <a:r>
              <a:rPr lang="zh-CN" altLang="zh-CN" sz="2000"/>
              <a:t>函数在参数</a:t>
            </a:r>
            <a:r>
              <a:rPr lang="en-US" altLang="zh-CN" sz="2000"/>
              <a:t>L1</a:t>
            </a:r>
            <a:r>
              <a:rPr lang="zh-CN" altLang="zh-CN" sz="2000"/>
              <a:t>后面添加了数字</a:t>
            </a:r>
            <a:r>
              <a:rPr lang="en-US" altLang="zh-CN" sz="2000"/>
              <a:t>1</a:t>
            </a:r>
            <a:r>
              <a:rPr lang="zh-CN" altLang="zh-CN" sz="2000"/>
              <a:t>，并赋给变量</a:t>
            </a:r>
            <a:r>
              <a:rPr lang="en-US" altLang="zh-CN" sz="2000"/>
              <a:t>x</a:t>
            </a:r>
            <a:r>
              <a:rPr lang="zh-CN" altLang="zh-CN" sz="2000"/>
              <a:t>。函数调用返回后，列表</a:t>
            </a:r>
            <a:r>
              <a:rPr lang="en-US" altLang="zh-CN" sz="2000"/>
              <a:t>L</a:t>
            </a:r>
            <a:r>
              <a:rPr lang="zh-CN" altLang="zh-CN" sz="2000"/>
              <a:t>未发生变化。</a:t>
            </a:r>
            <a:r>
              <a:rPr lang="zh-CN" altLang="en-US" sz="2000"/>
              <a:t>下</a:t>
            </a:r>
            <a:r>
              <a:rPr lang="zh-CN" altLang="zh-CN" sz="2000"/>
              <a:t>图表明了</a:t>
            </a:r>
            <a:r>
              <a:rPr lang="en-US" altLang="zh-CN" sz="2000"/>
              <a:t>func</a:t>
            </a:r>
            <a:r>
              <a:rPr lang="zh-CN" altLang="zh-CN" sz="2000"/>
              <a:t>函数调用前后，</a:t>
            </a:r>
            <a:r>
              <a:rPr lang="en-US" altLang="zh-CN" sz="2000"/>
              <a:t>L</a:t>
            </a:r>
            <a:r>
              <a:rPr lang="zh-CN" altLang="zh-CN" sz="2000"/>
              <a:t>与</a:t>
            </a:r>
            <a:r>
              <a:rPr lang="en-US" altLang="zh-CN" sz="2000"/>
              <a:t>L1</a:t>
            </a:r>
            <a:r>
              <a:rPr lang="zh-CN" altLang="zh-CN" sz="2000"/>
              <a:t>之间的映射关系：</a:t>
            </a: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1378AB29-DF1F-4EA3-8F15-860D09003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7893" name="内容占位符 5">
            <a:extLst>
              <a:ext uri="{FF2B5EF4-FFF2-40B4-BE49-F238E27FC236}">
                <a16:creationId xmlns:a16="http://schemas.microsoft.com/office/drawing/2014/main" id="{7776B7DF-AD87-4DE9-B7F0-B064AF70592D}"/>
              </a:ext>
            </a:extLst>
          </p:cNvPr>
          <p:cNvSpPr txBox="1">
            <a:spLocks/>
          </p:cNvSpPr>
          <p:nvPr/>
        </p:nvSpPr>
        <p:spPr bwMode="auto">
          <a:xfrm>
            <a:off x="395288" y="5084763"/>
            <a:ext cx="8229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2000">
                <a:latin typeface="Times New Roman" panose="02020603050405020304" pitchFamily="18" charset="0"/>
              </a:rPr>
              <a:t>对</a:t>
            </a:r>
            <a:r>
              <a:rPr lang="en-US" altLang="zh-CN" sz="2000">
                <a:latin typeface="Times New Roman" panose="02020603050405020304" pitchFamily="18" charset="0"/>
              </a:rPr>
              <a:t>L1</a:t>
            </a:r>
            <a:r>
              <a:rPr lang="zh-CN" altLang="zh-CN" sz="2000">
                <a:latin typeface="Times New Roman" panose="02020603050405020304" pitchFamily="18" charset="0"/>
              </a:rPr>
              <a:t>做合并操作时，相当于拷贝了一个</a:t>
            </a:r>
            <a:r>
              <a:rPr lang="en-US" altLang="zh-CN" sz="2000">
                <a:latin typeface="Times New Roman" panose="02020603050405020304" pitchFamily="18" charset="0"/>
              </a:rPr>
              <a:t>L1</a:t>
            </a:r>
            <a:r>
              <a:rPr lang="zh-CN" altLang="zh-CN" sz="2000">
                <a:latin typeface="Times New Roman" panose="02020603050405020304" pitchFamily="18" charset="0"/>
              </a:rPr>
              <a:t>到新的内存空间，做合并之后，局部变量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zh-CN" altLang="zh-CN" sz="2000">
                <a:latin typeface="Times New Roman" panose="02020603050405020304" pitchFamily="18" charset="0"/>
              </a:rPr>
              <a:t>指向新的内存空间。所以，在这个例子中，全局变量</a:t>
            </a:r>
            <a:r>
              <a:rPr lang="en-US" altLang="zh-CN" sz="2000">
                <a:latin typeface="Times New Roman" panose="02020603050405020304" pitchFamily="18" charset="0"/>
              </a:rPr>
              <a:t>L</a:t>
            </a:r>
            <a:r>
              <a:rPr lang="zh-CN" altLang="zh-CN" sz="2000">
                <a:latin typeface="Times New Roman" panose="02020603050405020304" pitchFamily="18" charset="0"/>
              </a:rPr>
              <a:t>并未发生改变。</a:t>
            </a:r>
          </a:p>
        </p:txBody>
      </p:sp>
      <p:sp>
        <p:nvSpPr>
          <p:cNvPr id="37894" name="Rectangle 4">
            <a:extLst>
              <a:ext uri="{FF2B5EF4-FFF2-40B4-BE49-F238E27FC236}">
                <a16:creationId xmlns:a16="http://schemas.microsoft.com/office/drawing/2014/main" id="{06E39A3B-8BD7-4FB7-AB98-438EA38E0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7895" name="Object 3">
            <a:extLst>
              <a:ext uri="{FF2B5EF4-FFF2-40B4-BE49-F238E27FC236}">
                <a16:creationId xmlns:a16="http://schemas.microsoft.com/office/drawing/2014/main" id="{DB8DD3C5-7B4C-4A33-9969-BE6986D4E6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492375"/>
          <a:ext cx="3960813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84867" imgH="1934010" progId="">
                  <p:embed/>
                </p:oleObj>
              </mc:Choice>
              <mc:Fallback>
                <p:oleObj r:id="rId2" imgW="3184867" imgH="193401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92375"/>
                        <a:ext cx="3960813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5CCC9-8A3F-4F76-8D64-5E90558A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333375"/>
            <a:ext cx="7366000" cy="6381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引例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915" name="内容占位符 5">
            <a:extLst>
              <a:ext uri="{FF2B5EF4-FFF2-40B4-BE49-F238E27FC236}">
                <a16:creationId xmlns:a16="http://schemas.microsoft.com/office/drawing/2014/main" id="{DEE21B0B-A7C1-462B-A410-535694C43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1052513"/>
            <a:ext cx="7581900" cy="863600"/>
          </a:xfrm>
        </p:spPr>
        <p:txBody>
          <a:bodyPr/>
          <a:lstStyle/>
          <a:p>
            <a:pPr indent="719138">
              <a:spcBef>
                <a:spcPct val="0"/>
              </a:spcBef>
              <a:buFontTx/>
              <a:buNone/>
            </a:pPr>
            <a:r>
              <a:rPr lang="zh-CN" altLang="zh-CN" sz="2000"/>
              <a:t>列表的分片也不会对全局的列表</a:t>
            </a:r>
            <a:r>
              <a:rPr lang="en-US" altLang="zh-CN" sz="2000"/>
              <a:t>L</a:t>
            </a:r>
            <a:r>
              <a:rPr lang="zh-CN" altLang="zh-CN" sz="2000"/>
              <a:t>产生影响。下面来看一个列表分片的例子。</a:t>
            </a: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080CE370-B581-4D13-8E9E-F97419473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90F76-43F5-4DBC-95BE-FE3037AD2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060575"/>
            <a:ext cx="4537075" cy="203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131313"/>
                </a:solidFill>
              </a:rPr>
              <a:t>#&lt;</a:t>
            </a:r>
            <a:r>
              <a:rPr lang="zh-CN" altLang="zh-CN" sz="1800" b="1">
                <a:solidFill>
                  <a:srgbClr val="131313"/>
                </a:solidFill>
              </a:rPr>
              <a:t>程序：列表分片的例子</a:t>
            </a:r>
            <a:r>
              <a:rPr lang="en-US" altLang="zh-CN" sz="1800" b="1">
                <a:solidFill>
                  <a:srgbClr val="131313"/>
                </a:solidFill>
              </a:rPr>
              <a:t>&gt;</a:t>
            </a:r>
            <a:endParaRPr lang="zh-CN" altLang="zh-CN" sz="18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def func(L1):</a:t>
            </a:r>
            <a:endParaRPr lang="zh-CN" altLang="zh-CN" sz="18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    x=L1[1:3]</a:t>
            </a:r>
            <a:endParaRPr lang="zh-CN" altLang="zh-CN" sz="18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    print(x,L1)</a:t>
            </a:r>
            <a:endParaRPr lang="zh-CN" altLang="zh-CN" sz="18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L=[2,'a',3,'b',4]</a:t>
            </a:r>
            <a:endParaRPr lang="zh-CN" altLang="zh-CN" sz="18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func(L)</a:t>
            </a:r>
            <a:endParaRPr lang="zh-CN" altLang="zh-CN" sz="18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print(L)</a:t>
            </a:r>
            <a:endParaRPr lang="zh-CN" altLang="zh-CN" sz="1800">
              <a:solidFill>
                <a:srgbClr val="13131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98732-7A18-47FC-A87A-B97FF3C1C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205038"/>
            <a:ext cx="2952750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131313"/>
                </a:solidFill>
              </a:rPr>
              <a:t>输出结果：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['a', 3] [2, 'a', 3, 'b', 4]</a:t>
            </a:r>
            <a:endParaRPr lang="zh-CN" altLang="zh-CN" sz="18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[2, 'a', 3, 'b', 4]</a:t>
            </a:r>
            <a:endParaRPr lang="zh-CN" altLang="zh-CN" sz="1800">
              <a:solidFill>
                <a:srgbClr val="131313"/>
              </a:solidFill>
            </a:endParaRPr>
          </a:p>
        </p:txBody>
      </p:sp>
      <p:sp>
        <p:nvSpPr>
          <p:cNvPr id="38919" name="内容占位符 5">
            <a:extLst>
              <a:ext uri="{FF2B5EF4-FFF2-40B4-BE49-F238E27FC236}">
                <a16:creationId xmlns:a16="http://schemas.microsoft.com/office/drawing/2014/main" id="{4C15F277-2623-4287-A39C-0EE451714543}"/>
              </a:ext>
            </a:extLst>
          </p:cNvPr>
          <p:cNvSpPr txBox="1">
            <a:spLocks/>
          </p:cNvSpPr>
          <p:nvPr/>
        </p:nvSpPr>
        <p:spPr bwMode="auto">
          <a:xfrm>
            <a:off x="468313" y="4508500"/>
            <a:ext cx="82296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2000">
                <a:latin typeface="Times New Roman" panose="02020603050405020304" pitchFamily="18" charset="0"/>
              </a:rPr>
              <a:t>对</a:t>
            </a:r>
            <a:r>
              <a:rPr lang="en-US" altLang="zh-CN" sz="2000">
                <a:latin typeface="Times New Roman" panose="02020603050405020304" pitchFamily="18" charset="0"/>
              </a:rPr>
              <a:t>L1</a:t>
            </a:r>
            <a:r>
              <a:rPr lang="zh-CN" altLang="zh-CN" sz="2000">
                <a:latin typeface="Times New Roman" panose="02020603050405020304" pitchFamily="18" charset="0"/>
              </a:rPr>
              <a:t>做分片操作时，也会分配新的内存空间，局部变量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zh-CN" altLang="zh-CN" sz="2000">
                <a:latin typeface="Times New Roman" panose="02020603050405020304" pitchFamily="18" charset="0"/>
              </a:rPr>
              <a:t>指向新的内存空间。所以，在分片的例子中，全局变量</a:t>
            </a:r>
            <a:r>
              <a:rPr lang="en-US" altLang="zh-CN" sz="2000">
                <a:latin typeface="Times New Roman" panose="02020603050405020304" pitchFamily="18" charset="0"/>
              </a:rPr>
              <a:t>L</a:t>
            </a:r>
            <a:r>
              <a:rPr lang="zh-CN" altLang="zh-CN" sz="2000">
                <a:latin typeface="Times New Roman" panose="02020603050405020304" pitchFamily="18" charset="0"/>
              </a:rPr>
              <a:t>也没有发生改变。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3FDCB-76A9-4C48-BC49-00C248E3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404813"/>
            <a:ext cx="7510462" cy="638175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L=X</a:t>
            </a:r>
            <a:r>
              <a:rPr lang="zh-CN" altLang="zh-CN" sz="2400" dirty="0"/>
              <a:t>语句，</a:t>
            </a:r>
            <a:r>
              <a:rPr lang="en-US" altLang="zh-CN" sz="2400" dirty="0"/>
              <a:t>L</a:t>
            </a:r>
            <a:r>
              <a:rPr lang="zh-CN" altLang="zh-CN" sz="2400" dirty="0"/>
              <a:t>和</a:t>
            </a:r>
            <a:r>
              <a:rPr lang="en-US" altLang="zh-CN" sz="2400" dirty="0"/>
              <a:t>X</a:t>
            </a:r>
            <a:r>
              <a:rPr lang="zh-CN" altLang="zh-CN" sz="2400" dirty="0"/>
              <a:t>指向堆（</a:t>
            </a:r>
            <a:r>
              <a:rPr lang="en-US" altLang="zh-CN" sz="2400" dirty="0"/>
              <a:t>heap</a:t>
            </a:r>
            <a:r>
              <a:rPr lang="zh-CN" altLang="zh-CN" sz="2400" dirty="0"/>
              <a:t>）的同一处</a:t>
            </a:r>
            <a:endParaRPr lang="zh-CN" altLang="en-US" sz="2400" dirty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916D6B0-76D7-47EA-8896-E342F3ED6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9940" name="TextBox 9">
            <a:extLst>
              <a:ext uri="{FF2B5EF4-FFF2-40B4-BE49-F238E27FC236}">
                <a16:creationId xmlns:a16="http://schemas.microsoft.com/office/drawing/2014/main" id="{A152C3F3-7F72-4E95-ACE8-7B414C6EE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341438"/>
            <a:ext cx="3959225" cy="4454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131313"/>
                </a:solidFill>
              </a:rPr>
              <a:t>#&lt;</a:t>
            </a:r>
            <a:r>
              <a:rPr lang="zh-CN" altLang="zh-CN" sz="2400" b="1">
                <a:solidFill>
                  <a:srgbClr val="131313"/>
                </a:solidFill>
              </a:rPr>
              <a:t>程序</a:t>
            </a:r>
            <a:r>
              <a:rPr lang="en-US" altLang="zh-CN" sz="2400" b="1">
                <a:solidFill>
                  <a:srgbClr val="131313"/>
                </a:solidFill>
              </a:rPr>
              <a:t>: L=X&gt;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def F0():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     X=[9,9]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     L.append(8)  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X=[1,2,3]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L=X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F0()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print("X=",X,"L=",L)</a:t>
            </a:r>
            <a:endParaRPr lang="zh-CN" altLang="zh-CN" sz="2400">
              <a:solidFill>
                <a:srgbClr val="131313"/>
              </a:solidFill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1DB35373-A292-400B-86EB-7B51E281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C60CE-D8F4-4463-810F-7C66E15B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549275"/>
            <a:ext cx="7510463" cy="638175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 L=X</a:t>
            </a:r>
            <a:r>
              <a:rPr lang="zh-CN" altLang="zh-CN" sz="2800" dirty="0"/>
              <a:t>语句，</a:t>
            </a:r>
            <a:r>
              <a:rPr lang="en-US" altLang="zh-CN" sz="2800" dirty="0"/>
              <a:t>L</a:t>
            </a:r>
            <a:r>
              <a:rPr lang="zh-CN" altLang="zh-CN" sz="2800" dirty="0"/>
              <a:t>和</a:t>
            </a:r>
            <a:r>
              <a:rPr lang="en-US" altLang="zh-CN" sz="2800" dirty="0"/>
              <a:t>X</a:t>
            </a:r>
            <a:r>
              <a:rPr lang="zh-CN" altLang="zh-CN" sz="2800" dirty="0"/>
              <a:t>指向堆（</a:t>
            </a:r>
            <a:r>
              <a:rPr lang="en-US" altLang="zh-CN" sz="2800" dirty="0"/>
              <a:t>heap</a:t>
            </a:r>
            <a:r>
              <a:rPr lang="zh-CN" altLang="zh-CN" sz="2800" dirty="0"/>
              <a:t>）的同一处</a:t>
            </a:r>
            <a:endParaRPr lang="zh-CN" altLang="en-US" sz="2800" dirty="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AED40A4-F460-4F0B-B9E5-99F576EA9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964" name="内容占位符 5">
            <a:extLst>
              <a:ext uri="{FF2B5EF4-FFF2-40B4-BE49-F238E27FC236}">
                <a16:creationId xmlns:a16="http://schemas.microsoft.com/office/drawing/2014/main" id="{B8F37AFE-ADEB-4D2B-B7B8-8031582AEB3F}"/>
              </a:ext>
            </a:extLst>
          </p:cNvPr>
          <p:cNvSpPr txBox="1">
            <a:spLocks/>
          </p:cNvSpPr>
          <p:nvPr/>
        </p:nvSpPr>
        <p:spPr bwMode="auto">
          <a:xfrm>
            <a:off x="611188" y="3357563"/>
            <a:ext cx="8229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2000">
                <a:latin typeface="Times New Roman" panose="02020603050405020304" pitchFamily="18" charset="0"/>
              </a:rPr>
              <a:t>上述程序执行到</a:t>
            </a:r>
            <a:r>
              <a:rPr lang="en-US" altLang="zh-CN" sz="2000">
                <a:latin typeface="Times New Roman" panose="02020603050405020304" pitchFamily="18" charset="0"/>
              </a:rPr>
              <a:t>F0()</a:t>
            </a:r>
            <a:r>
              <a:rPr lang="zh-CN" altLang="zh-CN" sz="2000">
                <a:latin typeface="Times New Roman" panose="02020603050405020304" pitchFamily="18" charset="0"/>
              </a:rPr>
              <a:t>函数调用前，列表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zh-CN" altLang="zh-CN" sz="2000">
                <a:latin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</a:rPr>
              <a:t>L</a:t>
            </a:r>
            <a:r>
              <a:rPr lang="zh-CN" altLang="zh-CN" sz="2000">
                <a:latin typeface="Times New Roman" panose="02020603050405020304" pitchFamily="18" charset="0"/>
              </a:rPr>
              <a:t>在内存中的存储如左图所示。</a:t>
            </a:r>
            <a:r>
              <a:rPr lang="en-US" altLang="zh-CN" sz="2000">
                <a:latin typeface="Times New Roman" panose="02020603050405020304" pitchFamily="18" charset="0"/>
              </a:rPr>
              <a:t>L=X</a:t>
            </a:r>
            <a:r>
              <a:rPr lang="zh-CN" altLang="zh-CN" sz="2000">
                <a:latin typeface="Times New Roman" panose="02020603050405020304" pitchFamily="18" charset="0"/>
              </a:rPr>
              <a:t>语句使得</a:t>
            </a:r>
            <a:r>
              <a:rPr lang="en-US" altLang="zh-CN" sz="2000">
                <a:latin typeface="Times New Roman" panose="02020603050405020304" pitchFamily="18" charset="0"/>
              </a:rPr>
              <a:t>L</a:t>
            </a:r>
            <a:r>
              <a:rPr lang="zh-CN" altLang="zh-CN" sz="2000">
                <a:latin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zh-CN" altLang="zh-CN" sz="2000">
                <a:latin typeface="Times New Roman" panose="02020603050405020304" pitchFamily="18" charset="0"/>
              </a:rPr>
              <a:t>指向堆（</a:t>
            </a:r>
            <a:r>
              <a:rPr lang="en-US" altLang="zh-CN" sz="2000">
                <a:latin typeface="Times New Roman" panose="02020603050405020304" pitchFamily="18" charset="0"/>
              </a:rPr>
              <a:t>heap</a:t>
            </a:r>
            <a:r>
              <a:rPr lang="zh-CN" altLang="zh-CN" sz="2000">
                <a:latin typeface="Times New Roman" panose="02020603050405020304" pitchFamily="18" charset="0"/>
              </a:rPr>
              <a:t>）的同一处。在栈中的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zh-CN" altLang="zh-CN" sz="2000">
                <a:latin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</a:rPr>
              <a:t>L</a:t>
            </a:r>
            <a:r>
              <a:rPr lang="zh-CN" altLang="zh-CN" sz="2000">
                <a:latin typeface="Times New Roman" panose="02020603050405020304" pitchFamily="18" charset="0"/>
              </a:rPr>
              <a:t>都只是一个指针，它们的具体内容存储在堆上。执行语句</a:t>
            </a:r>
            <a:r>
              <a:rPr lang="en-US" altLang="zh-CN" sz="2000">
                <a:latin typeface="Times New Roman" panose="02020603050405020304" pitchFamily="18" charset="0"/>
              </a:rPr>
              <a:t>a</a:t>
            </a:r>
            <a:r>
              <a:rPr lang="zh-CN" altLang="zh-CN" sz="2000">
                <a:latin typeface="Times New Roman" panose="02020603050405020304" pitchFamily="18" charset="0"/>
              </a:rPr>
              <a:t>之后，列表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zh-CN" altLang="zh-CN" sz="2000">
                <a:latin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</a:rPr>
              <a:t>L</a:t>
            </a:r>
            <a:r>
              <a:rPr lang="zh-CN" altLang="zh-CN" sz="2000">
                <a:latin typeface="Times New Roman" panose="02020603050405020304" pitchFamily="18" charset="0"/>
              </a:rPr>
              <a:t>在内存中的存储如右图所示。由于</a:t>
            </a:r>
            <a:r>
              <a:rPr lang="en-US" altLang="zh-CN" sz="2000">
                <a:latin typeface="Times New Roman" panose="02020603050405020304" pitchFamily="18" charset="0"/>
              </a:rPr>
              <a:t>L</a:t>
            </a:r>
            <a:r>
              <a:rPr lang="zh-CN" altLang="zh-CN" sz="2000">
                <a:latin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zh-CN" altLang="zh-CN" sz="2000">
                <a:latin typeface="Times New Roman" panose="02020603050405020304" pitchFamily="18" charset="0"/>
              </a:rPr>
              <a:t>指向堆的同一处，</a:t>
            </a:r>
            <a:r>
              <a:rPr lang="en-US" altLang="zh-CN" sz="2000">
                <a:latin typeface="Times New Roman" panose="02020603050405020304" pitchFamily="18" charset="0"/>
              </a:rPr>
              <a:t>F0</a:t>
            </a:r>
            <a:r>
              <a:rPr lang="zh-CN" altLang="zh-CN" sz="2000">
                <a:latin typeface="Times New Roman" panose="02020603050405020304" pitchFamily="18" charset="0"/>
              </a:rPr>
              <a:t>中</a:t>
            </a:r>
            <a:r>
              <a:rPr lang="en-US" altLang="zh-CN" sz="2000">
                <a:latin typeface="Times New Roman" panose="02020603050405020304" pitchFamily="18" charset="0"/>
              </a:rPr>
              <a:t>L.append(8)</a:t>
            </a:r>
            <a:r>
              <a:rPr lang="zh-CN" altLang="zh-CN" sz="2000">
                <a:latin typeface="Times New Roman" panose="02020603050405020304" pitchFamily="18" charset="0"/>
              </a:rPr>
              <a:t>语句修改了</a:t>
            </a:r>
            <a:r>
              <a:rPr lang="en-US" altLang="zh-CN" sz="2000">
                <a:latin typeface="Times New Roman" panose="02020603050405020304" pitchFamily="18" charset="0"/>
              </a:rPr>
              <a:t>L</a:t>
            </a:r>
            <a:r>
              <a:rPr lang="zh-CN" altLang="zh-CN" sz="2000">
                <a:latin typeface="Times New Roman" panose="02020603050405020304" pitchFamily="18" charset="0"/>
              </a:rPr>
              <a:t>，也会修改全局的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zh-CN" altLang="zh-CN" sz="20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41824156-79AF-47DE-AB91-5AF3E309E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0966" name="Object 1">
            <a:extLst>
              <a:ext uri="{FF2B5EF4-FFF2-40B4-BE49-F238E27FC236}">
                <a16:creationId xmlns:a16="http://schemas.microsoft.com/office/drawing/2014/main" id="{EE5D9AC1-0231-4BFC-964B-A586456726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268413"/>
          <a:ext cx="6373812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105751" imgH="1297620" progId="">
                  <p:embed/>
                </p:oleObj>
              </mc:Choice>
              <mc:Fallback>
                <p:oleObj r:id="rId2" imgW="4105751" imgH="129762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68413"/>
                        <a:ext cx="6373812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Box 12">
            <a:extLst>
              <a:ext uri="{FF2B5EF4-FFF2-40B4-BE49-F238E27FC236}">
                <a16:creationId xmlns:a16="http://schemas.microsoft.com/office/drawing/2014/main" id="{EB38B803-2EC4-4FF4-A602-E3B269004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516563"/>
            <a:ext cx="4248150" cy="64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131313"/>
                </a:solidFill>
              </a:rPr>
              <a:t>输出结果：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X= [1, 2, 3, 8] L= [1, 2, 3, 8]</a:t>
            </a:r>
            <a:endParaRPr lang="zh-CN" altLang="zh-CN" sz="1800">
              <a:solidFill>
                <a:srgbClr val="131313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88325-ADE0-49E4-A682-54233842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38175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     L=X[:]</a:t>
            </a:r>
            <a:r>
              <a:rPr lang="zh-CN" altLang="zh-CN" sz="2800" dirty="0"/>
              <a:t>使得</a:t>
            </a:r>
            <a:r>
              <a:rPr lang="en-US" altLang="zh-CN" sz="2800" dirty="0"/>
              <a:t>L</a:t>
            </a:r>
            <a:r>
              <a:rPr lang="zh-CN" altLang="zh-CN" sz="2800" dirty="0"/>
              <a:t>与</a:t>
            </a:r>
            <a:r>
              <a:rPr lang="en-US" altLang="zh-CN" sz="2800" dirty="0"/>
              <a:t>X</a:t>
            </a:r>
            <a:r>
              <a:rPr lang="zh-CN" altLang="zh-CN" sz="2800" dirty="0"/>
              <a:t>指向堆的不同处</a:t>
            </a:r>
            <a:endParaRPr lang="zh-CN" altLang="en-US" sz="2800" dirty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DA4A6F0-1E6D-4EF5-855B-CDBDA2353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988" name="TextBox 9">
            <a:extLst>
              <a:ext uri="{FF2B5EF4-FFF2-40B4-BE49-F238E27FC236}">
                <a16:creationId xmlns:a16="http://schemas.microsoft.com/office/drawing/2014/main" id="{117295DA-1A6D-4C23-946E-1B03C4CBD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412875"/>
            <a:ext cx="3673475" cy="452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131313"/>
                </a:solidFill>
              </a:rPr>
              <a:t>#&lt;</a:t>
            </a:r>
            <a:r>
              <a:rPr lang="zh-CN" altLang="zh-CN" sz="2400" b="1">
                <a:solidFill>
                  <a:srgbClr val="131313"/>
                </a:solidFill>
              </a:rPr>
              <a:t>程序</a:t>
            </a:r>
            <a:r>
              <a:rPr lang="en-US" altLang="zh-CN" sz="2400" b="1">
                <a:solidFill>
                  <a:srgbClr val="131313"/>
                </a:solidFill>
              </a:rPr>
              <a:t>: L=X[:]&gt;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def F0():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     X=[9,9]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     L.append(8)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X=[1,2,3]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L=X[:]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F0()		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print("X=",X,"L=",L)</a:t>
            </a:r>
            <a:endParaRPr lang="zh-CN" altLang="zh-CN" sz="2400">
              <a:solidFill>
                <a:srgbClr val="131313"/>
              </a:solidFill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CC7FC5E7-BD1E-4FDA-9FFE-0391FDB87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990" name="Rectangle 4">
            <a:extLst>
              <a:ext uri="{FF2B5EF4-FFF2-40B4-BE49-F238E27FC236}">
                <a16:creationId xmlns:a16="http://schemas.microsoft.com/office/drawing/2014/main" id="{B88EE605-C4E9-47E1-92CD-A201221DB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53F4E-A5DF-4DB2-A199-E71C9E6B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38175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      L=X[:]</a:t>
            </a:r>
            <a:r>
              <a:rPr lang="zh-CN" altLang="zh-CN" sz="2800" dirty="0"/>
              <a:t>使得</a:t>
            </a:r>
            <a:r>
              <a:rPr lang="en-US" altLang="zh-CN" sz="2800" dirty="0"/>
              <a:t>L</a:t>
            </a:r>
            <a:r>
              <a:rPr lang="zh-CN" altLang="zh-CN" sz="2800" dirty="0"/>
              <a:t>与</a:t>
            </a:r>
            <a:r>
              <a:rPr lang="en-US" altLang="zh-CN" sz="2800" dirty="0"/>
              <a:t>X</a:t>
            </a:r>
            <a:r>
              <a:rPr lang="zh-CN" altLang="zh-CN" sz="2800" dirty="0"/>
              <a:t>指向堆的不同处</a:t>
            </a:r>
            <a:endParaRPr lang="zh-CN" altLang="en-US" sz="2800" dirty="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70CC2F5-F824-4C25-87B7-157D04588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012" name="内容占位符 5">
            <a:extLst>
              <a:ext uri="{FF2B5EF4-FFF2-40B4-BE49-F238E27FC236}">
                <a16:creationId xmlns:a16="http://schemas.microsoft.com/office/drawing/2014/main" id="{D36FE4CD-8302-48D1-8D1E-D0F62064A8CE}"/>
              </a:ext>
            </a:extLst>
          </p:cNvPr>
          <p:cNvSpPr txBox="1">
            <a:spLocks/>
          </p:cNvSpPr>
          <p:nvPr/>
        </p:nvSpPr>
        <p:spPr bwMode="auto">
          <a:xfrm>
            <a:off x="395288" y="3644900"/>
            <a:ext cx="8229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L=X[:]</a:t>
            </a:r>
            <a:r>
              <a:rPr lang="zh-CN" altLang="zh-CN" sz="2000">
                <a:latin typeface="Times New Roman" panose="02020603050405020304" pitchFamily="18" charset="0"/>
              </a:rPr>
              <a:t>是重新分配了一块内存空间，并复制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zh-CN" altLang="zh-CN" sz="2000">
                <a:latin typeface="Times New Roman" panose="02020603050405020304" pitchFamily="18" charset="0"/>
              </a:rPr>
              <a:t>的内容到这块新的内存空间，所以</a:t>
            </a:r>
            <a:r>
              <a:rPr lang="en-US" altLang="zh-CN" sz="2000">
                <a:latin typeface="Times New Roman" panose="02020603050405020304" pitchFamily="18" charset="0"/>
              </a:rPr>
              <a:t>L</a:t>
            </a:r>
            <a:r>
              <a:rPr lang="zh-CN" altLang="zh-CN" sz="2000">
                <a:latin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zh-CN" altLang="zh-CN" sz="2000">
                <a:latin typeface="Times New Roman" panose="02020603050405020304" pitchFamily="18" charset="0"/>
              </a:rPr>
              <a:t>指向堆的不同地方。执行语句</a:t>
            </a:r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zh-CN" altLang="zh-CN" sz="2000">
                <a:latin typeface="Times New Roman" panose="02020603050405020304" pitchFamily="18" charset="0"/>
              </a:rPr>
              <a:t>之后，列表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zh-CN" altLang="zh-CN" sz="2000">
                <a:latin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</a:rPr>
              <a:t>L</a:t>
            </a:r>
            <a:r>
              <a:rPr lang="zh-CN" altLang="zh-CN" sz="2000">
                <a:latin typeface="Times New Roman" panose="02020603050405020304" pitchFamily="18" charset="0"/>
              </a:rPr>
              <a:t>在内存中的存储如图</a:t>
            </a:r>
            <a:r>
              <a:rPr lang="en-US" altLang="zh-CN" sz="2000">
                <a:latin typeface="Times New Roman" panose="02020603050405020304" pitchFamily="18" charset="0"/>
              </a:rPr>
              <a:t>4.5(2)</a:t>
            </a:r>
            <a:r>
              <a:rPr lang="zh-CN" altLang="zh-CN" sz="2000">
                <a:latin typeface="Times New Roman" panose="02020603050405020304" pitchFamily="18" charset="0"/>
              </a:rPr>
              <a:t>所示。</a:t>
            </a:r>
            <a:r>
              <a:rPr lang="en-US" altLang="zh-CN" sz="2000">
                <a:latin typeface="Times New Roman" panose="02020603050405020304" pitchFamily="18" charset="0"/>
              </a:rPr>
              <a:t>L</a:t>
            </a:r>
            <a:r>
              <a:rPr lang="zh-CN" altLang="zh-CN" sz="2000">
                <a:latin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zh-CN" altLang="zh-CN" sz="2000">
                <a:latin typeface="Times New Roman" panose="02020603050405020304" pitchFamily="18" charset="0"/>
              </a:rPr>
              <a:t>指向堆的不同处，</a:t>
            </a:r>
            <a:r>
              <a:rPr lang="en-US" altLang="zh-CN" sz="2000">
                <a:latin typeface="Times New Roman" panose="02020603050405020304" pitchFamily="18" charset="0"/>
              </a:rPr>
              <a:t>F0</a:t>
            </a:r>
            <a:r>
              <a:rPr lang="zh-CN" altLang="zh-CN" sz="2000">
                <a:latin typeface="Times New Roman" panose="02020603050405020304" pitchFamily="18" charset="0"/>
              </a:rPr>
              <a:t>中</a:t>
            </a:r>
            <a:r>
              <a:rPr lang="en-US" altLang="zh-CN" sz="2000">
                <a:latin typeface="Times New Roman" panose="02020603050405020304" pitchFamily="18" charset="0"/>
              </a:rPr>
              <a:t>L.append(8)</a:t>
            </a:r>
            <a:r>
              <a:rPr lang="zh-CN" altLang="zh-CN" sz="2000">
                <a:latin typeface="Times New Roman" panose="02020603050405020304" pitchFamily="18" charset="0"/>
              </a:rPr>
              <a:t>语句修改了</a:t>
            </a:r>
            <a:r>
              <a:rPr lang="en-US" altLang="zh-CN" sz="2000">
                <a:latin typeface="Times New Roman" panose="02020603050405020304" pitchFamily="18" charset="0"/>
              </a:rPr>
              <a:t>L</a:t>
            </a:r>
            <a:r>
              <a:rPr lang="zh-CN" altLang="zh-CN" sz="2000">
                <a:latin typeface="Times New Roman" panose="02020603050405020304" pitchFamily="18" charset="0"/>
              </a:rPr>
              <a:t>，但不会修改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zh-CN" altLang="zh-CN" sz="2000">
                <a:latin typeface="Times New Roman" panose="02020603050405020304" pitchFamily="18" charset="0"/>
              </a:rPr>
              <a:t>。后来压入的列表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zh-CN" altLang="zh-CN" sz="2000">
                <a:latin typeface="Times New Roman" panose="02020603050405020304" pitchFamily="18" charset="0"/>
              </a:rPr>
              <a:t>是局部变量。</a:t>
            </a: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F53A9F79-A20D-4377-A42F-167B80123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014" name="TextBox 12">
            <a:extLst>
              <a:ext uri="{FF2B5EF4-FFF2-40B4-BE49-F238E27FC236}">
                <a16:creationId xmlns:a16="http://schemas.microsoft.com/office/drawing/2014/main" id="{25480C8A-67EE-4DE4-87D3-F02EEB428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516563"/>
            <a:ext cx="3529012" cy="64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131313"/>
                </a:solidFill>
              </a:rPr>
              <a:t>输出结果：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131313"/>
                </a:solidFill>
              </a:rPr>
              <a:t>X= [1, 2, 3] L= [1, 2, 3, 8]</a:t>
            </a:r>
            <a:endParaRPr lang="zh-CN" altLang="zh-CN" sz="1800">
              <a:solidFill>
                <a:srgbClr val="131313"/>
              </a:solidFill>
            </a:endParaRPr>
          </a:p>
        </p:txBody>
      </p:sp>
      <p:sp>
        <p:nvSpPr>
          <p:cNvPr id="43015" name="Rectangle 4">
            <a:extLst>
              <a:ext uri="{FF2B5EF4-FFF2-40B4-BE49-F238E27FC236}">
                <a16:creationId xmlns:a16="http://schemas.microsoft.com/office/drawing/2014/main" id="{F4B06D5B-AE57-4D91-BAB4-9EF5D976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3016" name="Object 3">
            <a:extLst>
              <a:ext uri="{FF2B5EF4-FFF2-40B4-BE49-F238E27FC236}">
                <a16:creationId xmlns:a16="http://schemas.microsoft.com/office/drawing/2014/main" id="{4DC1439D-1C7A-4D3B-AB5C-18E92BD4D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196975"/>
          <a:ext cx="6119812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105751" imgH="1643220" progId="">
                  <p:embed/>
                </p:oleObj>
              </mc:Choice>
              <mc:Fallback>
                <p:oleObj r:id="rId2" imgW="4105751" imgH="16432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196975"/>
                        <a:ext cx="6119812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3AB6C9A-7D16-4185-874B-F719A097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35" name="内容占位符 5">
            <a:extLst>
              <a:ext uri="{FF2B5EF4-FFF2-40B4-BE49-F238E27FC236}">
                <a16:creationId xmlns:a16="http://schemas.microsoft.com/office/drawing/2014/main" id="{7A4066B1-D1C3-4789-B7B1-39094670FC68}"/>
              </a:ext>
            </a:extLst>
          </p:cNvPr>
          <p:cNvSpPr txBox="1">
            <a:spLocks/>
          </p:cNvSpPr>
          <p:nvPr/>
        </p:nvSpPr>
        <p:spPr bwMode="auto">
          <a:xfrm>
            <a:off x="827088" y="1052513"/>
            <a:ext cx="794226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zh-CN" sz="2000">
                <a:latin typeface="Times New Roman" panose="02020603050405020304" pitchFamily="18" charset="0"/>
              </a:rPr>
              <a:t>在函数里要尽量少用全局变量，要用参数来传递信息。参数是列表时要特别注意！因为参数是列表时，所传递的只是个指针，虽然这个指针是局部变量，但是内容是存在全局的地址上，所以这个列表是个“假”局部变量，本质还是全局的。假如这个函数设计的本意不是要将参数列表内容改变时，最好在函数一开始时就产生个全新的拷贝。例如，</a:t>
            </a:r>
            <a:r>
              <a:rPr lang="en-US" altLang="zh-CN" sz="2000">
                <a:latin typeface="Times New Roman" panose="02020603050405020304" pitchFamily="18" charset="0"/>
              </a:rPr>
              <a:t>def  F(L): L1=L[:]</a:t>
            </a:r>
            <a:r>
              <a:rPr lang="zh-CN" altLang="zh-CN" sz="2000">
                <a:latin typeface="Times New Roman" panose="02020603050405020304" pitchFamily="18" charset="0"/>
              </a:rPr>
              <a:t>。这样在</a:t>
            </a:r>
            <a:r>
              <a:rPr lang="en-US" altLang="zh-CN" sz="2000">
                <a:latin typeface="Times New Roman" panose="02020603050405020304" pitchFamily="18" charset="0"/>
              </a:rPr>
              <a:t>L1</a:t>
            </a:r>
            <a:r>
              <a:rPr lang="zh-CN" altLang="zh-CN" sz="2000">
                <a:latin typeface="Times New Roman" panose="02020603050405020304" pitchFamily="18" charset="0"/>
              </a:rPr>
              <a:t>上操作，就不会影响到</a:t>
            </a:r>
            <a:r>
              <a:rPr lang="en-US" altLang="zh-CN" sz="2000">
                <a:latin typeface="Times New Roman" panose="02020603050405020304" pitchFamily="18" charset="0"/>
              </a:rPr>
              <a:t>L</a:t>
            </a:r>
            <a:r>
              <a:rPr lang="zh-CN" altLang="zh-CN" sz="2000">
                <a:latin typeface="Times New Roman" panose="02020603050405020304" pitchFamily="18" charset="0"/>
              </a:rPr>
              <a:t>的内容了。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15910490-9A0B-486F-97CE-EB33FDA83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A61DB5F7-51A2-4C1C-AFAC-B0E23D22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38" name="Rectangle 4">
            <a:extLst>
              <a:ext uri="{FF2B5EF4-FFF2-40B4-BE49-F238E27FC236}">
                <a16:creationId xmlns:a16="http://schemas.microsoft.com/office/drawing/2014/main" id="{4927C77F-E62C-4D50-9B04-0C128C1F4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2E0C847D-3AD8-4647-B8B2-ADCB614FE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61354D81-D0B6-4837-9517-A6A5B6DD6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04813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矩形 1">
            <a:extLst>
              <a:ext uri="{FF2B5EF4-FFF2-40B4-BE49-F238E27FC236}">
                <a16:creationId xmlns:a16="http://schemas.microsoft.com/office/drawing/2014/main" id="{6AE9A333-B0D4-46D1-A9B8-E9E52A81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1512888"/>
            <a:ext cx="64801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例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生日歌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过生日时要为朋友唱生日歌，歌词为：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Happy birthday to you!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Happy birthday to you!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Happy birthday, dear 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名字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Happy birthday to you!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编写程序为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Mike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Lily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输出生日歌。最简单的实现方法是重复使用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print()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9FDCC-5A44-4467-A1A6-F8345167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8913"/>
            <a:ext cx="8229600" cy="638175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  L=X[:]</a:t>
            </a:r>
            <a:r>
              <a:rPr lang="zh-CN" altLang="zh-CN" sz="2800" dirty="0"/>
              <a:t>使得</a:t>
            </a:r>
            <a:r>
              <a:rPr lang="en-US" altLang="zh-CN" sz="2800" dirty="0"/>
              <a:t>L</a:t>
            </a:r>
            <a:r>
              <a:rPr lang="zh-CN" altLang="zh-CN" sz="2800" dirty="0"/>
              <a:t>与</a:t>
            </a:r>
            <a:r>
              <a:rPr lang="en-US" altLang="zh-CN" sz="2800" dirty="0"/>
              <a:t>X</a:t>
            </a:r>
            <a:r>
              <a:rPr lang="zh-CN" altLang="zh-CN" sz="2800" dirty="0"/>
              <a:t>指向堆的不同处</a:t>
            </a:r>
            <a:endParaRPr lang="zh-CN" altLang="en-US" sz="2800" dirty="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1C82F07-3CE4-4E3A-B059-E5B79FEA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60" name="TextBox 9">
            <a:extLst>
              <a:ext uri="{FF2B5EF4-FFF2-40B4-BE49-F238E27FC236}">
                <a16:creationId xmlns:a16="http://schemas.microsoft.com/office/drawing/2014/main" id="{ED8171B7-0EC5-436A-828D-5960812FE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88" y="1125538"/>
            <a:ext cx="4608512" cy="54117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131313"/>
                </a:solidFill>
              </a:rPr>
              <a:t>#&lt;</a:t>
            </a:r>
            <a:r>
              <a:rPr lang="zh-CN" altLang="zh-CN" sz="2400" b="1">
                <a:solidFill>
                  <a:srgbClr val="131313"/>
                </a:solidFill>
              </a:rPr>
              <a:t>程序</a:t>
            </a:r>
            <a:r>
              <a:rPr lang="en-US" altLang="zh-CN" sz="2400" b="1">
                <a:solidFill>
                  <a:srgbClr val="131313"/>
                </a:solidFill>
              </a:rPr>
              <a:t>: L</a:t>
            </a:r>
            <a:r>
              <a:rPr lang="zh-CN" altLang="zh-CN" sz="2400" b="1">
                <a:solidFill>
                  <a:srgbClr val="131313"/>
                </a:solidFill>
              </a:rPr>
              <a:t>做函数参数传递</a:t>
            </a:r>
            <a:r>
              <a:rPr lang="en-US" altLang="zh-CN" sz="2400" b="1">
                <a:solidFill>
                  <a:srgbClr val="131313"/>
                </a:solidFill>
              </a:rPr>
              <a:t>&gt;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def F2(L):	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     L=[2,1]		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     return(L)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def F3(L):		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     L.append(1)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     L[0]=0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L= [3, 2, 1]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L=F2(L)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print("L=",L)</a:t>
            </a:r>
            <a:endParaRPr lang="zh-CN" altLang="zh-CN" sz="2400">
              <a:solidFill>
                <a:srgbClr val="131313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F3(L)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131313"/>
                </a:solidFill>
              </a:rPr>
              <a:t>print("L=",L)</a:t>
            </a:r>
            <a:endParaRPr lang="zh-CN" altLang="zh-CN" sz="2400">
              <a:solidFill>
                <a:srgbClr val="131313"/>
              </a:solidFill>
            </a:endParaRP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45453D86-D4DC-465E-BB7E-886780EDA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0EAE021C-1C14-47B8-BA66-3F0E47887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63" name="Rectangle 4">
            <a:extLst>
              <a:ext uri="{FF2B5EF4-FFF2-40B4-BE49-F238E27FC236}">
                <a16:creationId xmlns:a16="http://schemas.microsoft.com/office/drawing/2014/main" id="{18F69386-5ACD-436B-9A44-EB9E01E05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64" name="Rectangle 6">
            <a:extLst>
              <a:ext uri="{FF2B5EF4-FFF2-40B4-BE49-F238E27FC236}">
                <a16:creationId xmlns:a16="http://schemas.microsoft.com/office/drawing/2014/main" id="{F4759A1E-C7CD-4FCE-81AF-FD6B0C76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B69B2-646C-43AB-8582-5C4D8A81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6035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     L=X[:]</a:t>
            </a:r>
            <a:r>
              <a:rPr lang="zh-CN" altLang="zh-CN" sz="2800" dirty="0"/>
              <a:t>使得</a:t>
            </a:r>
            <a:r>
              <a:rPr lang="en-US" altLang="zh-CN" sz="2800" dirty="0"/>
              <a:t>L</a:t>
            </a:r>
            <a:r>
              <a:rPr lang="zh-CN" altLang="zh-CN" sz="2800" dirty="0"/>
              <a:t>与</a:t>
            </a:r>
            <a:r>
              <a:rPr lang="en-US" altLang="zh-CN" sz="2800" dirty="0"/>
              <a:t>X</a:t>
            </a:r>
            <a:r>
              <a:rPr lang="zh-CN" altLang="zh-CN" sz="2800" dirty="0"/>
              <a:t>指向堆的不同处</a:t>
            </a:r>
            <a:endParaRPr lang="zh-CN" altLang="en-US" sz="2800" dirty="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CEA495B-2F18-4A41-B85F-F1745CE45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6084" name="内容占位符 5">
            <a:extLst>
              <a:ext uri="{FF2B5EF4-FFF2-40B4-BE49-F238E27FC236}">
                <a16:creationId xmlns:a16="http://schemas.microsoft.com/office/drawing/2014/main" id="{4BA8013A-F873-496A-9CEC-AF3142FC7DDE}"/>
              </a:ext>
            </a:extLst>
          </p:cNvPr>
          <p:cNvSpPr txBox="1">
            <a:spLocks/>
          </p:cNvSpPr>
          <p:nvPr/>
        </p:nvSpPr>
        <p:spPr bwMode="auto">
          <a:xfrm>
            <a:off x="468313" y="4076700"/>
            <a:ext cx="8229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zh-CN" sz="2000">
              <a:latin typeface="Times New Roman" panose="02020603050405020304" pitchFamily="18" charset="0"/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D9DBBD58-5E67-4ABD-93F8-C450C315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6086" name="Rectangle 4">
            <a:extLst>
              <a:ext uri="{FF2B5EF4-FFF2-40B4-BE49-F238E27FC236}">
                <a16:creationId xmlns:a16="http://schemas.microsoft.com/office/drawing/2014/main" id="{04C430F0-9463-4345-9FB3-BB6065E97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6087" name="Rectangle 4">
            <a:extLst>
              <a:ext uri="{FF2B5EF4-FFF2-40B4-BE49-F238E27FC236}">
                <a16:creationId xmlns:a16="http://schemas.microsoft.com/office/drawing/2014/main" id="{FB463430-7D84-4E60-B13E-4AF0FB9A2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6088" name="Object 3">
            <a:extLst>
              <a:ext uri="{FF2B5EF4-FFF2-40B4-BE49-F238E27FC236}">
                <a16:creationId xmlns:a16="http://schemas.microsoft.com/office/drawing/2014/main" id="{CA779D9E-B609-421D-B8BA-782E9688D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341438"/>
          <a:ext cx="7880350" cy="295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08233" imgH="1501740" progId="">
                  <p:embed/>
                </p:oleObj>
              </mc:Choice>
              <mc:Fallback>
                <p:oleObj r:id="rId2" imgW="4008233" imgH="15017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7880350" cy="295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Rectangle 6">
            <a:extLst>
              <a:ext uri="{FF2B5EF4-FFF2-40B4-BE49-F238E27FC236}">
                <a16:creationId xmlns:a16="http://schemas.microsoft.com/office/drawing/2014/main" id="{0AA03831-DD9F-4C57-B05C-F71A43D14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6090" name="Rectangle 7">
            <a:extLst>
              <a:ext uri="{FF2B5EF4-FFF2-40B4-BE49-F238E27FC236}">
                <a16:creationId xmlns:a16="http://schemas.microsoft.com/office/drawing/2014/main" id="{BEF20D22-3F1D-4528-994C-E3E0F6E68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679950"/>
            <a:ext cx="71278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04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Times New Roman" panose="02020603050405020304" pitchFamily="18" charset="0"/>
              </a:rPr>
              <a:t>如</a:t>
            </a:r>
            <a:r>
              <a:rPr lang="zh-CN" altLang="en-US" sz="2800">
                <a:latin typeface="Times New Roman" panose="02020603050405020304" pitchFamily="18" charset="0"/>
              </a:rPr>
              <a:t>上</a:t>
            </a:r>
            <a:r>
              <a:rPr lang="zh-CN" altLang="zh-CN" sz="2800">
                <a:latin typeface="Times New Roman" panose="02020603050405020304" pitchFamily="18" charset="0"/>
              </a:rPr>
              <a:t>图</a:t>
            </a:r>
            <a:r>
              <a:rPr lang="zh-CN" altLang="en-US" sz="2800">
                <a:latin typeface="Times New Roman" panose="02020603050405020304" pitchFamily="18" charset="0"/>
              </a:rPr>
              <a:t>，当调用函数</a:t>
            </a:r>
            <a:r>
              <a:rPr lang="en-US" altLang="zh-CN" sz="2800">
                <a:latin typeface="Times New Roman" panose="02020603050405020304" pitchFamily="18" charset="0"/>
              </a:rPr>
              <a:t>F2</a:t>
            </a:r>
            <a:r>
              <a:rPr lang="zh-CN" altLang="en-US" sz="2800">
                <a:latin typeface="Times New Roman" panose="02020603050405020304" pitchFamily="18" charset="0"/>
              </a:rPr>
              <a:t>时，传入全局变量</a:t>
            </a:r>
            <a:r>
              <a:rPr lang="en-US" altLang="zh-CN" sz="2800">
                <a:latin typeface="Times New Roman" panose="02020603050405020304" pitchFamily="18" charset="0"/>
              </a:rPr>
              <a:t>L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  <a:r>
              <a:rPr lang="en-US" altLang="zh-CN" sz="2800">
                <a:latin typeface="Times New Roman" panose="02020603050405020304" pitchFamily="18" charset="0"/>
              </a:rPr>
              <a:t>F2</a:t>
            </a:r>
            <a:r>
              <a:rPr lang="zh-CN" altLang="en-US" sz="2800">
                <a:latin typeface="Times New Roman" panose="02020603050405020304" pitchFamily="18" charset="0"/>
              </a:rPr>
              <a:t>的</a:t>
            </a:r>
            <a:r>
              <a:rPr lang="en-US" altLang="zh-CN" sz="2800">
                <a:latin typeface="Times New Roman" panose="02020603050405020304" pitchFamily="18" charset="0"/>
              </a:rPr>
              <a:t>L=[3,2,1]</a:t>
            </a:r>
            <a:r>
              <a:rPr lang="zh-CN" altLang="en-US" sz="2800">
                <a:latin typeface="Times New Roman" panose="02020603050405020304" pitchFamily="18" charset="0"/>
              </a:rPr>
              <a:t>将</a:t>
            </a:r>
            <a:r>
              <a:rPr lang="en-US" altLang="zh-CN" sz="2800">
                <a:latin typeface="Times New Roman" panose="02020603050405020304" pitchFamily="18" charset="0"/>
              </a:rPr>
              <a:t>L</a:t>
            </a:r>
            <a:r>
              <a:rPr lang="zh-CN" altLang="en-US" sz="2800">
                <a:latin typeface="Times New Roman" panose="02020603050405020304" pitchFamily="18" charset="0"/>
              </a:rPr>
              <a:t>指向的内容修改为</a:t>
            </a:r>
            <a:r>
              <a:rPr lang="en-US" altLang="zh-CN" sz="2800">
                <a:latin typeface="Times New Roman" panose="02020603050405020304" pitchFamily="18" charset="0"/>
              </a:rPr>
              <a:t>[2,1]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B75FB-38A6-4C81-B6BC-F4EF81B4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6035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     L=X[:]</a:t>
            </a:r>
            <a:r>
              <a:rPr lang="zh-CN" altLang="zh-CN" sz="2800" dirty="0"/>
              <a:t>使得</a:t>
            </a:r>
            <a:r>
              <a:rPr lang="en-US" altLang="zh-CN" sz="2800" dirty="0"/>
              <a:t>L</a:t>
            </a:r>
            <a:r>
              <a:rPr lang="zh-CN" altLang="zh-CN" sz="2800" dirty="0"/>
              <a:t>与</a:t>
            </a:r>
            <a:r>
              <a:rPr lang="en-US" altLang="zh-CN" sz="2800" dirty="0"/>
              <a:t>X</a:t>
            </a:r>
            <a:r>
              <a:rPr lang="zh-CN" altLang="zh-CN" sz="2800" dirty="0"/>
              <a:t>指向堆的不同处</a:t>
            </a:r>
            <a:endParaRPr lang="zh-CN" altLang="en-US" sz="2800" dirty="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CE0511B-B71F-4E91-8696-EBA45CD75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7108" name="内容占位符 5">
            <a:extLst>
              <a:ext uri="{FF2B5EF4-FFF2-40B4-BE49-F238E27FC236}">
                <a16:creationId xmlns:a16="http://schemas.microsoft.com/office/drawing/2014/main" id="{9473348B-1B7E-4F71-BBC0-1249A03C624B}"/>
              </a:ext>
            </a:extLst>
          </p:cNvPr>
          <p:cNvSpPr txBox="1">
            <a:spLocks/>
          </p:cNvSpPr>
          <p:nvPr/>
        </p:nvSpPr>
        <p:spPr bwMode="auto">
          <a:xfrm>
            <a:off x="468313" y="4076700"/>
            <a:ext cx="8229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zh-CN" sz="2000">
              <a:latin typeface="Times New Roman" panose="02020603050405020304" pitchFamily="18" charset="0"/>
            </a:endParaRPr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9791E30E-C0C8-4B42-851B-A190E0110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7110" name="TextBox 12">
            <a:extLst>
              <a:ext uri="{FF2B5EF4-FFF2-40B4-BE49-F238E27FC236}">
                <a16:creationId xmlns:a16="http://schemas.microsoft.com/office/drawing/2014/main" id="{945E66FA-54C4-4659-9359-E0799DE02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868863"/>
            <a:ext cx="3743325" cy="1385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131313"/>
                </a:solidFill>
              </a:rPr>
              <a:t>输出结果：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131313"/>
                </a:solidFill>
              </a:rPr>
              <a:t>L= [2, 1]</a:t>
            </a:r>
            <a:endParaRPr lang="zh-CN" altLang="zh-CN" sz="2800">
              <a:solidFill>
                <a:srgbClr val="1313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131313"/>
                </a:solidFill>
              </a:rPr>
              <a:t>L= [0, 1, 1]</a:t>
            </a:r>
            <a:endParaRPr lang="zh-CN" altLang="zh-CN" sz="2800">
              <a:solidFill>
                <a:srgbClr val="131313"/>
              </a:solidFill>
            </a:endParaRPr>
          </a:p>
        </p:txBody>
      </p:sp>
      <p:sp>
        <p:nvSpPr>
          <p:cNvPr id="47111" name="Rectangle 4">
            <a:extLst>
              <a:ext uri="{FF2B5EF4-FFF2-40B4-BE49-F238E27FC236}">
                <a16:creationId xmlns:a16="http://schemas.microsoft.com/office/drawing/2014/main" id="{15F95E66-3E67-4377-8E43-7A5CE897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7112" name="Rectangle 4">
            <a:extLst>
              <a:ext uri="{FF2B5EF4-FFF2-40B4-BE49-F238E27FC236}">
                <a16:creationId xmlns:a16="http://schemas.microsoft.com/office/drawing/2014/main" id="{DCE84D71-071B-449E-B2D7-681570989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7113" name="Rectangle 6">
            <a:extLst>
              <a:ext uri="{FF2B5EF4-FFF2-40B4-BE49-F238E27FC236}">
                <a16:creationId xmlns:a16="http://schemas.microsoft.com/office/drawing/2014/main" id="{3A40D655-7CA6-46D7-999C-0DF3B9428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7114" name="Object 5">
            <a:extLst>
              <a:ext uri="{FF2B5EF4-FFF2-40B4-BE49-F238E27FC236}">
                <a16:creationId xmlns:a16="http://schemas.microsoft.com/office/drawing/2014/main" id="{8FEF4E62-A315-4F13-A7BA-5566DD65EF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981075"/>
          <a:ext cx="7308850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66143" imgH="1441800" progId="">
                  <p:embed/>
                </p:oleObj>
              </mc:Choice>
              <mc:Fallback>
                <p:oleObj r:id="rId2" imgW="3866143" imgH="1441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81075"/>
                        <a:ext cx="7308850" cy="2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Rectangle 7">
            <a:extLst>
              <a:ext uri="{FF2B5EF4-FFF2-40B4-BE49-F238E27FC236}">
                <a16:creationId xmlns:a16="http://schemas.microsoft.com/office/drawing/2014/main" id="{CD30C797-A7FD-4895-AABC-0832AD63F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798888"/>
            <a:ext cx="70580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04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Times New Roman" panose="02020603050405020304" pitchFamily="18" charset="0"/>
              </a:rPr>
              <a:t>如</a:t>
            </a:r>
            <a:r>
              <a:rPr lang="zh-CN" altLang="en-US" sz="2400">
                <a:latin typeface="Times New Roman" panose="02020603050405020304" pitchFamily="18" charset="0"/>
              </a:rPr>
              <a:t>上</a:t>
            </a:r>
            <a:r>
              <a:rPr lang="zh-CN" altLang="zh-CN" sz="2400">
                <a:latin typeface="Times New Roman" panose="02020603050405020304" pitchFamily="18" charset="0"/>
              </a:rPr>
              <a:t>图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zh-CN" altLang="en-US" sz="2400"/>
              <a:t>当</a:t>
            </a:r>
            <a:r>
              <a:rPr lang="zh-CN" altLang="zh-CN" sz="2400"/>
              <a:t>调用</a:t>
            </a:r>
            <a:r>
              <a:rPr lang="zh-CN" altLang="en-US" sz="2400"/>
              <a:t>函数</a:t>
            </a:r>
            <a:r>
              <a:rPr lang="en-US" altLang="zh-CN" sz="2400"/>
              <a:t>F3</a:t>
            </a:r>
            <a:r>
              <a:rPr lang="zh-CN" altLang="zh-CN" sz="2400"/>
              <a:t>，传入全局变量</a:t>
            </a:r>
            <a:r>
              <a:rPr lang="en-US" altLang="zh-CN" sz="2400"/>
              <a:t>L</a:t>
            </a:r>
            <a:r>
              <a:rPr lang="zh-CN" altLang="zh-CN" sz="2400"/>
              <a:t>。</a:t>
            </a:r>
            <a:r>
              <a:rPr lang="en-US" altLang="zh-CN" sz="2400"/>
              <a:t>F2</a:t>
            </a:r>
            <a:r>
              <a:rPr lang="zh-CN" altLang="zh-CN" sz="2400"/>
              <a:t>的</a:t>
            </a:r>
            <a:r>
              <a:rPr lang="en-US" altLang="zh-CN" sz="2400"/>
              <a:t>L.append(1)</a:t>
            </a:r>
            <a:r>
              <a:rPr lang="zh-CN" altLang="zh-CN" sz="2400"/>
              <a:t>将</a:t>
            </a:r>
            <a:r>
              <a:rPr lang="en-US" altLang="zh-CN" sz="2400"/>
              <a:t>L</a:t>
            </a:r>
            <a:r>
              <a:rPr lang="zh-CN" altLang="zh-CN" sz="2400"/>
              <a:t>指向的内容修改为</a:t>
            </a:r>
            <a:r>
              <a:rPr lang="en-US" altLang="zh-CN" sz="2400"/>
              <a:t>[0,1,1]</a:t>
            </a:r>
            <a:r>
              <a:rPr lang="zh-CN" altLang="en-US" sz="2400"/>
              <a:t>。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3568" y="316560"/>
            <a:ext cx="1615933" cy="57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递归</a:t>
            </a:r>
          </a:p>
        </p:txBody>
      </p:sp>
      <p:sp>
        <p:nvSpPr>
          <p:cNvPr id="10" name="矩形 9"/>
          <p:cNvSpPr/>
          <p:nvPr/>
        </p:nvSpPr>
        <p:spPr>
          <a:xfrm>
            <a:off x="899592" y="1256221"/>
            <a:ext cx="7035036" cy="258532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#fac.py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factorial(n):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"factorial(%d) is called."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% (n))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n==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r = n*factorial(n-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"6!="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,factorial(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2483768" y="309323"/>
            <a:ext cx="703503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！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=5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*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4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*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3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*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*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1=5*(4*3*2*1)=5*4!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83768" y="678655"/>
            <a:ext cx="714313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n</a:t>
            </a:r>
            <a:r>
              <a:rPr lang="zh-CN" altLang="en-US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！</a:t>
            </a:r>
            <a:r>
              <a:rPr lang="en-US" altLang="zh-CN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=n*(n-1)!</a:t>
            </a:r>
            <a:endParaRPr lang="zh-CN" altLang="en-US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7584" y="4010944"/>
            <a:ext cx="7000668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factorial(6) is called.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factorial(5) is called.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factorial(4) is called.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factorial(3) is called.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factorial(2) is called.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factorial(1) is called.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6!= 720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27918" y="4150338"/>
            <a:ext cx="388843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factorial()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函数内部调用了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factorial()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函数自身，这是一个递归函数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896C2E-3069-44A9-A4D0-9F982B137E2F}"/>
              </a:ext>
            </a:extLst>
          </p:cNvPr>
          <p:cNvSpPr txBox="1"/>
          <p:nvPr/>
        </p:nvSpPr>
        <p:spPr>
          <a:xfrm>
            <a:off x="4327918" y="4966069"/>
            <a:ext cx="4880353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n==1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为递归的边界条件，这个边界条件保证了对于合法的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n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值，这个递归函数一定会运行结束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2">
            <a:extLst>
              <a:ext uri="{FF2B5EF4-FFF2-40B4-BE49-F238E27FC236}">
                <a16:creationId xmlns:a16="http://schemas.microsoft.com/office/drawing/2014/main" id="{7EB2CA2F-D23E-4F56-99A0-87D846EE6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808288"/>
            <a:ext cx="7881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</a:rPr>
              <a:t>代码的复用和模块化设计</a:t>
            </a:r>
            <a:endParaRPr lang="zh-CN" altLang="en-US" sz="5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EA7BDA7B-15FF-4B22-9D6B-856FB9BA4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2A9879AA-65BD-41D3-B2A4-83DDC95C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65175"/>
            <a:ext cx="58261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代码的复用和模块化设计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6" name="矩形 1">
            <a:extLst>
              <a:ext uri="{FF2B5EF4-FFF2-40B4-BE49-F238E27FC236}">
                <a16:creationId xmlns:a16="http://schemas.microsoft.com/office/drawing/2014/main" id="{AE68155F-CECC-405E-9672-E56D2CE5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20938"/>
            <a:ext cx="83534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函数是程序的一种基本抽象方式，它将一系列代码组织起来通过命名供其他程序使用。函数封装的直接好处是代码复用，任何其他代码只要输入参数即可调用函数，从而避免相同功能代码在被调用处重复编写。代码复用产生了另一个好处，当更新函数功能时，所有被调用处的功能都被更新。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2973AAB4-2771-4445-988F-8D379F9B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985CFBB2-5EFE-43E7-9E75-B8F79B665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65175"/>
            <a:ext cx="58261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代码的复用和模块化设计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F9203F-5E17-4A5E-98E9-E3105067D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27275"/>
            <a:ext cx="8208963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当程序的长度在百行以上，如果不划分模块</a:t>
            </a: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就算是最好的程序员也很难理解程序含义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程序的可读性就已经很糟糕了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解决这一问题的最好方法是将一个程序分割成短小的程序段，每一段程序完成一个小的功能。无论面向过程和面向对象编程，对程序合理划分功能模块并基于模块设计程序是一种常用方法，被称为“模块化设计”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C3FD05D4-8059-401D-ACA8-7CA444C28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64885015-BC50-433B-ABE5-514EF782D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65175"/>
            <a:ext cx="58261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代码的复用和模块化设计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4" name="矩形 1">
            <a:extLst>
              <a:ext uri="{FF2B5EF4-FFF2-40B4-BE49-F238E27FC236}">
                <a16:creationId xmlns:a16="http://schemas.microsoft.com/office/drawing/2014/main" id="{3B5400E9-3B71-4984-9DA1-2ACAA0B17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003425"/>
            <a:ext cx="820896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模块化设计一般有两个基本要求：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紧耦合：尽可能合理划分功能块，功能块内部耦合紧密；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松耦合：模块间关系尽可能简单，功能块之间耦合度低。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使用函数只是模块化设计的必要非充分条件，根据计算需求合理划分函数十分重要。一般来说，完成特定功能或被经常复用的一组语句应该采用函数来封装，并尽可能减少函数间参数和返回值的数量。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F5B3D-2C41-4566-A6E7-22AE149F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导入整个模块</a:t>
            </a:r>
          </a:p>
        </p:txBody>
      </p:sp>
      <p:sp>
        <p:nvSpPr>
          <p:cNvPr id="52227" name="内容占位符 2">
            <a:extLst>
              <a:ext uri="{FF2B5EF4-FFF2-40B4-BE49-F238E27FC236}">
                <a16:creationId xmlns:a16="http://schemas.microsoft.com/office/drawing/2014/main" id="{965EBD0F-65F2-4183-A356-BBFD1438D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1080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/>
              <a:t>模块是扩展名为</a:t>
            </a:r>
            <a:r>
              <a:rPr lang="en-US" altLang="zh-CN"/>
              <a:t>.py</a:t>
            </a:r>
            <a:r>
              <a:rPr lang="zh-CN" altLang="en-US"/>
              <a:t>的文件，包含要导入到程序中的代码。</a:t>
            </a:r>
          </a:p>
        </p:txBody>
      </p:sp>
      <p:sp>
        <p:nvSpPr>
          <p:cNvPr id="52228" name="矩形 2">
            <a:extLst>
              <a:ext uri="{FF2B5EF4-FFF2-40B4-BE49-F238E27FC236}">
                <a16:creationId xmlns:a16="http://schemas.microsoft.com/office/drawing/2014/main" id="{248DC33E-E260-43FB-8E6C-C12E8451A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157788"/>
            <a:ext cx="828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import pizza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pizza.make_pizza(16, 'pepperoni')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pizza.make_pizza(12, 'mushrooms', 'green peppers', 'extra cheese')</a:t>
            </a:r>
            <a:endParaRPr lang="zh-CN" altLang="en-US" sz="1800"/>
          </a:p>
        </p:txBody>
      </p:sp>
      <p:sp>
        <p:nvSpPr>
          <p:cNvPr id="52229" name="矩形 3">
            <a:extLst>
              <a:ext uri="{FF2B5EF4-FFF2-40B4-BE49-F238E27FC236}">
                <a16:creationId xmlns:a16="http://schemas.microsoft.com/office/drawing/2014/main" id="{BE7E6F5D-FCA0-4BB0-A4AE-E64FCFC8E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35250"/>
            <a:ext cx="52197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def make_pizza(size, *toppings):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"""Summarize the pizza we are about to make."""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print("\nMaking a " + str(size)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      "-inch pizza with the following toppings:")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for topping in toppings: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    print("- " + topping)</a:t>
            </a:r>
            <a:endParaRPr lang="zh-CN" altLang="en-US" sz="1800"/>
          </a:p>
        </p:txBody>
      </p:sp>
      <p:sp>
        <p:nvSpPr>
          <p:cNvPr id="52230" name="TextBox 4">
            <a:extLst>
              <a:ext uri="{FF2B5EF4-FFF2-40B4-BE49-F238E27FC236}">
                <a16:creationId xmlns:a16="http://schemas.microsoft.com/office/drawing/2014/main" id="{7A648273-F19D-4BED-8777-B10EC4335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141663"/>
            <a:ext cx="1728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pizza.py</a:t>
            </a:r>
            <a:endParaRPr lang="zh-CN" altLang="en-US" sz="1800"/>
          </a:p>
        </p:txBody>
      </p:sp>
      <p:sp>
        <p:nvSpPr>
          <p:cNvPr id="52231" name="TextBox 6">
            <a:extLst>
              <a:ext uri="{FF2B5EF4-FFF2-40B4-BE49-F238E27FC236}">
                <a16:creationId xmlns:a16="http://schemas.microsoft.com/office/drawing/2014/main" id="{6624F6C6-BD31-4571-9B29-BAAAE2327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156200"/>
            <a:ext cx="2808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making_pizzas.py</a:t>
            </a:r>
            <a:endParaRPr lang="zh-CN" altLang="en-US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3">
            <a:extLst>
              <a:ext uri="{FF2B5EF4-FFF2-40B4-BE49-F238E27FC236}">
                <a16:creationId xmlns:a16="http://schemas.microsoft.com/office/drawing/2014/main" id="{1CAC5AF1-A9E6-43DF-B6F0-2C363C3FC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700213"/>
            <a:ext cx="58134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Making a 16-inch pizza with the following toppings: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- pepperoni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Making a 12-inch pizza with the following toppings: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- mushrooms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- green peppers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- extra cheese</a:t>
            </a:r>
            <a:endParaRPr lang="zh-CN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75BD90B2-F301-4D40-878C-24AF7AF48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A2CD5440-DE51-4F5B-9129-93F09B66C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03238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53BFC3-4B8E-4764-A463-D88BAE62E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751013"/>
            <a:ext cx="66976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最简单的实现方法是重复使用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语句，如下：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AD19AC-C3A2-4365-A49B-7B3D1D60758C}"/>
              </a:ext>
            </a:extLst>
          </p:cNvPr>
          <p:cNvSpPr/>
          <p:nvPr/>
        </p:nvSpPr>
        <p:spPr>
          <a:xfrm>
            <a:off x="1835150" y="2852738"/>
            <a:ext cx="6791325" cy="11191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sz="2400" b="1" kern="0" dirty="0">
                <a:latin typeface="Courier New" charset="0"/>
                <a:ea typeface="宋体" charset="0"/>
                <a:cs typeface="Times New Roman" charset="0"/>
              </a:rPr>
              <a:t>print("Happy birthday to you!")</a:t>
            </a:r>
            <a:endParaRPr lang="zh-CN" altLang="zh-CN" sz="2400" kern="100" dirty="0">
              <a:latin typeface="Calibri" charset="0"/>
              <a:ea typeface="宋体" charset="0"/>
              <a:cs typeface="Times New Roman" charset="0"/>
            </a:endParaRPr>
          </a:p>
          <a:p>
            <a:pPr algn="just" eaLnBrk="1" fontAlgn="auto" hangingPunct="1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sz="2400" b="1" kern="0" dirty="0">
                <a:latin typeface="Courier New" charset="0"/>
                <a:ea typeface="宋体" charset="0"/>
                <a:cs typeface="Times New Roman" charset="0"/>
              </a:rPr>
              <a:t>print("Happy birthday to you!")</a:t>
            </a:r>
            <a:endParaRPr lang="zh-CN" altLang="zh-CN" sz="2400" kern="100" dirty="0">
              <a:latin typeface="Calibri" charset="0"/>
              <a:ea typeface="宋体" charset="0"/>
              <a:cs typeface="Times New Roman" charset="0"/>
            </a:endParaRPr>
          </a:p>
          <a:p>
            <a:pPr algn="just" eaLnBrk="1" fontAlgn="auto" hangingPunct="1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sz="2400" b="1" kern="0" dirty="0">
                <a:latin typeface="Courier New" charset="0"/>
                <a:ea typeface="宋体" charset="0"/>
                <a:cs typeface="Times New Roman" charset="0"/>
              </a:rPr>
              <a:t>print("Happy birthday, dear Mike!")</a:t>
            </a:r>
            <a:endParaRPr lang="zh-CN" altLang="zh-CN" sz="2400" kern="100" dirty="0">
              <a:latin typeface="Calibri" charset="0"/>
              <a:ea typeface="宋体" charset="0"/>
              <a:cs typeface="Times New Roman" charset="0"/>
            </a:endParaRPr>
          </a:p>
          <a:p>
            <a:pPr algn="just" eaLnBrk="1" fontAlgn="auto" hangingPunct="1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sz="2400" b="1" kern="0" dirty="0">
                <a:latin typeface="Courier New" charset="0"/>
                <a:ea typeface="宋体" charset="0"/>
                <a:cs typeface="Times New Roman" charset="0"/>
              </a:rPr>
              <a:t>print("Happy birthday to you!")</a:t>
            </a:r>
            <a:endParaRPr lang="zh-CN" altLang="zh-CN" sz="2400" kern="100" dirty="0">
              <a:latin typeface="Calibri" charset="0"/>
              <a:ea typeface="宋体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7523E-4974-4CC0-B7A9-07902723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导入特定的函数</a:t>
            </a:r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0BC64F6B-B52B-4ED1-A2DA-D3BAA1630B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1600200"/>
            <a:ext cx="7715250" cy="44561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/>
              <a:t>from pizza import make_pizza</a:t>
            </a:r>
          </a:p>
          <a:p>
            <a:pPr marL="0" indent="0">
              <a:buFontTx/>
              <a:buNone/>
            </a:pPr>
            <a:r>
              <a:rPr lang="en-US" altLang="zh-CN" sz="2400"/>
              <a:t>make_pizza(16, 'pepperoni')</a:t>
            </a:r>
          </a:p>
          <a:p>
            <a:pPr marL="0" indent="0">
              <a:buFontTx/>
              <a:buNone/>
            </a:pPr>
            <a:r>
              <a:rPr lang="en-US" altLang="zh-CN" sz="2400"/>
              <a:t>make_pizza(12, 'mushrooms', 'green peppers', 'extra cheese')</a:t>
            </a:r>
            <a:endParaRPr lang="zh-CN" altLang="en-US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C540F-DF16-4819-AA2E-56747B0F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别名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204FFB8D-3A07-447D-8559-97D6D23C6B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5350" y="1700213"/>
            <a:ext cx="8229600" cy="19018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/>
              <a:t>from pizza import make_pizza as mp</a:t>
            </a:r>
          </a:p>
          <a:p>
            <a:pPr marL="0" indent="0">
              <a:buFontTx/>
              <a:buNone/>
            </a:pPr>
            <a:r>
              <a:rPr lang="en-US" altLang="zh-CN" sz="2400"/>
              <a:t>mp(16, 'pepperoni')</a:t>
            </a:r>
          </a:p>
          <a:p>
            <a:pPr marL="0" indent="0">
              <a:buFontTx/>
              <a:buNone/>
            </a:pPr>
            <a:r>
              <a:rPr lang="en-US" altLang="zh-CN" sz="2400"/>
              <a:t>mp(12, 'mushrooms', 'green peppers', 'extra cheese')</a:t>
            </a:r>
          </a:p>
          <a:p>
            <a:pPr marL="0" indent="0">
              <a:buFontTx/>
              <a:buNone/>
            </a:pPr>
            <a:endParaRPr lang="zh-CN" altLang="en-US" sz="2400"/>
          </a:p>
        </p:txBody>
      </p:sp>
      <p:sp>
        <p:nvSpPr>
          <p:cNvPr id="55300" name="矩形 2">
            <a:extLst>
              <a:ext uri="{FF2B5EF4-FFF2-40B4-BE49-F238E27FC236}">
                <a16:creationId xmlns:a16="http://schemas.microsoft.com/office/drawing/2014/main" id="{01D3BC82-9C64-4595-974E-B4F9CF2D0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4076700"/>
            <a:ext cx="691197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import pizza as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p.make_pizza(16, 'pepperoni')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p.make_pizza(12, 'mushrooms', 'green peppers', 'extra cheese')</a:t>
            </a:r>
            <a:endParaRPr lang="zh-CN" altLang="en-US"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FF537-86E6-4DD2-ADC2-645FFCC3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导入模块中的所有函数</a:t>
            </a: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2FED1703-3F92-427D-8793-C820FD67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dirty="0"/>
              <a:t>from pizza import </a:t>
            </a:r>
            <a:r>
              <a:rPr lang="zh-CN" altLang="en-US" dirty="0"/>
              <a:t>*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 err="1"/>
              <a:t>make_pizza</a:t>
            </a:r>
            <a:r>
              <a:rPr lang="en-US" altLang="zh-CN" dirty="0"/>
              <a:t>(16, 'pepperoni')</a:t>
            </a:r>
          </a:p>
          <a:p>
            <a:pPr marL="0" indent="0">
              <a:buFontTx/>
              <a:buNone/>
              <a:defRPr/>
            </a:pPr>
            <a:r>
              <a:rPr lang="en-US" altLang="zh-CN" dirty="0" err="1"/>
              <a:t>make_pizza</a:t>
            </a:r>
            <a:r>
              <a:rPr lang="en-US" altLang="zh-CN" dirty="0"/>
              <a:t>(12, 'mushrooms', 'green peppers', 'extra cheese')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48C62406-2384-434B-A105-7658C129F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24F1C02B-8830-4E77-A1C7-DEBF82335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5307CD64-76BC-45AD-9266-83E72673C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 t="19978" r="57640" b="60957"/>
          <a:stretch>
            <a:fillRect/>
          </a:stretch>
        </p:blipFill>
        <p:spPr bwMode="auto">
          <a:xfrm>
            <a:off x="3443288" y="3860800"/>
            <a:ext cx="549592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矩形 5">
            <a:extLst>
              <a:ext uri="{FF2B5EF4-FFF2-40B4-BE49-F238E27FC236}">
                <a16:creationId xmlns:a16="http://schemas.microsoft.com/office/drawing/2014/main" id="{69608B84-5DDF-4C83-B69D-7C91E2733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509713"/>
            <a:ext cx="76327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def happy():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print("Happy birthday to you!")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def happyB(name):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happy()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happy()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print("Happy birthday, dear {}!".format(name))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happy()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happyB("Mike")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print()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happyB("Lily")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5C2FF543-1B31-4496-B2BB-17360A812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812524A9-87BF-40C6-A4C2-7B2395F24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函数调用的过程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1">
            <a:extLst>
              <a:ext uri="{FF2B5EF4-FFF2-40B4-BE49-F238E27FC236}">
                <a16:creationId xmlns:a16="http://schemas.microsoft.com/office/drawing/2014/main" id="{2D3988EF-23DE-4D14-A556-0CC0FAB8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773238"/>
            <a:ext cx="75596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程序调用一个函数需要执行以下四个步骤：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）调用程序在调用处暂停执行；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）在调用时将实参复制给函数的形参；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）执行函数体语句；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）函数调用结束给出返回值，程序回到调用前的暂停处继续执行。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F7C2F685-65E9-4279-B8CB-54D12532B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5C2EFD0E-44E1-4411-8A50-5FB7C704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函数调用的过程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2" name="图片 3">
            <a:extLst>
              <a:ext uri="{FF2B5EF4-FFF2-40B4-BE49-F238E27FC236}">
                <a16:creationId xmlns:a16="http://schemas.microsoft.com/office/drawing/2014/main" id="{0B26588E-E404-4FA5-B82F-45DCAC5B1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60575"/>
            <a:ext cx="8424863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99397910-0C0B-49C9-879A-E9E9B8AA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D3E8B562-6410-4A20-A0D8-1964B75C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函数调用的过程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6" name="图片 4">
            <a:extLst>
              <a:ext uri="{FF2B5EF4-FFF2-40B4-BE49-F238E27FC236}">
                <a16:creationId xmlns:a16="http://schemas.microsoft.com/office/drawing/2014/main" id="{E092BF2A-0EF1-4681-9607-94954EE2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83026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1420</TotalTime>
  <Words>3890</Words>
  <Application>Microsoft Office PowerPoint</Application>
  <PresentationFormat>全屏显示(4:3)</PresentationFormat>
  <Paragraphs>367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阿里巴巴普惠体 R</vt:lpstr>
      <vt:lpstr>微软雅黑</vt:lpstr>
      <vt:lpstr>Arial</vt:lpstr>
      <vt:lpstr>Calibri</vt:lpstr>
      <vt:lpstr>Consolas</vt:lpstr>
      <vt:lpstr>Courier New</vt:lpstr>
      <vt:lpstr>Times New Roman</vt:lpstr>
      <vt:lpstr>Verdana</vt:lpstr>
      <vt:lpstr>Wingdings</vt:lpstr>
      <vt:lpstr>Balloons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向函数传递实参的方式</vt:lpstr>
      <vt:lpstr>位置实参</vt:lpstr>
      <vt:lpstr>关键字实参</vt:lpstr>
      <vt:lpstr>默认值</vt:lpstr>
      <vt:lpstr>让实参变成可选的</vt:lpstr>
      <vt:lpstr>传递任意数量的实参</vt:lpstr>
      <vt:lpstr>PowerPoint 演示文稿</vt:lpstr>
      <vt:lpstr>PowerPoint 演示文稿</vt:lpstr>
      <vt:lpstr>PowerPoint 演示文稿</vt:lpstr>
      <vt:lpstr>PowerPoint 演示文稿</vt:lpstr>
      <vt:lpstr>返回字典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引例</vt:lpstr>
      <vt:lpstr>引例</vt:lpstr>
      <vt:lpstr>引例2</vt:lpstr>
      <vt:lpstr>引例2</vt:lpstr>
      <vt:lpstr>引例3</vt:lpstr>
      <vt:lpstr>L=X语句，L和X指向堆（heap）的同一处</vt:lpstr>
      <vt:lpstr> L=X语句，L和X指向堆（heap）的同一处</vt:lpstr>
      <vt:lpstr>     L=X[:]使得L与X指向堆的不同处</vt:lpstr>
      <vt:lpstr>      L=X[:]使得L与X指向堆的不同处</vt:lpstr>
      <vt:lpstr>PowerPoint 演示文稿</vt:lpstr>
      <vt:lpstr>  L=X[:]使得L与X指向堆的不同处</vt:lpstr>
      <vt:lpstr>     L=X[:]使得L与X指向堆的不同处</vt:lpstr>
      <vt:lpstr>     L=X[:]使得L与X指向堆的不同处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导入整个模块</vt:lpstr>
      <vt:lpstr>PowerPoint 演示文稿</vt:lpstr>
      <vt:lpstr>导入特定的函数</vt:lpstr>
      <vt:lpstr>别名</vt:lpstr>
      <vt:lpstr>导入模块中的所有函数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谈谈未来操作系统的发展趋势</dc:title>
  <dc:creator>Lenovo User</dc:creator>
  <cp:lastModifiedBy>tian he</cp:lastModifiedBy>
  <cp:revision>117</cp:revision>
  <dcterms:created xsi:type="dcterms:W3CDTF">2008-02-24T15:59:36Z</dcterms:created>
  <dcterms:modified xsi:type="dcterms:W3CDTF">2025-06-21T01:52:06Z</dcterms:modified>
</cp:coreProperties>
</file>