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5" r:id="rId8"/>
    <p:sldId id="264" r:id="rId9"/>
    <p:sldId id="271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D4AC-4294-46F3-B916-FD1DECBB8BA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FA74-7528-4CB4-A230-CDA57521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20570297">
            <a:off x="80108" y="3940282"/>
            <a:ext cx="2425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rlow Solid Italic" panose="04030604020F02020D02" pitchFamily="82" charset="0"/>
              </a:rPr>
              <a:t>by </a:t>
            </a:r>
          </a:p>
          <a:p>
            <a:pPr algn="ctr"/>
            <a:r>
              <a:rPr 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rlow Solid Italic" panose="04030604020F02020D02" pitchFamily="82" charset="0"/>
              </a:rPr>
              <a:t>Alan Gratz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9218" y="1922306"/>
            <a:ext cx="1079814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rlow Solid Italic" panose="04030604020F02020D02" pitchFamily="82" charset="0"/>
              </a:rPr>
              <a:t>Vocabulary Slide Deck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47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728" y="401248"/>
            <a:ext cx="109604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5 Vocab</a:t>
            </a:r>
            <a:endParaRPr lang="en-US" sz="96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2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203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3706" y="401248"/>
            <a:ext cx="109844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6 Vocab</a:t>
            </a:r>
            <a:endParaRPr lang="en-US" sz="9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2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827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5028" y="402771"/>
            <a:ext cx="10287000" cy="590931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sz="2000" dirty="0" smtClean="0">
                <a:latin typeface="KG HAPPY" panose="02000000000000000000" pitchFamily="2" charset="0"/>
              </a:rPr>
              <a:t>* Click on File and save a copy of this PowerPoint to your computer.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Rename the copy “(Your Name) Refugee Vocabulary Slide Deck”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Copy and Paste as many definition slides as you need for the week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Complete the definition remembering to use words that make sense to you.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Use the term in </a:t>
            </a:r>
            <a:r>
              <a:rPr lang="en-US" sz="2000" smtClean="0">
                <a:latin typeface="KG HAPPY" panose="02000000000000000000" pitchFamily="2" charset="0"/>
              </a:rPr>
              <a:t>an original </a:t>
            </a:r>
            <a:r>
              <a:rPr lang="en-US" sz="2000" dirty="0" smtClean="0">
                <a:latin typeface="KG HAPPY" panose="02000000000000000000" pitchFamily="2" charset="0"/>
              </a:rPr>
              <a:t>sentence that provides enough detail that you clearly understand the term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Find an image to represent each term</a:t>
            </a:r>
          </a:p>
          <a:p>
            <a:endParaRPr lang="en-US" sz="2000" dirty="0" smtClean="0">
              <a:latin typeface="KG HAPPY" panose="02000000000000000000" pitchFamily="2" charset="0"/>
            </a:endParaRPr>
          </a:p>
          <a:p>
            <a:r>
              <a:rPr lang="en-US" sz="2000" dirty="0" smtClean="0">
                <a:latin typeface="KG HAPPY" panose="02000000000000000000" pitchFamily="2" charset="0"/>
              </a:rPr>
              <a:t>* The Slide Deck is broken up into 6 weeks</a:t>
            </a:r>
            <a:endParaRPr lang="en-US" sz="2000" dirty="0"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096" y="401248"/>
            <a:ext cx="105677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1 Vocab</a:t>
            </a:r>
            <a:endParaRPr lang="en-US" sz="9600" b="0" cap="none" spc="0" dirty="0">
              <a:ln w="0"/>
              <a:solidFill>
                <a:srgbClr val="CC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293403">
            <a:off x="241857" y="1999533"/>
            <a:ext cx="2579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owered (pg.2)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 rot="21324786">
            <a:off x="4141695" y="4787432"/>
            <a:ext cx="2960916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catatonic (pg. 31)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 rot="288991">
            <a:off x="239834" y="4925845"/>
            <a:ext cx="3124199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Hitler Youth (pg.22)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 rot="21391660">
            <a:off x="7989834" y="4420643"/>
            <a:ext cx="3489053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Indignation (pg. 17)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rot="287567">
            <a:off x="4363599" y="3852851"/>
            <a:ext cx="2579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Muslim (pg.15)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 rot="21365357">
            <a:off x="136200" y="3941072"/>
            <a:ext cx="3679372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Arab Spring (pg.14)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64759" y="3355965"/>
            <a:ext cx="2579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="1" dirty="0" smtClean="0"/>
              <a:t>ationing (pg.7)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 rot="21405366">
            <a:off x="3893167" y="2893142"/>
            <a:ext cx="2960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Communist (pg. 7)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 rot="198833">
            <a:off x="170854" y="3020269"/>
            <a:ext cx="3156859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Kristallnacht (pg.5)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 rot="21365376">
            <a:off x="7523143" y="2381424"/>
            <a:ext cx="446314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Concentration camps (pg.4)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 rot="212817">
            <a:off x="3761014" y="1999533"/>
            <a:ext cx="3603173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Storm troopers (pg.2)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 rot="21367977">
            <a:off x="504317" y="5900899"/>
            <a:ext cx="2579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sylum (pg. 36)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 rot="217534">
            <a:off x="4035768" y="5749585"/>
            <a:ext cx="3276600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Condemned (pg. 42)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 rot="404036">
            <a:off x="8442981" y="5627023"/>
            <a:ext cx="2579915" cy="52322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Islam (pg.31)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68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19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6110" y="401248"/>
            <a:ext cx="109796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2 Vocab</a:t>
            </a:r>
            <a:endParaRPr lang="en-US" sz="9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50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26" y="401248"/>
            <a:ext cx="109636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3 Vocab</a:t>
            </a:r>
            <a:endParaRPr lang="en-US" sz="96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374" y="1467107"/>
            <a:ext cx="3163045" cy="7694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Definition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9116" y="376536"/>
            <a:ext cx="8006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Term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insert word here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436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645793" y="1442869"/>
            <a:ext cx="310213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Sentence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7462" y="1442870"/>
            <a:ext cx="2107756" cy="7694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398" y="2481943"/>
            <a:ext cx="3440923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785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fugee Audiobook by Alan Gratz Free Online Stream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0080" y="401248"/>
            <a:ext cx="1101173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G HAPPY" panose="02000000000000000000" pitchFamily="2" charset="0"/>
              </a:rPr>
              <a:t>Week 4 Vocab</a:t>
            </a:r>
            <a:endParaRPr lang="en-US" sz="96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9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0D7241CBCF6245A21BEED203E94A0F" ma:contentTypeVersion="33" ma:contentTypeDescription="Create a new document." ma:contentTypeScope="" ma:versionID="a6c602ac17cd6bfe5f20e97dce691c02">
  <xsd:schema xmlns:xsd="http://www.w3.org/2001/XMLSchema" xmlns:xs="http://www.w3.org/2001/XMLSchema" xmlns:p="http://schemas.microsoft.com/office/2006/metadata/properties" xmlns:ns3="31ceb376-7a00-4eff-82a3-8abd09b5f7b3" xmlns:ns4="205aaadd-6225-491f-8b51-9115ad5b985e" targetNamespace="http://schemas.microsoft.com/office/2006/metadata/properties" ma:root="true" ma:fieldsID="6e402a52006a9ebb3206f96ce6291ec7" ns3:_="" ns4:_="">
    <xsd:import namespace="31ceb376-7a00-4eff-82a3-8abd09b5f7b3"/>
    <xsd:import namespace="205aaadd-6225-491f-8b51-9115ad5b98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eb376-7a00-4eff-82a3-8abd09b5f7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aaadd-6225-491f-8b51-9115ad5b9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205aaadd-6225-491f-8b51-9115ad5b985e" xsi:nil="true"/>
    <IsNotebookLocked xmlns="205aaadd-6225-491f-8b51-9115ad5b985e" xsi:nil="true"/>
    <CultureName xmlns="205aaadd-6225-491f-8b51-9115ad5b985e" xsi:nil="true"/>
    <Owner xmlns="205aaadd-6225-491f-8b51-9115ad5b985e">
      <UserInfo>
        <DisplayName/>
        <AccountId xsi:nil="true"/>
        <AccountType/>
      </UserInfo>
    </Owner>
    <Distribution_Groups xmlns="205aaadd-6225-491f-8b51-9115ad5b985e" xsi:nil="true"/>
    <Is_Collaboration_Space_Locked xmlns="205aaadd-6225-491f-8b51-9115ad5b985e" xsi:nil="true"/>
    <NotebookType xmlns="205aaadd-6225-491f-8b51-9115ad5b985e" xsi:nil="true"/>
    <FolderType xmlns="205aaadd-6225-491f-8b51-9115ad5b985e" xsi:nil="true"/>
    <Has_Teacher_Only_SectionGroup xmlns="205aaadd-6225-491f-8b51-9115ad5b985e" xsi:nil="true"/>
    <DefaultSectionNames xmlns="205aaadd-6225-491f-8b51-9115ad5b985e" xsi:nil="true"/>
    <Teachers xmlns="205aaadd-6225-491f-8b51-9115ad5b985e">
      <UserInfo>
        <DisplayName/>
        <AccountId xsi:nil="true"/>
        <AccountType/>
      </UserInfo>
    </Teachers>
    <Invited_Teachers xmlns="205aaadd-6225-491f-8b51-9115ad5b985e" xsi:nil="true"/>
    <Invited_Students xmlns="205aaadd-6225-491f-8b51-9115ad5b985e" xsi:nil="true"/>
    <Math_Settings xmlns="205aaadd-6225-491f-8b51-9115ad5b985e" xsi:nil="true"/>
    <Templates xmlns="205aaadd-6225-491f-8b51-9115ad5b985e" xsi:nil="true"/>
    <Self_Registration_Enabled xmlns="205aaadd-6225-491f-8b51-9115ad5b985e" xsi:nil="true"/>
    <AppVersion xmlns="205aaadd-6225-491f-8b51-9115ad5b985e" xsi:nil="true"/>
    <LMS_Mappings xmlns="205aaadd-6225-491f-8b51-9115ad5b985e" xsi:nil="true"/>
    <Students xmlns="205aaadd-6225-491f-8b51-9115ad5b985e">
      <UserInfo>
        <DisplayName/>
        <AccountId xsi:nil="true"/>
        <AccountType/>
      </UserInfo>
    </Students>
    <Student_Groups xmlns="205aaadd-6225-491f-8b51-9115ad5b985e">
      <UserInfo>
        <DisplayName/>
        <AccountId xsi:nil="true"/>
        <AccountType/>
      </UserInfo>
    </Student_Group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9BCD1-29D8-4214-B137-3A2FE00A7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ceb376-7a00-4eff-82a3-8abd09b5f7b3"/>
    <ds:schemaRef ds:uri="205aaadd-6225-491f-8b51-9115ad5b9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956118-A087-4621-BBD2-C8C9DB1CCAD7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05aaadd-6225-491f-8b51-9115ad5b985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31ceb376-7a00-4eff-82a3-8abd09b5f7b3"/>
  </ds:schemaRefs>
</ds:datastoreItem>
</file>

<file path=customXml/itemProps3.xml><?xml version="1.0" encoding="utf-8"?>
<ds:datastoreItem xmlns:ds="http://schemas.openxmlformats.org/officeDocument/2006/customXml" ds:itemID="{198BF066-E094-4AA9-B08A-2E0649AFD1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235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Harlow Solid Italic</vt:lpstr>
      <vt:lpstr>KG HAPPY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Forrest, Ryan</dc:creator>
  <cp:lastModifiedBy>Forrest, Ryan</cp:lastModifiedBy>
  <cp:revision>9</cp:revision>
  <dcterms:created xsi:type="dcterms:W3CDTF">2020-04-02T16:04:18Z</dcterms:created>
  <dcterms:modified xsi:type="dcterms:W3CDTF">2020-04-02T22:14:01Z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0x0101002D0D7241CBCF6245A21BEED203E94A0F</vt:lpwstr>
  </property>
</Properties>
</file>