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5" r:id="rId2"/>
    <p:sldId id="285" r:id="rId3"/>
    <p:sldId id="344" r:id="rId4"/>
    <p:sldId id="319" r:id="rId5"/>
    <p:sldId id="325" r:id="rId6"/>
    <p:sldId id="326" r:id="rId7"/>
    <p:sldId id="327" r:id="rId8"/>
    <p:sldId id="324" r:id="rId9"/>
    <p:sldId id="345" r:id="rId10"/>
    <p:sldId id="321" r:id="rId11"/>
    <p:sldId id="322" r:id="rId12"/>
    <p:sldId id="323" r:id="rId13"/>
    <p:sldId id="328" r:id="rId14"/>
    <p:sldId id="335" r:id="rId15"/>
    <p:sldId id="333" r:id="rId16"/>
    <p:sldId id="334" r:id="rId17"/>
    <p:sldId id="336" r:id="rId18"/>
    <p:sldId id="337" r:id="rId19"/>
    <p:sldId id="338" r:id="rId20"/>
    <p:sldId id="339" r:id="rId21"/>
    <p:sldId id="340" r:id="rId22"/>
    <p:sldId id="341" r:id="rId23"/>
    <p:sldId id="330" r:id="rId24"/>
    <p:sldId id="329" r:id="rId25"/>
    <p:sldId id="331" r:id="rId26"/>
    <p:sldId id="332" r:id="rId27"/>
    <p:sldId id="342" r:id="rId28"/>
    <p:sldId id="318" r:id="rId29"/>
    <p:sldId id="343" r:id="rId30"/>
    <p:sldId id="315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500"/>
    <a:srgbClr val="F9A818"/>
    <a:srgbClr val="ED4500"/>
    <a:srgbClr val="98AB42"/>
    <a:srgbClr val="569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61" autoAdjust="0"/>
    <p:restoredTop sz="95210"/>
  </p:normalViewPr>
  <p:slideViewPr>
    <p:cSldViewPr>
      <p:cViewPr>
        <p:scale>
          <a:sx n="130" d="100"/>
          <a:sy n="130" d="100"/>
        </p:scale>
        <p:origin x="432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7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Relationship Id="rId5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58359-8AF9-42E6-95DA-28B4C0D24F6E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73F2B-3B15-489E-8BBB-E3EDF5CBC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0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1E3C-25FA-4BA9-80C8-CAFB5A2F9DF0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E4459-2F9E-477D-A60A-44A2DA34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4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E4459-2F9E-477D-A60A-44A2DA343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E4459-2F9E-477D-A60A-44A2DA3439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2.wdp"/><Relationship Id="rId7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-75816" y="477962"/>
            <a:ext cx="2437889" cy="1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-81685" y="340219"/>
            <a:ext cx="1978981" cy="14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-119678" y="269049"/>
            <a:ext cx="1525422" cy="11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6789119" y="4455497"/>
            <a:ext cx="2437889" cy="1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7318768" y="4638877"/>
            <a:ext cx="1978981" cy="14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ownloads\水印一组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358">
            <a:off x="7912870" y="4768688"/>
            <a:ext cx="1398944" cy="10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9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刷痕banner矢量素材02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617" t="6208" r="2617" b="72617"/>
          <a:stretch>
            <a:fillRect/>
          </a:stretch>
        </p:blipFill>
        <p:spPr>
          <a:xfrm>
            <a:off x="0" y="0"/>
            <a:ext cx="9144000" cy="627534"/>
          </a:xfrm>
          <a:prstGeom prst="rect">
            <a:avLst/>
          </a:prstGeom>
        </p:spPr>
      </p:pic>
      <p:pic>
        <p:nvPicPr>
          <p:cNvPr id="3" name="图片 2" descr="刷痕banner矢量素材02.png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2617" t="22177" r="2617" b="75047"/>
          <a:stretch>
            <a:fillRect/>
          </a:stretch>
        </p:blipFill>
        <p:spPr>
          <a:xfrm flipV="1">
            <a:off x="0" y="5061223"/>
            <a:ext cx="9144000" cy="82277"/>
          </a:xfrm>
          <a:prstGeom prst="rect">
            <a:avLst/>
          </a:prstGeom>
        </p:spPr>
      </p:pic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539552" y="106852"/>
            <a:ext cx="7149480" cy="493167"/>
          </a:xfrm>
          <a:prstGeom prst="rect">
            <a:avLst/>
          </a:prstGeom>
        </p:spPr>
        <p:txBody>
          <a:bodyPr anchor="ctr"/>
          <a:lstStyle>
            <a:lvl1pPr algn="l">
              <a:defRPr sz="2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Picture 3" descr="C:\Users\Administrator\Desktop\logo_透明底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9674"/>
            <a:ext cx="808856" cy="39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ministrator\Downloads\水印单个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43" y="1701461"/>
            <a:ext cx="8666949" cy="333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321"/>
            <a:ext cx="9142858" cy="51428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39552" y="555526"/>
            <a:ext cx="74168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rgbClr val="FFFF00"/>
                </a:solidFill>
              </a:rPr>
              <a:t>商业图使用说明</a:t>
            </a:r>
            <a:endParaRPr lang="en-US" altLang="zh-CN" sz="3200" dirty="0">
              <a:solidFill>
                <a:srgbClr val="FFFF00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本设计作品中所使用的图片来源于以下网站（图片链接见本页备注），以下网站均有声明：图片为免费无版权图片，并且可以供个人和商业使用，如需确认版权情况，可查看该网站图片版权声明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39552" y="3435846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本作品使用的免费无版权图片链接地址列表：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" y="0"/>
            <a:ext cx="9138198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5" r:id="rId3"/>
    <p:sldLayoutId id="2147483661" r:id="rId4"/>
    <p:sldLayoutId id="2147483659" r:id="rId5"/>
    <p:sldLayoutId id="2147483662" r:id="rId6"/>
    <p:sldLayoutId id="2147483660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microsoft.com/office/2007/relationships/hdphoto" Target="../media/hdphoto1.wdp"/><Relationship Id="rId5" Type="http://schemas.openxmlformats.org/officeDocument/2006/relationships/hyperlink" Target="mailto:xc0d3@outlook.com" TargetMode="External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刷痕banner矢量素材02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8239" y="577009"/>
            <a:ext cx="7120052" cy="2117890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2304661" y="1212777"/>
            <a:ext cx="4716000" cy="84635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Xcode</a:t>
            </a:r>
            <a:r>
              <a:rPr lang="en-US" altLang="zh-CN" sz="3600" b="1" spc="-150" dirty="0">
                <a:solidFill>
                  <a:schemeClr val="bg1"/>
                </a:solidFill>
                <a:latin typeface="+mj-ea"/>
                <a:ea typeface="+mj-ea"/>
              </a:rPr>
              <a:t>  Career Service</a:t>
            </a:r>
            <a:endParaRPr lang="zh-CN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1752" y="2918653"/>
            <a:ext cx="38022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关注 </a:t>
            </a:r>
            <a:r>
              <a:rPr lang="en-US" altLang="zh-CN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Xcode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即可获得热腾腾的高频题解析视频、面试技巧及准备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tips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、北美</a:t>
            </a:r>
            <a:r>
              <a:rPr lang="en-US" altLang="zh-CN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就业咨询等干货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一对一实习或工作信息咨询服务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一对一面试能力评定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 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修改简历</a:t>
            </a:r>
            <a:endParaRPr lang="en-US" altLang="zh-CN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一对一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Mock  interview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强化训练服务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strator\Desktop\xcode订阅号二维码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33" y="2859642"/>
            <a:ext cx="1872348" cy="18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13" y="0"/>
            <a:ext cx="8488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699542"/>
            <a:ext cx="7952660" cy="39763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20272" y="411510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27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6296" y="127560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K: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2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317373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1, 5, 8, 10, 12, 15, 20, 22, 25, 28, 30, 36, 38, 40, 45, 48, 50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4591346" y="1686705"/>
            <a:ext cx="268608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2901549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27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376564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K: 7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4731138" y="-179676"/>
            <a:ext cx="329797" cy="2664297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590" y="339502"/>
            <a:ext cx="6852460" cy="422793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6680"/>
              </p:ext>
            </p:extLst>
          </p:nvPr>
        </p:nvGraphicFramePr>
        <p:xfrm>
          <a:off x="-684584" y="411510"/>
          <a:ext cx="2438194" cy="4320484"/>
        </p:xfrm>
        <a:graphic>
          <a:graphicData uri="http://schemas.openxmlformats.org/drawingml/2006/table">
            <a:tbl>
              <a:tblPr/>
              <a:tblGrid>
                <a:gridCol w="1219097"/>
                <a:gridCol w="1219097"/>
              </a:tblGrid>
              <a:tr h="2405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42178"/>
            <a:ext cx="75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4217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317373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1, 5, 8, 10, 12, 15, 20, 22, 25, 28, 30, 36, 38, 40, 45, 48, 50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3664036" y="1694487"/>
            <a:ext cx="268608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6207" y="267494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27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4111" y="6695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K: 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51377" y="523927"/>
            <a:ext cx="32799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Inorder</a:t>
            </a:r>
            <a:r>
              <a:rPr lang="en-US" sz="3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Traversal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377" y="2796658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TreeNode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7695" y="365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: [1, 5, 8, 10, 12, 15, 20]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317373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1, 5, 8, 10, 12, 15, 20, 22, 25, 28, 30, 36, 38, 40, 45, 48, 50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3971429" y="1686705"/>
            <a:ext cx="268608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6207" y="267494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27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4111" y="6695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K: 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51377" y="523927"/>
            <a:ext cx="32799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Inorder</a:t>
            </a:r>
            <a:r>
              <a:rPr lang="en-US" sz="3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Traversal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4310" y="2792767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TreeNode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7695" y="365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: [5, 8, 10, 12, 15, 20, 22]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317373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1, 5, 8, 10, 12, 15, 20, 22, 25, 28, 30, 36, 38, 40, 45, 48, 50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4375400" y="1686705"/>
            <a:ext cx="268608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6207" y="267494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27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4111" y="6695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K: 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51377" y="523927"/>
            <a:ext cx="32799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Inorder</a:t>
            </a:r>
            <a:r>
              <a:rPr lang="en-US" sz="3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Traversal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0666" y="2796658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TreeNode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7695" y="365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: [8, 10, 12, 15, 20, 22, 25]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317373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1, 5, 8, 10, 12, 15, 20, 22, 25, 28, 30, 36, 38, 40, 45, 48, 50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4787647" y="1686705"/>
            <a:ext cx="268608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6207" y="267494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27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4111" y="6695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K: 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51377" y="523927"/>
            <a:ext cx="32799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Inorder</a:t>
            </a:r>
            <a:r>
              <a:rPr lang="en-US" sz="3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Traversal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0528" y="2792767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TreeNode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7695" y="365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: [10, 12, 15, 20, 22, 25, 28]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317373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1, 5, 8, 10, 12, 15, 20, 22, 25, 28, 30, 36, 38, 40, 45, 48, 50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5148064" y="1686705"/>
            <a:ext cx="268608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6207" y="267494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27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4111" y="6695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K: 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51377" y="523927"/>
            <a:ext cx="32799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Inorder</a:t>
            </a:r>
            <a:r>
              <a:rPr lang="en-US" sz="3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Traversal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976" y="2792767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TreeNode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7695" y="365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: [12, 15, 20, 22, 25, 28, 30]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6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317373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1, 5, 8, 10, 12, 15, 20, 22, 25, 28, 30, 36, 38, 40, 45, 48, 50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5508104" y="1686705"/>
            <a:ext cx="268608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6207" y="267494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27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4111" y="6695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K: 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51377" y="523927"/>
            <a:ext cx="32799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Inorder</a:t>
            </a:r>
            <a:r>
              <a:rPr lang="en-US" sz="3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Traversal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6810" y="2792767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TreeNode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7695" y="365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: [15, 20, 22, 25, 28, 30, 36]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1109033"/>
            <a:ext cx="67377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想进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的刷题群，请加老师微信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singerdmx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，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他会拉你进群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AutoShape 2" descr="http://mmbiz.qpic.cn/mmbiz_png/4g8gMp5OMibAIXfDBwMv5ZQHDExQBFPt5bV2ugWXoBsJW657VL5xuwM7MZhCqIuPdqP6zicDeglmTW4hSxGh3qHQ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323528" y="12035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43050"/>
            <a:ext cx="8128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317373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1, 5, 8, 10, 12, 15, 20, 22, 25, 28, 30, 36, 38, 40, 45, 48, 50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5932537" y="1686705"/>
            <a:ext cx="268608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6207" y="267494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27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4111" y="6695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K: 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51377" y="523927"/>
            <a:ext cx="32799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Inorder</a:t>
            </a:r>
            <a:r>
              <a:rPr lang="en-US" sz="3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Traversal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69335" y="2792767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TreeNode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7695" y="365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: [20, 22, 25, 28, 30, 36, 38]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590" y="339502"/>
            <a:ext cx="6852460" cy="422793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684584" y="411510"/>
          <a:ext cx="2438194" cy="4320484"/>
        </p:xfrm>
        <a:graphic>
          <a:graphicData uri="http://schemas.openxmlformats.org/drawingml/2006/table">
            <a:tbl>
              <a:tblPr/>
              <a:tblGrid>
                <a:gridCol w="1219097"/>
                <a:gridCol w="1219097"/>
              </a:tblGrid>
              <a:tr h="24059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22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28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40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45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48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21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4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50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23</a:t>
                      </a:r>
                    </a:p>
                  </a:txBody>
                  <a:tcPr marL="5997" marR="5997" marT="5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504" y="42178"/>
            <a:ext cx="75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4217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339752" y="2859782"/>
            <a:ext cx="678629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8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1317373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1, 5, 8, 10, 12, 15, 20, 22, 25, 28, 30, 36, 38, 40, 45, 48, 50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0800000">
            <a:off x="6265461" y="1686705"/>
            <a:ext cx="268608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6207" y="267494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27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4111" y="6695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K: 7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951377" y="523927"/>
            <a:ext cx="327993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Inorder</a:t>
            </a:r>
            <a:r>
              <a:rPr lang="en-US" sz="32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 Traversal</a:t>
            </a:r>
            <a:endParaRPr lang="en-US" sz="32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4038" y="2792767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</a:t>
            </a:r>
            <a:r>
              <a:rPr lang="en-US" dirty="0" err="1" smtClean="0"/>
              <a:t>TreeNode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7695" y="365908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LinkedList</a:t>
            </a:r>
            <a:r>
              <a:rPr lang="en-US" dirty="0" smtClean="0"/>
              <a:t>: [20, 22, 25, 28, 30, 36, 38]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1" y="0"/>
            <a:ext cx="849841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816" y="195486"/>
            <a:ext cx="3609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Test Cases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2067694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1, 5, 8, 10, 12, 15, 20, 22, 25, 28, 30, 36, 38, 40, 45, 48, 50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827584" y="2437026"/>
            <a:ext cx="268608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8198" y="3651870"/>
            <a:ext cx="115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-3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16200000">
            <a:off x="2836083" y="763824"/>
            <a:ext cx="329797" cy="2277941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0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816" y="195486"/>
            <a:ext cx="3609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Test Cases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5696" y="2067694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1, 5, 8, 10, 12, 15, 20, 22, 25, 28, 30, 36, 38, 40, 45, 48, 50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8047653" y="2253851"/>
            <a:ext cx="268608" cy="97840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67879" y="3236361"/>
            <a:ext cx="12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53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16200000">
            <a:off x="6459329" y="568596"/>
            <a:ext cx="329797" cy="2664296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5816" y="195486"/>
            <a:ext cx="3609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Test Cases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7531" y="170765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1, 5, 8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12946" y="229649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K: 7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20844" y="2887710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  <a:endParaRPr lang="en-US" sz="54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6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0786" y="2110085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Iterative?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4433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609600"/>
            <a:ext cx="47498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6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016" y="0"/>
            <a:ext cx="64379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6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0"/>
            <a:ext cx="6984151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228184" y="123478"/>
            <a:ext cx="18774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Mock</a:t>
            </a:r>
            <a:endParaRPr lang="en-US" altLang="zh-CN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43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刷痕banner矢量素材02.pn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8239" y="577009"/>
            <a:ext cx="7120052" cy="2117890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2304661" y="1212777"/>
            <a:ext cx="4716000" cy="846354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3600" b="1" spc="-150" dirty="0" err="1">
                <a:solidFill>
                  <a:schemeClr val="bg1"/>
                </a:solidFill>
                <a:latin typeface="+mj-ea"/>
                <a:ea typeface="+mj-ea"/>
              </a:rPr>
              <a:t>Xcode</a:t>
            </a:r>
            <a:r>
              <a:rPr lang="en-US" altLang="zh-CN" sz="3600" b="1" spc="-150" dirty="0">
                <a:solidFill>
                  <a:schemeClr val="bg1"/>
                </a:solidFill>
                <a:latin typeface="+mj-ea"/>
                <a:ea typeface="+mj-ea"/>
              </a:rPr>
              <a:t>  Career Service</a:t>
            </a:r>
            <a:endParaRPr lang="zh-CN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3472650"/>
            <a:ext cx="4394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想要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购买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录下的视频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，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可以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联 </a:t>
            </a:r>
            <a:r>
              <a:rPr lang="en-US" altLang="zh-CN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xc0d3@outlook.com</a:t>
            </a:r>
            <a:r>
              <a:rPr lang="zh-CN" alt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一节课的视频是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10美元，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或者拉一个新的小伙伴来上课亦可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Administrator\Desktop\xcode订阅号二维码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33" y="2859642"/>
            <a:ext cx="1872348" cy="18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336550"/>
            <a:ext cx="90805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660400"/>
            <a:ext cx="6985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2240" y="660400"/>
            <a:ext cx="108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8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915816" y="126562"/>
            <a:ext cx="216024" cy="5555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6715" y="1194238"/>
            <a:ext cx="150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Diff: 8 - 5 =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1278" y="172807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diff: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660400"/>
            <a:ext cx="6985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2240" y="660400"/>
            <a:ext cx="108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8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851920" y="1194238"/>
            <a:ext cx="216024" cy="5555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6715" y="1194238"/>
            <a:ext cx="16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Diff: 12 - 8 = 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1278" y="172807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diff: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660400"/>
            <a:ext cx="6985000" cy="381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2240" y="660400"/>
            <a:ext cx="108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Target: 8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347864" y="1912742"/>
            <a:ext cx="216024" cy="5555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6715" y="1194238"/>
            <a:ext cx="15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Diff: 9 </a:t>
            </a:r>
            <a:r>
              <a:rPr lang="mr-IN" dirty="0" smtClean="0"/>
              <a:t>–</a:t>
            </a:r>
            <a:r>
              <a:rPr lang="en-US" dirty="0" smtClean="0"/>
              <a:t> 8 = </a:t>
            </a:r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1278" y="1728076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 diff: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5850"/>
            <a:ext cx="8229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6100"/>
            <a:ext cx="74676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0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</TotalTime>
  <Words>798</Words>
  <Application>Microsoft Macintosh PowerPoint</Application>
  <PresentationFormat>On-screen Show (16:9)</PresentationFormat>
  <Paragraphs>159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宋体</vt:lpstr>
      <vt:lpstr>微软雅黑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Xin Yao</cp:lastModifiedBy>
  <cp:revision>510</cp:revision>
  <dcterms:created xsi:type="dcterms:W3CDTF">2014-06-17T10:01:34Z</dcterms:created>
  <dcterms:modified xsi:type="dcterms:W3CDTF">2018-01-04T01:11:21Z</dcterms:modified>
</cp:coreProperties>
</file>