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57" r:id="rId6"/>
    <p:sldId id="261" r:id="rId7"/>
  </p:sldIdLst>
  <p:sldSz cx="14401800" cy="10801350"/>
  <p:notesSz cx="6858000" cy="9144000"/>
  <p:defaultTextStyle>
    <a:defPPr>
      <a:defRPr lang="en-US"/>
    </a:defPPr>
    <a:lvl1pPr marL="0" algn="l" defTabSz="144012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720060" algn="l" defTabSz="144012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1440120" algn="l" defTabSz="144012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2160181" algn="l" defTabSz="144012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2880241" algn="l" defTabSz="144012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3600301" algn="l" defTabSz="144012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4320361" algn="l" defTabSz="144012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5040421" algn="l" defTabSz="144012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5760481" algn="l" defTabSz="144012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582" y="-12"/>
      </p:cViewPr>
      <p:guideLst>
        <p:guide orient="horz" pos="3402"/>
        <p:guide pos="4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SG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4924672"/>
        <c:axId val="148042496"/>
      </c:lineChart>
      <c:catAx>
        <c:axId val="144924672"/>
        <c:scaling>
          <c:orientation val="minMax"/>
        </c:scaling>
        <c:delete val="0"/>
        <c:axPos val="b"/>
        <c:majorTickMark val="out"/>
        <c:minorTickMark val="none"/>
        <c:tickLblPos val="nextTo"/>
        <c:crossAx val="148042496"/>
        <c:crosses val="autoZero"/>
        <c:auto val="1"/>
        <c:lblAlgn val="ctr"/>
        <c:lblOffset val="100"/>
        <c:noMultiLvlLbl val="0"/>
      </c:catAx>
      <c:valAx>
        <c:axId val="1480424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449246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B37B6C-B9F5-4A26-AEFF-FE44977C677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C4FEC4E-0523-467F-9E04-82FCD3CC8DE9}">
      <dgm:prSet phldrT="[Text]"/>
      <dgm:spPr/>
      <dgm:t>
        <a:bodyPr/>
        <a:lstStyle/>
        <a:p>
          <a:r>
            <a:rPr lang="en-US" dirty="0" smtClean="0"/>
            <a:t>Step 1</a:t>
          </a:r>
          <a:endParaRPr lang="en-SG" dirty="0"/>
        </a:p>
      </dgm:t>
    </dgm:pt>
    <dgm:pt modelId="{CAFB808E-09B3-4DE8-90B3-3715F5B35C73}" type="parTrans" cxnId="{9B3698F3-CA4D-4896-97A5-91ADCD52319D}">
      <dgm:prSet/>
      <dgm:spPr/>
      <dgm:t>
        <a:bodyPr/>
        <a:lstStyle/>
        <a:p>
          <a:endParaRPr lang="en-SG"/>
        </a:p>
      </dgm:t>
    </dgm:pt>
    <dgm:pt modelId="{436EED71-F6EA-4FDB-80AA-C7C63A186B39}" type="sibTrans" cxnId="{9B3698F3-CA4D-4896-97A5-91ADCD52319D}">
      <dgm:prSet/>
      <dgm:spPr/>
      <dgm:t>
        <a:bodyPr/>
        <a:lstStyle/>
        <a:p>
          <a:endParaRPr lang="en-SG"/>
        </a:p>
      </dgm:t>
    </dgm:pt>
    <dgm:pt modelId="{2282E5E2-AA6E-41FA-80DB-C4A19A2A22BF}">
      <dgm:prSet phldrT="[Text]"/>
      <dgm:spPr/>
      <dgm:t>
        <a:bodyPr/>
        <a:lstStyle/>
        <a:p>
          <a:r>
            <a:rPr lang="en-US" dirty="0" smtClean="0"/>
            <a:t>Step 2</a:t>
          </a:r>
          <a:endParaRPr lang="en-SG" dirty="0"/>
        </a:p>
      </dgm:t>
    </dgm:pt>
    <dgm:pt modelId="{E2A69040-DDA5-49A8-BF8C-23D446324AD9}" type="parTrans" cxnId="{D8F95EC6-B6B5-4C10-87F7-531024095AC1}">
      <dgm:prSet/>
      <dgm:spPr/>
      <dgm:t>
        <a:bodyPr/>
        <a:lstStyle/>
        <a:p>
          <a:endParaRPr lang="en-SG"/>
        </a:p>
      </dgm:t>
    </dgm:pt>
    <dgm:pt modelId="{EF9EF814-855D-465B-8774-D69FBC0B6457}" type="sibTrans" cxnId="{D8F95EC6-B6B5-4C10-87F7-531024095AC1}">
      <dgm:prSet/>
      <dgm:spPr/>
      <dgm:t>
        <a:bodyPr/>
        <a:lstStyle/>
        <a:p>
          <a:endParaRPr lang="en-SG"/>
        </a:p>
      </dgm:t>
    </dgm:pt>
    <dgm:pt modelId="{53A540BA-942E-4371-9505-92B394EF12C3}">
      <dgm:prSet phldrT="[Text]"/>
      <dgm:spPr/>
      <dgm:t>
        <a:bodyPr/>
        <a:lstStyle/>
        <a:p>
          <a:r>
            <a:rPr lang="en-US" dirty="0" smtClean="0"/>
            <a:t>Step 3</a:t>
          </a:r>
          <a:endParaRPr lang="en-SG" dirty="0"/>
        </a:p>
      </dgm:t>
    </dgm:pt>
    <dgm:pt modelId="{DFB9B644-1005-4D28-96CE-A330C424C9A9}" type="parTrans" cxnId="{292D7270-761B-468A-8015-91CAD9940366}">
      <dgm:prSet/>
      <dgm:spPr/>
      <dgm:t>
        <a:bodyPr/>
        <a:lstStyle/>
        <a:p>
          <a:endParaRPr lang="en-SG"/>
        </a:p>
      </dgm:t>
    </dgm:pt>
    <dgm:pt modelId="{A7156921-D881-49BC-BBFA-624578E3480D}" type="sibTrans" cxnId="{292D7270-761B-468A-8015-91CAD9940366}">
      <dgm:prSet/>
      <dgm:spPr/>
      <dgm:t>
        <a:bodyPr/>
        <a:lstStyle/>
        <a:p>
          <a:endParaRPr lang="en-SG"/>
        </a:p>
      </dgm:t>
    </dgm:pt>
    <dgm:pt modelId="{C8189D28-5591-4096-BB57-00E30C8BA8B5}">
      <dgm:prSet phldrT="[Text]"/>
      <dgm:spPr/>
      <dgm:t>
        <a:bodyPr/>
        <a:lstStyle/>
        <a:p>
          <a:r>
            <a:rPr lang="en-US" dirty="0" smtClean="0"/>
            <a:t>Step 4</a:t>
          </a:r>
          <a:endParaRPr lang="en-SG" dirty="0"/>
        </a:p>
      </dgm:t>
    </dgm:pt>
    <dgm:pt modelId="{66E5C015-858D-4DD7-B3C8-EC4C33AD13BA}" type="parTrans" cxnId="{D2DD2768-37DC-4B92-9F4D-4EFA68322446}">
      <dgm:prSet/>
      <dgm:spPr/>
      <dgm:t>
        <a:bodyPr/>
        <a:lstStyle/>
        <a:p>
          <a:endParaRPr lang="en-SG"/>
        </a:p>
      </dgm:t>
    </dgm:pt>
    <dgm:pt modelId="{E6BDEECB-FA73-4141-B460-1C8048B0B84E}" type="sibTrans" cxnId="{D2DD2768-37DC-4B92-9F4D-4EFA68322446}">
      <dgm:prSet/>
      <dgm:spPr/>
      <dgm:t>
        <a:bodyPr/>
        <a:lstStyle/>
        <a:p>
          <a:endParaRPr lang="en-SG"/>
        </a:p>
      </dgm:t>
    </dgm:pt>
    <dgm:pt modelId="{1B38C586-CC19-436E-BC83-B5969AC943E4}">
      <dgm:prSet phldrT="[Text]"/>
      <dgm:spPr/>
      <dgm:t>
        <a:bodyPr/>
        <a:lstStyle/>
        <a:p>
          <a:r>
            <a:rPr lang="en-US" dirty="0" smtClean="0"/>
            <a:t>Step 5</a:t>
          </a:r>
          <a:endParaRPr lang="en-SG" dirty="0"/>
        </a:p>
      </dgm:t>
    </dgm:pt>
    <dgm:pt modelId="{8EE319B7-9115-4B3F-8228-1DABF239774F}" type="parTrans" cxnId="{21F4DD4B-25E2-438B-ACD3-AA19259D3388}">
      <dgm:prSet/>
      <dgm:spPr/>
      <dgm:t>
        <a:bodyPr/>
        <a:lstStyle/>
        <a:p>
          <a:endParaRPr lang="en-SG"/>
        </a:p>
      </dgm:t>
    </dgm:pt>
    <dgm:pt modelId="{A2D5DAC9-C644-4D14-BD91-FDB14A0F12E8}" type="sibTrans" cxnId="{21F4DD4B-25E2-438B-ACD3-AA19259D3388}">
      <dgm:prSet/>
      <dgm:spPr/>
      <dgm:t>
        <a:bodyPr/>
        <a:lstStyle/>
        <a:p>
          <a:endParaRPr lang="en-SG"/>
        </a:p>
      </dgm:t>
    </dgm:pt>
    <dgm:pt modelId="{E22BB3CF-4DA4-4228-BBB3-D8F93CFBAD79}" type="pres">
      <dgm:prSet presAssocID="{A8B37B6C-B9F5-4A26-AEFF-FE44977C677F}" presName="Name0" presStyleCnt="0">
        <dgm:presLayoutVars>
          <dgm:dir/>
          <dgm:animLvl val="lvl"/>
          <dgm:resizeHandles val="exact"/>
        </dgm:presLayoutVars>
      </dgm:prSet>
      <dgm:spPr/>
    </dgm:pt>
    <dgm:pt modelId="{CA4ADB2F-3A59-4465-94E7-87384B8C2AF8}" type="pres">
      <dgm:prSet presAssocID="{1C4FEC4E-0523-467F-9E04-82FCD3CC8DE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A277A286-A9B6-426B-9307-CBAC07D61CFF}" type="pres">
      <dgm:prSet presAssocID="{436EED71-F6EA-4FDB-80AA-C7C63A186B39}" presName="parTxOnlySpace" presStyleCnt="0"/>
      <dgm:spPr/>
    </dgm:pt>
    <dgm:pt modelId="{E1A5F237-D52A-454D-B37E-663743C9A968}" type="pres">
      <dgm:prSet presAssocID="{2282E5E2-AA6E-41FA-80DB-C4A19A2A22BF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1B71E1E5-B9FF-4E7A-921B-7B99A4D9AE30}" type="pres">
      <dgm:prSet presAssocID="{EF9EF814-855D-465B-8774-D69FBC0B6457}" presName="parTxOnlySpace" presStyleCnt="0"/>
      <dgm:spPr/>
    </dgm:pt>
    <dgm:pt modelId="{1C77EDD7-C7E9-49FA-BC73-077291A19C7D}" type="pres">
      <dgm:prSet presAssocID="{53A540BA-942E-4371-9505-92B394EF12C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7288BF75-0D70-4570-8E6A-F898677F95A6}" type="pres">
      <dgm:prSet presAssocID="{A7156921-D881-49BC-BBFA-624578E3480D}" presName="parTxOnlySpace" presStyleCnt="0"/>
      <dgm:spPr/>
    </dgm:pt>
    <dgm:pt modelId="{A8D3A98B-BBD7-4419-9561-1165E34A2936}" type="pres">
      <dgm:prSet presAssocID="{C8189D28-5591-4096-BB57-00E30C8BA8B5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B1C187B9-A90A-427E-AF4A-AFE0EA2A7423}" type="pres">
      <dgm:prSet presAssocID="{E6BDEECB-FA73-4141-B460-1C8048B0B84E}" presName="parTxOnlySpace" presStyleCnt="0"/>
      <dgm:spPr/>
    </dgm:pt>
    <dgm:pt modelId="{190C5DFE-913A-438F-93D3-E24F11633B09}" type="pres">
      <dgm:prSet presAssocID="{1B38C586-CC19-436E-BC83-B5969AC943E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B27F3605-00CE-45AB-B3AA-B14B7D96B036}" type="presOf" srcId="{53A540BA-942E-4371-9505-92B394EF12C3}" destId="{1C77EDD7-C7E9-49FA-BC73-077291A19C7D}" srcOrd="0" destOrd="0" presId="urn:microsoft.com/office/officeart/2005/8/layout/chevron1"/>
    <dgm:cxn modelId="{D2DD2768-37DC-4B92-9F4D-4EFA68322446}" srcId="{A8B37B6C-B9F5-4A26-AEFF-FE44977C677F}" destId="{C8189D28-5591-4096-BB57-00E30C8BA8B5}" srcOrd="3" destOrd="0" parTransId="{66E5C015-858D-4DD7-B3C8-EC4C33AD13BA}" sibTransId="{E6BDEECB-FA73-4141-B460-1C8048B0B84E}"/>
    <dgm:cxn modelId="{D8F95EC6-B6B5-4C10-87F7-531024095AC1}" srcId="{A8B37B6C-B9F5-4A26-AEFF-FE44977C677F}" destId="{2282E5E2-AA6E-41FA-80DB-C4A19A2A22BF}" srcOrd="1" destOrd="0" parTransId="{E2A69040-DDA5-49A8-BF8C-23D446324AD9}" sibTransId="{EF9EF814-855D-465B-8774-D69FBC0B6457}"/>
    <dgm:cxn modelId="{4D58929E-494C-4A95-B6E0-1875828822DA}" type="presOf" srcId="{1C4FEC4E-0523-467F-9E04-82FCD3CC8DE9}" destId="{CA4ADB2F-3A59-4465-94E7-87384B8C2AF8}" srcOrd="0" destOrd="0" presId="urn:microsoft.com/office/officeart/2005/8/layout/chevron1"/>
    <dgm:cxn modelId="{292D7270-761B-468A-8015-91CAD9940366}" srcId="{A8B37B6C-B9F5-4A26-AEFF-FE44977C677F}" destId="{53A540BA-942E-4371-9505-92B394EF12C3}" srcOrd="2" destOrd="0" parTransId="{DFB9B644-1005-4D28-96CE-A330C424C9A9}" sibTransId="{A7156921-D881-49BC-BBFA-624578E3480D}"/>
    <dgm:cxn modelId="{21F4DD4B-25E2-438B-ACD3-AA19259D3388}" srcId="{A8B37B6C-B9F5-4A26-AEFF-FE44977C677F}" destId="{1B38C586-CC19-436E-BC83-B5969AC943E4}" srcOrd="4" destOrd="0" parTransId="{8EE319B7-9115-4B3F-8228-1DABF239774F}" sibTransId="{A2D5DAC9-C644-4D14-BD91-FDB14A0F12E8}"/>
    <dgm:cxn modelId="{2B76B02D-01F6-4FC8-B226-0D397414B30E}" type="presOf" srcId="{C8189D28-5591-4096-BB57-00E30C8BA8B5}" destId="{A8D3A98B-BBD7-4419-9561-1165E34A2936}" srcOrd="0" destOrd="0" presId="urn:microsoft.com/office/officeart/2005/8/layout/chevron1"/>
    <dgm:cxn modelId="{9B3698F3-CA4D-4896-97A5-91ADCD52319D}" srcId="{A8B37B6C-B9F5-4A26-AEFF-FE44977C677F}" destId="{1C4FEC4E-0523-467F-9E04-82FCD3CC8DE9}" srcOrd="0" destOrd="0" parTransId="{CAFB808E-09B3-4DE8-90B3-3715F5B35C73}" sibTransId="{436EED71-F6EA-4FDB-80AA-C7C63A186B39}"/>
    <dgm:cxn modelId="{3BAB79D6-DFCD-44AA-82D5-7D2A17A3BB81}" type="presOf" srcId="{1B38C586-CC19-436E-BC83-B5969AC943E4}" destId="{190C5DFE-913A-438F-93D3-E24F11633B09}" srcOrd="0" destOrd="0" presId="urn:microsoft.com/office/officeart/2005/8/layout/chevron1"/>
    <dgm:cxn modelId="{B1A7A7DB-0F45-4BAB-AC8A-3B88225ED160}" type="presOf" srcId="{A8B37B6C-B9F5-4A26-AEFF-FE44977C677F}" destId="{E22BB3CF-4DA4-4228-BBB3-D8F93CFBAD79}" srcOrd="0" destOrd="0" presId="urn:microsoft.com/office/officeart/2005/8/layout/chevron1"/>
    <dgm:cxn modelId="{549D8D38-95E8-45EE-9D6E-9ECC0D95BE06}" type="presOf" srcId="{2282E5E2-AA6E-41FA-80DB-C4A19A2A22BF}" destId="{E1A5F237-D52A-454D-B37E-663743C9A968}" srcOrd="0" destOrd="0" presId="urn:microsoft.com/office/officeart/2005/8/layout/chevron1"/>
    <dgm:cxn modelId="{333679E7-E1A9-4D26-B4AF-F2F84260C1F6}" type="presParOf" srcId="{E22BB3CF-4DA4-4228-BBB3-D8F93CFBAD79}" destId="{CA4ADB2F-3A59-4465-94E7-87384B8C2AF8}" srcOrd="0" destOrd="0" presId="urn:microsoft.com/office/officeart/2005/8/layout/chevron1"/>
    <dgm:cxn modelId="{787C44D5-31BC-4DE3-9EEB-FB1144F34287}" type="presParOf" srcId="{E22BB3CF-4DA4-4228-BBB3-D8F93CFBAD79}" destId="{A277A286-A9B6-426B-9307-CBAC07D61CFF}" srcOrd="1" destOrd="0" presId="urn:microsoft.com/office/officeart/2005/8/layout/chevron1"/>
    <dgm:cxn modelId="{CFDE8513-2A58-41E6-9D55-FB44C0303694}" type="presParOf" srcId="{E22BB3CF-4DA4-4228-BBB3-D8F93CFBAD79}" destId="{E1A5F237-D52A-454D-B37E-663743C9A968}" srcOrd="2" destOrd="0" presId="urn:microsoft.com/office/officeart/2005/8/layout/chevron1"/>
    <dgm:cxn modelId="{CAA58FAD-2DA7-49C5-920C-7360368CED96}" type="presParOf" srcId="{E22BB3CF-4DA4-4228-BBB3-D8F93CFBAD79}" destId="{1B71E1E5-B9FF-4E7A-921B-7B99A4D9AE30}" srcOrd="3" destOrd="0" presId="urn:microsoft.com/office/officeart/2005/8/layout/chevron1"/>
    <dgm:cxn modelId="{F3214CCA-DA2A-4B85-977A-FC79F7B69066}" type="presParOf" srcId="{E22BB3CF-4DA4-4228-BBB3-D8F93CFBAD79}" destId="{1C77EDD7-C7E9-49FA-BC73-077291A19C7D}" srcOrd="4" destOrd="0" presId="urn:microsoft.com/office/officeart/2005/8/layout/chevron1"/>
    <dgm:cxn modelId="{E096A13F-3FC3-414B-B0F8-D2793DD169B9}" type="presParOf" srcId="{E22BB3CF-4DA4-4228-BBB3-D8F93CFBAD79}" destId="{7288BF75-0D70-4570-8E6A-F898677F95A6}" srcOrd="5" destOrd="0" presId="urn:microsoft.com/office/officeart/2005/8/layout/chevron1"/>
    <dgm:cxn modelId="{4C68707C-E14B-4CF7-AAD9-77E1B79F3098}" type="presParOf" srcId="{E22BB3CF-4DA4-4228-BBB3-D8F93CFBAD79}" destId="{A8D3A98B-BBD7-4419-9561-1165E34A2936}" srcOrd="6" destOrd="0" presId="urn:microsoft.com/office/officeart/2005/8/layout/chevron1"/>
    <dgm:cxn modelId="{F9F594CA-FAEE-4D09-B385-725AE153CAD8}" type="presParOf" srcId="{E22BB3CF-4DA4-4228-BBB3-D8F93CFBAD79}" destId="{B1C187B9-A90A-427E-AF4A-AFE0EA2A7423}" srcOrd="7" destOrd="0" presId="urn:microsoft.com/office/officeart/2005/8/layout/chevron1"/>
    <dgm:cxn modelId="{42DE0FEE-3B19-4E38-8061-2451FC8CA647}" type="presParOf" srcId="{E22BB3CF-4DA4-4228-BBB3-D8F93CFBAD79}" destId="{190C5DFE-913A-438F-93D3-E24F11633B09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F28E12-1F08-4662-BC61-A4BFAA8430B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DCB6E93E-7071-49AC-8E76-883F54D8758D}">
      <dgm:prSet phldrT="[Text]"/>
      <dgm:spPr/>
      <dgm:t>
        <a:bodyPr/>
        <a:lstStyle/>
        <a:p>
          <a:r>
            <a:rPr lang="en-US" dirty="0" smtClean="0"/>
            <a:t>Function</a:t>
          </a:r>
          <a:endParaRPr lang="en-SG" dirty="0"/>
        </a:p>
      </dgm:t>
    </dgm:pt>
    <dgm:pt modelId="{B993F1E4-5CF3-40C6-9F9C-E487D652A16D}" type="parTrans" cxnId="{327ED495-49DF-414F-B869-157C372DB896}">
      <dgm:prSet/>
      <dgm:spPr/>
      <dgm:t>
        <a:bodyPr/>
        <a:lstStyle/>
        <a:p>
          <a:endParaRPr lang="en-SG"/>
        </a:p>
      </dgm:t>
    </dgm:pt>
    <dgm:pt modelId="{53468079-4325-49BB-AB06-5F2A0D9F5842}" type="sibTrans" cxnId="{327ED495-49DF-414F-B869-157C372DB896}">
      <dgm:prSet/>
      <dgm:spPr/>
      <dgm:t>
        <a:bodyPr/>
        <a:lstStyle/>
        <a:p>
          <a:endParaRPr lang="en-SG"/>
        </a:p>
      </dgm:t>
    </dgm:pt>
    <dgm:pt modelId="{6ABED770-F22E-43D3-9268-F298154DEF49}">
      <dgm:prSet phldrT="[Text]"/>
      <dgm:spPr/>
      <dgm:t>
        <a:bodyPr/>
        <a:lstStyle/>
        <a:p>
          <a:r>
            <a:rPr lang="en-US" dirty="0" smtClean="0"/>
            <a:t>Function</a:t>
          </a:r>
          <a:endParaRPr lang="en-SG" dirty="0"/>
        </a:p>
      </dgm:t>
    </dgm:pt>
    <dgm:pt modelId="{F4B4841A-5F43-4610-9483-58CD61FC0709}" type="parTrans" cxnId="{91D9E0A6-E413-4C2C-B427-D8E15868CCBE}">
      <dgm:prSet/>
      <dgm:spPr/>
      <dgm:t>
        <a:bodyPr/>
        <a:lstStyle/>
        <a:p>
          <a:endParaRPr lang="en-SG"/>
        </a:p>
      </dgm:t>
    </dgm:pt>
    <dgm:pt modelId="{2BEE7E2E-9ACC-43D9-91D3-EA9E4129031F}" type="sibTrans" cxnId="{91D9E0A6-E413-4C2C-B427-D8E15868CCBE}">
      <dgm:prSet/>
      <dgm:spPr/>
      <dgm:t>
        <a:bodyPr/>
        <a:lstStyle/>
        <a:p>
          <a:endParaRPr lang="en-SG"/>
        </a:p>
      </dgm:t>
    </dgm:pt>
    <dgm:pt modelId="{C8018FF5-20EA-4FF0-82CC-EB4DB188C572}">
      <dgm:prSet phldrT="[Text]"/>
      <dgm:spPr/>
      <dgm:t>
        <a:bodyPr/>
        <a:lstStyle/>
        <a:p>
          <a:r>
            <a:rPr lang="en-US" dirty="0" smtClean="0"/>
            <a:t>Function</a:t>
          </a:r>
          <a:endParaRPr lang="en-SG" dirty="0"/>
        </a:p>
      </dgm:t>
    </dgm:pt>
    <dgm:pt modelId="{4F685040-25ED-491A-B0A5-04A7149E3DF9}" type="parTrans" cxnId="{FD1665DE-01E3-4A72-A127-652808934715}">
      <dgm:prSet/>
      <dgm:spPr/>
      <dgm:t>
        <a:bodyPr/>
        <a:lstStyle/>
        <a:p>
          <a:endParaRPr lang="en-SG"/>
        </a:p>
      </dgm:t>
    </dgm:pt>
    <dgm:pt modelId="{0150272E-0C63-4036-8BAE-52CC4366945D}" type="sibTrans" cxnId="{FD1665DE-01E3-4A72-A127-652808934715}">
      <dgm:prSet/>
      <dgm:spPr/>
      <dgm:t>
        <a:bodyPr/>
        <a:lstStyle/>
        <a:p>
          <a:endParaRPr lang="en-SG"/>
        </a:p>
      </dgm:t>
    </dgm:pt>
    <dgm:pt modelId="{1E0E3F58-122F-4A4B-9F0C-1D4272AB14B4}">
      <dgm:prSet phldrT="[Text]"/>
      <dgm:spPr/>
      <dgm:t>
        <a:bodyPr/>
        <a:lstStyle/>
        <a:p>
          <a:r>
            <a:rPr lang="en-US" dirty="0" smtClean="0"/>
            <a:t>Function</a:t>
          </a:r>
          <a:endParaRPr lang="en-SG" dirty="0"/>
        </a:p>
      </dgm:t>
    </dgm:pt>
    <dgm:pt modelId="{D536E7F4-FAFD-4304-94C5-937855B4B1B6}" type="parTrans" cxnId="{48670C79-9AE0-456E-8724-38E58DC3732E}">
      <dgm:prSet/>
      <dgm:spPr/>
      <dgm:t>
        <a:bodyPr/>
        <a:lstStyle/>
        <a:p>
          <a:endParaRPr lang="en-SG"/>
        </a:p>
      </dgm:t>
    </dgm:pt>
    <dgm:pt modelId="{8DC2A342-83C9-4313-93F9-FB579A951B58}" type="sibTrans" cxnId="{48670C79-9AE0-456E-8724-38E58DC3732E}">
      <dgm:prSet/>
      <dgm:spPr/>
      <dgm:t>
        <a:bodyPr/>
        <a:lstStyle/>
        <a:p>
          <a:endParaRPr lang="en-SG"/>
        </a:p>
      </dgm:t>
    </dgm:pt>
    <dgm:pt modelId="{E2FCE6DB-A293-4607-8F59-5E6D8767EC2D}">
      <dgm:prSet phldrT="[Text]"/>
      <dgm:spPr/>
      <dgm:t>
        <a:bodyPr/>
        <a:lstStyle/>
        <a:p>
          <a:r>
            <a:rPr lang="en-US" smtClean="0"/>
            <a:t>Function</a:t>
          </a:r>
          <a:endParaRPr lang="en-SG" dirty="0"/>
        </a:p>
      </dgm:t>
    </dgm:pt>
    <dgm:pt modelId="{3538F160-0122-46E9-B4AB-A3D83ED1AB90}" type="parTrans" cxnId="{EC756927-2B1F-47BE-97E5-93C6E542A71B}">
      <dgm:prSet/>
      <dgm:spPr/>
      <dgm:t>
        <a:bodyPr/>
        <a:lstStyle/>
        <a:p>
          <a:endParaRPr lang="en-SG"/>
        </a:p>
      </dgm:t>
    </dgm:pt>
    <dgm:pt modelId="{4D5CA089-0DBB-4649-8628-A39B853329B2}" type="sibTrans" cxnId="{EC756927-2B1F-47BE-97E5-93C6E542A71B}">
      <dgm:prSet/>
      <dgm:spPr/>
      <dgm:t>
        <a:bodyPr/>
        <a:lstStyle/>
        <a:p>
          <a:endParaRPr lang="en-SG"/>
        </a:p>
      </dgm:t>
    </dgm:pt>
    <dgm:pt modelId="{0E326F7C-9F7F-46FE-A317-6ACE470AFD8E}" type="pres">
      <dgm:prSet presAssocID="{C6F28E12-1F08-4662-BC61-A4BFAA8430B9}" presName="diagram" presStyleCnt="0">
        <dgm:presLayoutVars>
          <dgm:dir/>
          <dgm:resizeHandles val="exact"/>
        </dgm:presLayoutVars>
      </dgm:prSet>
      <dgm:spPr/>
    </dgm:pt>
    <dgm:pt modelId="{A10A3D3B-CE40-4927-9924-C7B94E2EB9A5}" type="pres">
      <dgm:prSet presAssocID="{DCB6E93E-7071-49AC-8E76-883F54D8758D}" presName="node" presStyleLbl="node1" presStyleIdx="0" presStyleCnt="5">
        <dgm:presLayoutVars>
          <dgm:bulletEnabled val="1"/>
        </dgm:presLayoutVars>
      </dgm:prSet>
      <dgm:spPr/>
    </dgm:pt>
    <dgm:pt modelId="{F125A5EC-E59C-41F8-AC09-A8908D0D6E03}" type="pres">
      <dgm:prSet presAssocID="{53468079-4325-49BB-AB06-5F2A0D9F5842}" presName="sibTrans" presStyleCnt="0"/>
      <dgm:spPr/>
    </dgm:pt>
    <dgm:pt modelId="{2AB5F515-0D1A-4CEC-87D7-A43874E4CF51}" type="pres">
      <dgm:prSet presAssocID="{6ABED770-F22E-43D3-9268-F298154DEF49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0098AD7B-F968-4693-9DA0-ACD8D80A42C2}" type="pres">
      <dgm:prSet presAssocID="{2BEE7E2E-9ACC-43D9-91D3-EA9E4129031F}" presName="sibTrans" presStyleCnt="0"/>
      <dgm:spPr/>
    </dgm:pt>
    <dgm:pt modelId="{5BF903E9-61D5-4798-AF5E-27626EA25CCB}" type="pres">
      <dgm:prSet presAssocID="{C8018FF5-20EA-4FF0-82CC-EB4DB188C572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75DA92C8-D35B-478C-9571-5E98C61C1E81}" type="pres">
      <dgm:prSet presAssocID="{0150272E-0C63-4036-8BAE-52CC4366945D}" presName="sibTrans" presStyleCnt="0"/>
      <dgm:spPr/>
    </dgm:pt>
    <dgm:pt modelId="{576295D2-C33F-49C8-A7E5-F6FFFFA6A5FC}" type="pres">
      <dgm:prSet presAssocID="{1E0E3F58-122F-4A4B-9F0C-1D4272AB14B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5A5580FB-F0C1-4131-B523-46928DB702FD}" type="pres">
      <dgm:prSet presAssocID="{8DC2A342-83C9-4313-93F9-FB579A951B58}" presName="sibTrans" presStyleCnt="0"/>
      <dgm:spPr/>
    </dgm:pt>
    <dgm:pt modelId="{8F0AEDB0-CA3A-4F36-B3D9-96F31FEF9322}" type="pres">
      <dgm:prSet presAssocID="{E2FCE6DB-A293-4607-8F59-5E6D8767EC2D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4462CEB8-6F1D-4547-8BB2-D3D06AEE196A}" type="presOf" srcId="{6ABED770-F22E-43D3-9268-F298154DEF49}" destId="{2AB5F515-0D1A-4CEC-87D7-A43874E4CF51}" srcOrd="0" destOrd="0" presId="urn:microsoft.com/office/officeart/2005/8/layout/default"/>
    <dgm:cxn modelId="{327ED495-49DF-414F-B869-157C372DB896}" srcId="{C6F28E12-1F08-4662-BC61-A4BFAA8430B9}" destId="{DCB6E93E-7071-49AC-8E76-883F54D8758D}" srcOrd="0" destOrd="0" parTransId="{B993F1E4-5CF3-40C6-9F9C-E487D652A16D}" sibTransId="{53468079-4325-49BB-AB06-5F2A0D9F5842}"/>
    <dgm:cxn modelId="{EC756927-2B1F-47BE-97E5-93C6E542A71B}" srcId="{C6F28E12-1F08-4662-BC61-A4BFAA8430B9}" destId="{E2FCE6DB-A293-4607-8F59-5E6D8767EC2D}" srcOrd="4" destOrd="0" parTransId="{3538F160-0122-46E9-B4AB-A3D83ED1AB90}" sibTransId="{4D5CA089-0DBB-4649-8628-A39B853329B2}"/>
    <dgm:cxn modelId="{65F41103-A1EC-45A5-AD92-B3DB659FFFFF}" type="presOf" srcId="{E2FCE6DB-A293-4607-8F59-5E6D8767EC2D}" destId="{8F0AEDB0-CA3A-4F36-B3D9-96F31FEF9322}" srcOrd="0" destOrd="0" presId="urn:microsoft.com/office/officeart/2005/8/layout/default"/>
    <dgm:cxn modelId="{FD1665DE-01E3-4A72-A127-652808934715}" srcId="{C6F28E12-1F08-4662-BC61-A4BFAA8430B9}" destId="{C8018FF5-20EA-4FF0-82CC-EB4DB188C572}" srcOrd="2" destOrd="0" parTransId="{4F685040-25ED-491A-B0A5-04A7149E3DF9}" sibTransId="{0150272E-0C63-4036-8BAE-52CC4366945D}"/>
    <dgm:cxn modelId="{F6B4AE53-F2C6-4386-85BF-4E967DED49B7}" type="presOf" srcId="{1E0E3F58-122F-4A4B-9F0C-1D4272AB14B4}" destId="{576295D2-C33F-49C8-A7E5-F6FFFFA6A5FC}" srcOrd="0" destOrd="0" presId="urn:microsoft.com/office/officeart/2005/8/layout/default"/>
    <dgm:cxn modelId="{91D9E0A6-E413-4C2C-B427-D8E15868CCBE}" srcId="{C6F28E12-1F08-4662-BC61-A4BFAA8430B9}" destId="{6ABED770-F22E-43D3-9268-F298154DEF49}" srcOrd="1" destOrd="0" parTransId="{F4B4841A-5F43-4610-9483-58CD61FC0709}" sibTransId="{2BEE7E2E-9ACC-43D9-91D3-EA9E4129031F}"/>
    <dgm:cxn modelId="{B69EAED9-2C16-4CC6-A823-9AD302A85B61}" type="presOf" srcId="{C6F28E12-1F08-4662-BC61-A4BFAA8430B9}" destId="{0E326F7C-9F7F-46FE-A317-6ACE470AFD8E}" srcOrd="0" destOrd="0" presId="urn:microsoft.com/office/officeart/2005/8/layout/default"/>
    <dgm:cxn modelId="{48670C79-9AE0-456E-8724-38E58DC3732E}" srcId="{C6F28E12-1F08-4662-BC61-A4BFAA8430B9}" destId="{1E0E3F58-122F-4A4B-9F0C-1D4272AB14B4}" srcOrd="3" destOrd="0" parTransId="{D536E7F4-FAFD-4304-94C5-937855B4B1B6}" sibTransId="{8DC2A342-83C9-4313-93F9-FB579A951B58}"/>
    <dgm:cxn modelId="{00A6A072-1756-4235-8ED6-2565C975BB86}" type="presOf" srcId="{DCB6E93E-7071-49AC-8E76-883F54D8758D}" destId="{A10A3D3B-CE40-4927-9924-C7B94E2EB9A5}" srcOrd="0" destOrd="0" presId="urn:microsoft.com/office/officeart/2005/8/layout/default"/>
    <dgm:cxn modelId="{5D67AEB2-13C2-4A82-B5EB-5A8CDE7FA234}" type="presOf" srcId="{C8018FF5-20EA-4FF0-82CC-EB4DB188C572}" destId="{5BF903E9-61D5-4798-AF5E-27626EA25CCB}" srcOrd="0" destOrd="0" presId="urn:microsoft.com/office/officeart/2005/8/layout/default"/>
    <dgm:cxn modelId="{2A8BB883-028D-4466-BDD1-39EA17D483CF}" type="presParOf" srcId="{0E326F7C-9F7F-46FE-A317-6ACE470AFD8E}" destId="{A10A3D3B-CE40-4927-9924-C7B94E2EB9A5}" srcOrd="0" destOrd="0" presId="urn:microsoft.com/office/officeart/2005/8/layout/default"/>
    <dgm:cxn modelId="{C518F791-C1C8-4E34-A520-6DF2C1E98DF4}" type="presParOf" srcId="{0E326F7C-9F7F-46FE-A317-6ACE470AFD8E}" destId="{F125A5EC-E59C-41F8-AC09-A8908D0D6E03}" srcOrd="1" destOrd="0" presId="urn:microsoft.com/office/officeart/2005/8/layout/default"/>
    <dgm:cxn modelId="{15281524-D705-44AF-A4E3-66A0A272C638}" type="presParOf" srcId="{0E326F7C-9F7F-46FE-A317-6ACE470AFD8E}" destId="{2AB5F515-0D1A-4CEC-87D7-A43874E4CF51}" srcOrd="2" destOrd="0" presId="urn:microsoft.com/office/officeart/2005/8/layout/default"/>
    <dgm:cxn modelId="{E6FFF126-F485-4799-BAB4-8B2DD6A1A580}" type="presParOf" srcId="{0E326F7C-9F7F-46FE-A317-6ACE470AFD8E}" destId="{0098AD7B-F968-4693-9DA0-ACD8D80A42C2}" srcOrd="3" destOrd="0" presId="urn:microsoft.com/office/officeart/2005/8/layout/default"/>
    <dgm:cxn modelId="{1E3EF86F-BE1A-4D85-82A7-641A81A03DD6}" type="presParOf" srcId="{0E326F7C-9F7F-46FE-A317-6ACE470AFD8E}" destId="{5BF903E9-61D5-4798-AF5E-27626EA25CCB}" srcOrd="4" destOrd="0" presId="urn:microsoft.com/office/officeart/2005/8/layout/default"/>
    <dgm:cxn modelId="{10ECDB96-850D-4DFA-9BCA-83A8FADABD5C}" type="presParOf" srcId="{0E326F7C-9F7F-46FE-A317-6ACE470AFD8E}" destId="{75DA92C8-D35B-478C-9571-5E98C61C1E81}" srcOrd="5" destOrd="0" presId="urn:microsoft.com/office/officeart/2005/8/layout/default"/>
    <dgm:cxn modelId="{393C51E6-FF94-4820-BE36-113F67586F23}" type="presParOf" srcId="{0E326F7C-9F7F-46FE-A317-6ACE470AFD8E}" destId="{576295D2-C33F-49C8-A7E5-F6FFFFA6A5FC}" srcOrd="6" destOrd="0" presId="urn:microsoft.com/office/officeart/2005/8/layout/default"/>
    <dgm:cxn modelId="{A70BB389-419C-4637-BF63-E62F3E8950E7}" type="presParOf" srcId="{0E326F7C-9F7F-46FE-A317-6ACE470AFD8E}" destId="{5A5580FB-F0C1-4131-B523-46928DB702FD}" srcOrd="7" destOrd="0" presId="urn:microsoft.com/office/officeart/2005/8/layout/default"/>
    <dgm:cxn modelId="{0A386120-6A74-4BDA-A713-B60876E62DDE}" type="presParOf" srcId="{0E326F7C-9F7F-46FE-A317-6ACE470AFD8E}" destId="{8F0AEDB0-CA3A-4F36-B3D9-96F31FEF9322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4ADB2F-3A59-4465-94E7-87384B8C2AF8}">
      <dsp:nvSpPr>
        <dsp:cNvPr id="0" name=""/>
        <dsp:cNvSpPr/>
      </dsp:nvSpPr>
      <dsp:spPr>
        <a:xfrm>
          <a:off x="1841" y="91268"/>
          <a:ext cx="1639155" cy="6556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Step 1</a:t>
          </a:r>
          <a:endParaRPr lang="en-SG" sz="2600" kern="1200" dirty="0"/>
        </a:p>
      </dsp:txBody>
      <dsp:txXfrm>
        <a:off x="329672" y="91268"/>
        <a:ext cx="983493" cy="655662"/>
      </dsp:txXfrm>
    </dsp:sp>
    <dsp:sp modelId="{E1A5F237-D52A-454D-B37E-663743C9A968}">
      <dsp:nvSpPr>
        <dsp:cNvPr id="0" name=""/>
        <dsp:cNvSpPr/>
      </dsp:nvSpPr>
      <dsp:spPr>
        <a:xfrm>
          <a:off x="1477081" y="91268"/>
          <a:ext cx="1639155" cy="6556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Step 2</a:t>
          </a:r>
          <a:endParaRPr lang="en-SG" sz="2600" kern="1200" dirty="0"/>
        </a:p>
      </dsp:txBody>
      <dsp:txXfrm>
        <a:off x="1804912" y="91268"/>
        <a:ext cx="983493" cy="655662"/>
      </dsp:txXfrm>
    </dsp:sp>
    <dsp:sp modelId="{1C77EDD7-C7E9-49FA-BC73-077291A19C7D}">
      <dsp:nvSpPr>
        <dsp:cNvPr id="0" name=""/>
        <dsp:cNvSpPr/>
      </dsp:nvSpPr>
      <dsp:spPr>
        <a:xfrm>
          <a:off x="2952322" y="91268"/>
          <a:ext cx="1639155" cy="6556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Step 3</a:t>
          </a:r>
          <a:endParaRPr lang="en-SG" sz="2600" kern="1200" dirty="0"/>
        </a:p>
      </dsp:txBody>
      <dsp:txXfrm>
        <a:off x="3280153" y="91268"/>
        <a:ext cx="983493" cy="655662"/>
      </dsp:txXfrm>
    </dsp:sp>
    <dsp:sp modelId="{A8D3A98B-BBD7-4419-9561-1165E34A2936}">
      <dsp:nvSpPr>
        <dsp:cNvPr id="0" name=""/>
        <dsp:cNvSpPr/>
      </dsp:nvSpPr>
      <dsp:spPr>
        <a:xfrm>
          <a:off x="4427562" y="91268"/>
          <a:ext cx="1639155" cy="6556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Step 4</a:t>
          </a:r>
          <a:endParaRPr lang="en-SG" sz="2600" kern="1200" dirty="0"/>
        </a:p>
      </dsp:txBody>
      <dsp:txXfrm>
        <a:off x="4755393" y="91268"/>
        <a:ext cx="983493" cy="655662"/>
      </dsp:txXfrm>
    </dsp:sp>
    <dsp:sp modelId="{190C5DFE-913A-438F-93D3-E24F11633B09}">
      <dsp:nvSpPr>
        <dsp:cNvPr id="0" name=""/>
        <dsp:cNvSpPr/>
      </dsp:nvSpPr>
      <dsp:spPr>
        <a:xfrm>
          <a:off x="5902802" y="91268"/>
          <a:ext cx="1639155" cy="6556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Step 5</a:t>
          </a:r>
          <a:endParaRPr lang="en-SG" sz="2600" kern="1200" dirty="0"/>
        </a:p>
      </dsp:txBody>
      <dsp:txXfrm>
        <a:off x="6230633" y="91268"/>
        <a:ext cx="983493" cy="6556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0A3D3B-CE40-4927-9924-C7B94E2EB9A5}">
      <dsp:nvSpPr>
        <dsp:cNvPr id="0" name=""/>
        <dsp:cNvSpPr/>
      </dsp:nvSpPr>
      <dsp:spPr>
        <a:xfrm>
          <a:off x="329346" y="308"/>
          <a:ext cx="1268972" cy="7613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Function</a:t>
          </a:r>
          <a:endParaRPr lang="en-SG" sz="2400" kern="1200" dirty="0"/>
        </a:p>
      </dsp:txBody>
      <dsp:txXfrm>
        <a:off x="329346" y="308"/>
        <a:ext cx="1268972" cy="761383"/>
      </dsp:txXfrm>
    </dsp:sp>
    <dsp:sp modelId="{2AB5F515-0D1A-4CEC-87D7-A43874E4CF51}">
      <dsp:nvSpPr>
        <dsp:cNvPr id="0" name=""/>
        <dsp:cNvSpPr/>
      </dsp:nvSpPr>
      <dsp:spPr>
        <a:xfrm>
          <a:off x="1725215" y="308"/>
          <a:ext cx="1268972" cy="7613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Function</a:t>
          </a:r>
          <a:endParaRPr lang="en-SG" sz="2400" kern="1200" dirty="0"/>
        </a:p>
      </dsp:txBody>
      <dsp:txXfrm>
        <a:off x="1725215" y="308"/>
        <a:ext cx="1268972" cy="761383"/>
      </dsp:txXfrm>
    </dsp:sp>
    <dsp:sp modelId="{5BF903E9-61D5-4798-AF5E-27626EA25CCB}">
      <dsp:nvSpPr>
        <dsp:cNvPr id="0" name=""/>
        <dsp:cNvSpPr/>
      </dsp:nvSpPr>
      <dsp:spPr>
        <a:xfrm>
          <a:off x="3121085" y="308"/>
          <a:ext cx="1268972" cy="7613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Function</a:t>
          </a:r>
          <a:endParaRPr lang="en-SG" sz="2400" kern="1200" dirty="0"/>
        </a:p>
      </dsp:txBody>
      <dsp:txXfrm>
        <a:off x="3121085" y="308"/>
        <a:ext cx="1268972" cy="761383"/>
      </dsp:txXfrm>
    </dsp:sp>
    <dsp:sp modelId="{576295D2-C33F-49C8-A7E5-F6FFFFA6A5FC}">
      <dsp:nvSpPr>
        <dsp:cNvPr id="0" name=""/>
        <dsp:cNvSpPr/>
      </dsp:nvSpPr>
      <dsp:spPr>
        <a:xfrm>
          <a:off x="4516954" y="308"/>
          <a:ext cx="1268972" cy="7613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Function</a:t>
          </a:r>
          <a:endParaRPr lang="en-SG" sz="2400" kern="1200" dirty="0"/>
        </a:p>
      </dsp:txBody>
      <dsp:txXfrm>
        <a:off x="4516954" y="308"/>
        <a:ext cx="1268972" cy="761383"/>
      </dsp:txXfrm>
    </dsp:sp>
    <dsp:sp modelId="{8F0AEDB0-CA3A-4F36-B3D9-96F31FEF9322}">
      <dsp:nvSpPr>
        <dsp:cNvPr id="0" name=""/>
        <dsp:cNvSpPr/>
      </dsp:nvSpPr>
      <dsp:spPr>
        <a:xfrm>
          <a:off x="5912824" y="308"/>
          <a:ext cx="1268972" cy="7613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Function</a:t>
          </a:r>
          <a:endParaRPr lang="en-SG" sz="2400" kern="1200" dirty="0"/>
        </a:p>
      </dsp:txBody>
      <dsp:txXfrm>
        <a:off x="5912824" y="308"/>
        <a:ext cx="1268972" cy="7613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136" y="3355421"/>
            <a:ext cx="12241531" cy="231528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0271" y="6120765"/>
            <a:ext cx="10081260" cy="27603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20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4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60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802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003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20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40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60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41304" y="432557"/>
            <a:ext cx="3240405" cy="921615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89" y="432557"/>
            <a:ext cx="9481185" cy="921615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643" y="6940868"/>
            <a:ext cx="12241531" cy="2145269"/>
          </a:xfrm>
        </p:spPr>
        <p:txBody>
          <a:bodyPr anchor="t"/>
          <a:lstStyle>
            <a:lvl1pPr algn="l">
              <a:defRPr sz="6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7643" y="4578074"/>
            <a:ext cx="12241531" cy="2362794"/>
          </a:xfrm>
        </p:spPr>
        <p:txBody>
          <a:bodyPr anchor="b"/>
          <a:lstStyle>
            <a:lvl1pPr marL="0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1pPr>
            <a:lvl2pPr marL="72006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44012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3pPr>
            <a:lvl4pPr marL="2160181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 marL="2880241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  <a:lvl6pPr marL="3600301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6pPr>
            <a:lvl7pPr marL="4320361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7pPr>
            <a:lvl8pPr marL="5040421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8pPr>
            <a:lvl9pPr marL="5760481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91" y="2520317"/>
            <a:ext cx="6360795" cy="7128392"/>
          </a:xfrm>
        </p:spPr>
        <p:txBody>
          <a:bodyPr/>
          <a:lstStyle>
            <a:lvl1pPr>
              <a:defRPr sz="4500"/>
            </a:lvl1pPr>
            <a:lvl2pPr>
              <a:defRPr sz="37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20915" y="2520317"/>
            <a:ext cx="6360795" cy="7128392"/>
          </a:xfrm>
        </p:spPr>
        <p:txBody>
          <a:bodyPr/>
          <a:lstStyle>
            <a:lvl1pPr>
              <a:defRPr sz="4500"/>
            </a:lvl1pPr>
            <a:lvl2pPr>
              <a:defRPr sz="37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92" y="2417804"/>
            <a:ext cx="6363295" cy="1007625"/>
          </a:xfrm>
        </p:spPr>
        <p:txBody>
          <a:bodyPr anchor="b"/>
          <a:lstStyle>
            <a:lvl1pPr marL="0" indent="0">
              <a:buNone/>
              <a:defRPr sz="3700" b="1"/>
            </a:lvl1pPr>
            <a:lvl2pPr marL="720060" indent="0">
              <a:buNone/>
              <a:defRPr sz="3100" b="1"/>
            </a:lvl2pPr>
            <a:lvl3pPr marL="1440120" indent="0">
              <a:buNone/>
              <a:defRPr sz="2800" b="1"/>
            </a:lvl3pPr>
            <a:lvl4pPr marL="2160181" indent="0">
              <a:buNone/>
              <a:defRPr sz="2500" b="1"/>
            </a:lvl4pPr>
            <a:lvl5pPr marL="2880241" indent="0">
              <a:buNone/>
              <a:defRPr sz="2500" b="1"/>
            </a:lvl5pPr>
            <a:lvl6pPr marL="3600301" indent="0">
              <a:buNone/>
              <a:defRPr sz="2500" b="1"/>
            </a:lvl6pPr>
            <a:lvl7pPr marL="4320361" indent="0">
              <a:buNone/>
              <a:defRPr sz="2500" b="1"/>
            </a:lvl7pPr>
            <a:lvl8pPr marL="5040421" indent="0">
              <a:buNone/>
              <a:defRPr sz="2500" b="1"/>
            </a:lvl8pPr>
            <a:lvl9pPr marL="5760481" indent="0">
              <a:buNone/>
              <a:defRPr sz="2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92" y="3425428"/>
            <a:ext cx="6363295" cy="6223278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15915" y="2417804"/>
            <a:ext cx="6365796" cy="1007625"/>
          </a:xfrm>
        </p:spPr>
        <p:txBody>
          <a:bodyPr anchor="b"/>
          <a:lstStyle>
            <a:lvl1pPr marL="0" indent="0">
              <a:buNone/>
              <a:defRPr sz="3700" b="1"/>
            </a:lvl1pPr>
            <a:lvl2pPr marL="720060" indent="0">
              <a:buNone/>
              <a:defRPr sz="3100" b="1"/>
            </a:lvl2pPr>
            <a:lvl3pPr marL="1440120" indent="0">
              <a:buNone/>
              <a:defRPr sz="2800" b="1"/>
            </a:lvl3pPr>
            <a:lvl4pPr marL="2160181" indent="0">
              <a:buNone/>
              <a:defRPr sz="2500" b="1"/>
            </a:lvl4pPr>
            <a:lvl5pPr marL="2880241" indent="0">
              <a:buNone/>
              <a:defRPr sz="2500" b="1"/>
            </a:lvl5pPr>
            <a:lvl6pPr marL="3600301" indent="0">
              <a:buNone/>
              <a:defRPr sz="2500" b="1"/>
            </a:lvl6pPr>
            <a:lvl7pPr marL="4320361" indent="0">
              <a:buNone/>
              <a:defRPr sz="2500" b="1"/>
            </a:lvl7pPr>
            <a:lvl8pPr marL="5040421" indent="0">
              <a:buNone/>
              <a:defRPr sz="2500" b="1"/>
            </a:lvl8pPr>
            <a:lvl9pPr marL="5760481" indent="0">
              <a:buNone/>
              <a:defRPr sz="2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15915" y="3425428"/>
            <a:ext cx="6365796" cy="6223278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91" y="430054"/>
            <a:ext cx="4738093" cy="1830230"/>
          </a:xfrm>
        </p:spPr>
        <p:txBody>
          <a:bodyPr anchor="b"/>
          <a:lstStyle>
            <a:lvl1pPr algn="l">
              <a:defRPr sz="3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0703" y="430055"/>
            <a:ext cx="8051006" cy="9218654"/>
          </a:xfrm>
        </p:spPr>
        <p:txBody>
          <a:bodyPr/>
          <a:lstStyle>
            <a:lvl1pPr>
              <a:defRPr sz="5100"/>
            </a:lvl1pPr>
            <a:lvl2pPr>
              <a:defRPr sz="4500"/>
            </a:lvl2pPr>
            <a:lvl3pPr>
              <a:defRPr sz="37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91" y="2260284"/>
            <a:ext cx="4738093" cy="7388424"/>
          </a:xfrm>
        </p:spPr>
        <p:txBody>
          <a:bodyPr/>
          <a:lstStyle>
            <a:lvl1pPr marL="0" indent="0">
              <a:buNone/>
              <a:defRPr sz="2200"/>
            </a:lvl1pPr>
            <a:lvl2pPr marL="720060" indent="0">
              <a:buNone/>
              <a:defRPr sz="1900"/>
            </a:lvl2pPr>
            <a:lvl3pPr marL="1440120" indent="0">
              <a:buNone/>
              <a:defRPr sz="1600"/>
            </a:lvl3pPr>
            <a:lvl4pPr marL="2160181" indent="0">
              <a:buNone/>
              <a:defRPr sz="1500"/>
            </a:lvl4pPr>
            <a:lvl5pPr marL="2880241" indent="0">
              <a:buNone/>
              <a:defRPr sz="1500"/>
            </a:lvl5pPr>
            <a:lvl6pPr marL="3600301" indent="0">
              <a:buNone/>
              <a:defRPr sz="1500"/>
            </a:lvl6pPr>
            <a:lvl7pPr marL="4320361" indent="0">
              <a:buNone/>
              <a:defRPr sz="1500"/>
            </a:lvl7pPr>
            <a:lvl8pPr marL="5040421" indent="0">
              <a:buNone/>
              <a:defRPr sz="1500"/>
            </a:lvl8pPr>
            <a:lvl9pPr marL="5760481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854" y="7560946"/>
            <a:ext cx="8641080" cy="892613"/>
          </a:xfrm>
        </p:spPr>
        <p:txBody>
          <a:bodyPr anchor="b"/>
          <a:lstStyle>
            <a:lvl1pPr algn="l">
              <a:defRPr sz="3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2854" y="965121"/>
            <a:ext cx="8641080" cy="6480810"/>
          </a:xfrm>
        </p:spPr>
        <p:txBody>
          <a:bodyPr/>
          <a:lstStyle>
            <a:lvl1pPr marL="0" indent="0">
              <a:buNone/>
              <a:defRPr sz="5100"/>
            </a:lvl1pPr>
            <a:lvl2pPr marL="720060" indent="0">
              <a:buNone/>
              <a:defRPr sz="4500"/>
            </a:lvl2pPr>
            <a:lvl3pPr marL="1440120" indent="0">
              <a:buNone/>
              <a:defRPr sz="3700"/>
            </a:lvl3pPr>
            <a:lvl4pPr marL="2160181" indent="0">
              <a:buNone/>
              <a:defRPr sz="3100"/>
            </a:lvl4pPr>
            <a:lvl5pPr marL="2880241" indent="0">
              <a:buNone/>
              <a:defRPr sz="3100"/>
            </a:lvl5pPr>
            <a:lvl6pPr marL="3600301" indent="0">
              <a:buNone/>
              <a:defRPr sz="3100"/>
            </a:lvl6pPr>
            <a:lvl7pPr marL="4320361" indent="0">
              <a:buNone/>
              <a:defRPr sz="3100"/>
            </a:lvl7pPr>
            <a:lvl8pPr marL="5040421" indent="0">
              <a:buNone/>
              <a:defRPr sz="3100"/>
            </a:lvl8pPr>
            <a:lvl9pPr marL="5760481" indent="0">
              <a:buNone/>
              <a:defRPr sz="3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22854" y="8453558"/>
            <a:ext cx="8641080" cy="1267658"/>
          </a:xfrm>
        </p:spPr>
        <p:txBody>
          <a:bodyPr/>
          <a:lstStyle>
            <a:lvl1pPr marL="0" indent="0">
              <a:buNone/>
              <a:defRPr sz="2200"/>
            </a:lvl1pPr>
            <a:lvl2pPr marL="720060" indent="0">
              <a:buNone/>
              <a:defRPr sz="1900"/>
            </a:lvl2pPr>
            <a:lvl3pPr marL="1440120" indent="0">
              <a:buNone/>
              <a:defRPr sz="1600"/>
            </a:lvl3pPr>
            <a:lvl4pPr marL="2160181" indent="0">
              <a:buNone/>
              <a:defRPr sz="1500"/>
            </a:lvl4pPr>
            <a:lvl5pPr marL="2880241" indent="0">
              <a:buNone/>
              <a:defRPr sz="1500"/>
            </a:lvl5pPr>
            <a:lvl6pPr marL="3600301" indent="0">
              <a:buNone/>
              <a:defRPr sz="1500"/>
            </a:lvl6pPr>
            <a:lvl7pPr marL="4320361" indent="0">
              <a:buNone/>
              <a:defRPr sz="1500"/>
            </a:lvl7pPr>
            <a:lvl8pPr marL="5040421" indent="0">
              <a:buNone/>
              <a:defRPr sz="1500"/>
            </a:lvl8pPr>
            <a:lvl9pPr marL="5760481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91" y="432555"/>
            <a:ext cx="12961620" cy="1800225"/>
          </a:xfrm>
          <a:prstGeom prst="rect">
            <a:avLst/>
          </a:prstGeom>
        </p:spPr>
        <p:txBody>
          <a:bodyPr vert="horz" lIns="144012" tIns="72006" rIns="144012" bIns="7200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91" y="2520317"/>
            <a:ext cx="12961620" cy="7128392"/>
          </a:xfrm>
          <a:prstGeom prst="rect">
            <a:avLst/>
          </a:prstGeom>
        </p:spPr>
        <p:txBody>
          <a:bodyPr vert="horz" lIns="144012" tIns="72006" rIns="144012" bIns="7200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90" y="10011253"/>
            <a:ext cx="3360420" cy="575072"/>
          </a:xfrm>
          <a:prstGeom prst="rect">
            <a:avLst/>
          </a:prstGeom>
        </p:spPr>
        <p:txBody>
          <a:bodyPr vert="horz" lIns="144012" tIns="72006" rIns="144012" bIns="72006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20615" y="10011253"/>
            <a:ext cx="4560570" cy="575072"/>
          </a:xfrm>
          <a:prstGeom prst="rect">
            <a:avLst/>
          </a:prstGeom>
        </p:spPr>
        <p:txBody>
          <a:bodyPr vert="horz" lIns="144012" tIns="72006" rIns="144012" bIns="72006" rtlCol="0" anchor="ctr"/>
          <a:lstStyle>
            <a:lvl1pPr algn="ct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21290" y="10011253"/>
            <a:ext cx="3360420" cy="575072"/>
          </a:xfrm>
          <a:prstGeom prst="rect">
            <a:avLst/>
          </a:prstGeom>
        </p:spPr>
        <p:txBody>
          <a:bodyPr vert="horz" lIns="144012" tIns="72006" rIns="144012" bIns="72006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40120" rtl="0" eaLnBrk="1" latinLnBrk="0" hangingPunct="1">
        <a:spcBef>
          <a:spcPct val="0"/>
        </a:spcBef>
        <a:buNone/>
        <a:defRPr sz="7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0045" indent="-540045" algn="l" defTabSz="1440120" rtl="0" eaLnBrk="1" latinLnBrk="0" hangingPunct="1">
        <a:spcBef>
          <a:spcPct val="20000"/>
        </a:spcBef>
        <a:buFont typeface="Arial" pitchFamily="34" charset="0"/>
        <a:buChar char="•"/>
        <a:defRPr sz="5100" kern="1200">
          <a:solidFill>
            <a:schemeClr val="tx1"/>
          </a:solidFill>
          <a:latin typeface="+mn-lt"/>
          <a:ea typeface="+mn-ea"/>
          <a:cs typeface="+mn-cs"/>
        </a:defRPr>
      </a:lvl1pPr>
      <a:lvl2pPr marL="1170098" indent="-450038" algn="l" defTabSz="1440120" rtl="0" eaLnBrk="1" latinLnBrk="0" hangingPunct="1">
        <a:spcBef>
          <a:spcPct val="20000"/>
        </a:spcBef>
        <a:buFont typeface="Arial" pitchFamily="34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151" indent="-360031" algn="l" defTabSz="1440120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2520211" indent="-360031" algn="l" defTabSz="1440120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240271" indent="-360031" algn="l" defTabSz="1440120" rtl="0" eaLnBrk="1" latinLnBrk="0" hangingPunct="1">
        <a:spcBef>
          <a:spcPct val="20000"/>
        </a:spcBef>
        <a:buFont typeface="Arial" pitchFamily="34" charset="0"/>
        <a:buChar char="»"/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60332" indent="-360031" algn="l" defTabSz="1440120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80392" indent="-360031" algn="l" defTabSz="1440120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400452" indent="-360031" algn="l" defTabSz="1440120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120512" indent="-360031" algn="l" defTabSz="1440120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4012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60" algn="l" defTabSz="144012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40120" algn="l" defTabSz="144012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60181" algn="l" defTabSz="144012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241" algn="l" defTabSz="144012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600301" algn="l" defTabSz="144012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320361" algn="l" defTabSz="144012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40421" algn="l" defTabSz="144012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60481" algn="l" defTabSz="144012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35"/>
          <p:cNvSpPr/>
          <p:nvPr/>
        </p:nvSpPr>
        <p:spPr>
          <a:xfrm>
            <a:off x="419100" y="1057275"/>
            <a:ext cx="8610600" cy="6553200"/>
          </a:xfrm>
          <a:prstGeom prst="roundRect">
            <a:avLst>
              <a:gd name="adj" fmla="val 852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Rectangle 36"/>
          <p:cNvSpPr/>
          <p:nvPr/>
        </p:nvSpPr>
        <p:spPr>
          <a:xfrm>
            <a:off x="762000" y="1285875"/>
            <a:ext cx="7924800" cy="13716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Rectangle 37"/>
          <p:cNvSpPr/>
          <p:nvPr/>
        </p:nvSpPr>
        <p:spPr>
          <a:xfrm>
            <a:off x="762000" y="2657475"/>
            <a:ext cx="7924800" cy="43434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Rectangle 38"/>
          <p:cNvSpPr/>
          <p:nvPr/>
        </p:nvSpPr>
        <p:spPr>
          <a:xfrm>
            <a:off x="762000" y="7000875"/>
            <a:ext cx="7924800" cy="381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Footer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914400" y="2809875"/>
            <a:ext cx="7620000" cy="4038600"/>
          </a:xfrm>
          <a:prstGeom prst="roundRect">
            <a:avLst>
              <a:gd name="adj" fmla="val 8527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Image Slideshow Carousel</a:t>
            </a:r>
            <a:endParaRPr lang="en-SG" sz="4400" dirty="0"/>
          </a:p>
        </p:txBody>
      </p:sp>
      <p:sp>
        <p:nvSpPr>
          <p:cNvPr id="41" name="Oval 40"/>
          <p:cNvSpPr/>
          <p:nvPr/>
        </p:nvSpPr>
        <p:spPr>
          <a:xfrm>
            <a:off x="1143000" y="2962275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Oval 41"/>
          <p:cNvSpPr/>
          <p:nvPr/>
        </p:nvSpPr>
        <p:spPr>
          <a:xfrm>
            <a:off x="1447800" y="2962275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Oval 42"/>
          <p:cNvSpPr/>
          <p:nvPr/>
        </p:nvSpPr>
        <p:spPr>
          <a:xfrm>
            <a:off x="1752600" y="2962275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Oval 43"/>
          <p:cNvSpPr/>
          <p:nvPr/>
        </p:nvSpPr>
        <p:spPr>
          <a:xfrm>
            <a:off x="2057400" y="2962275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Oval 44"/>
          <p:cNvSpPr/>
          <p:nvPr/>
        </p:nvSpPr>
        <p:spPr>
          <a:xfrm>
            <a:off x="2362200" y="2962275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Oval 45"/>
          <p:cNvSpPr/>
          <p:nvPr/>
        </p:nvSpPr>
        <p:spPr>
          <a:xfrm>
            <a:off x="2667000" y="2962275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" name="Oval 46"/>
          <p:cNvSpPr/>
          <p:nvPr/>
        </p:nvSpPr>
        <p:spPr>
          <a:xfrm>
            <a:off x="2971800" y="2962275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8" name="Oval 47"/>
          <p:cNvSpPr/>
          <p:nvPr/>
        </p:nvSpPr>
        <p:spPr>
          <a:xfrm>
            <a:off x="3276600" y="2962275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9" name="Oval 48"/>
          <p:cNvSpPr/>
          <p:nvPr/>
        </p:nvSpPr>
        <p:spPr>
          <a:xfrm>
            <a:off x="3581400" y="2962275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0" name="Oval 49"/>
          <p:cNvSpPr/>
          <p:nvPr/>
        </p:nvSpPr>
        <p:spPr>
          <a:xfrm>
            <a:off x="3886200" y="2962275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Oval 50"/>
          <p:cNvSpPr/>
          <p:nvPr/>
        </p:nvSpPr>
        <p:spPr>
          <a:xfrm>
            <a:off x="4191000" y="2962275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Action Button: Back or Previous 51">
            <a:hlinkClick r:id="" action="ppaction://hlinkshowjump?jump=previousslide" highlightClick="1"/>
          </p:cNvPr>
          <p:cNvSpPr/>
          <p:nvPr/>
        </p:nvSpPr>
        <p:spPr>
          <a:xfrm>
            <a:off x="990600" y="4554310"/>
            <a:ext cx="549729" cy="549729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Action Button: Back or Previous 52">
            <a:hlinkClick r:id="" action="ppaction://hlinkshowjump?jump=previousslide" highlightClick="1"/>
          </p:cNvPr>
          <p:cNvSpPr/>
          <p:nvPr/>
        </p:nvSpPr>
        <p:spPr>
          <a:xfrm rot="10800000">
            <a:off x="7924801" y="4559752"/>
            <a:ext cx="549729" cy="549729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4" name="Rectangle 53"/>
          <p:cNvSpPr/>
          <p:nvPr/>
        </p:nvSpPr>
        <p:spPr>
          <a:xfrm>
            <a:off x="6324600" y="1285875"/>
            <a:ext cx="2362200" cy="1371600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5" name="Oval 54"/>
          <p:cNvSpPr/>
          <p:nvPr/>
        </p:nvSpPr>
        <p:spPr>
          <a:xfrm>
            <a:off x="838200" y="1329417"/>
            <a:ext cx="1295400" cy="1295400"/>
          </a:xfrm>
          <a:prstGeom prst="ellipse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Logo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2231572" y="1503589"/>
            <a:ext cx="925286" cy="92528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IMG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BTN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3211286" y="1503589"/>
            <a:ext cx="925286" cy="92528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IMG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BTN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4201886" y="1503589"/>
            <a:ext cx="925286" cy="92528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IMG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BTN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5181601" y="1503589"/>
            <a:ext cx="925286" cy="92528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IMG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BTN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010400" y="1503589"/>
            <a:ext cx="1447800" cy="3156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1" name="Rectangle 60"/>
          <p:cNvSpPr/>
          <p:nvPr/>
        </p:nvSpPr>
        <p:spPr>
          <a:xfrm>
            <a:off x="7010400" y="1906360"/>
            <a:ext cx="1447800" cy="3156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2" name="Rounded Rectangle 61"/>
          <p:cNvSpPr/>
          <p:nvPr/>
        </p:nvSpPr>
        <p:spPr>
          <a:xfrm>
            <a:off x="7543800" y="2276475"/>
            <a:ext cx="925286" cy="31024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Login</a:t>
            </a:r>
            <a:endParaRPr lang="en-SG" sz="20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400800" y="1449943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UID</a:t>
            </a:r>
            <a:endParaRPr lang="en-SG" sz="1800" dirty="0"/>
          </a:p>
        </p:txBody>
      </p:sp>
      <p:sp>
        <p:nvSpPr>
          <p:cNvPr id="64" name="TextBox 63"/>
          <p:cNvSpPr txBox="1"/>
          <p:nvPr/>
        </p:nvSpPr>
        <p:spPr>
          <a:xfrm>
            <a:off x="6400800" y="1879537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PWD</a:t>
            </a:r>
            <a:endParaRPr lang="en-SG" sz="1800" dirty="0"/>
          </a:p>
        </p:txBody>
      </p:sp>
      <p:sp>
        <p:nvSpPr>
          <p:cNvPr id="65" name="TextBox 64"/>
          <p:cNvSpPr txBox="1"/>
          <p:nvPr/>
        </p:nvSpPr>
        <p:spPr>
          <a:xfrm>
            <a:off x="145157" y="229255"/>
            <a:ext cx="1411148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Homepage</a:t>
            </a:r>
            <a:r>
              <a:rPr lang="en-US" dirty="0"/>
              <a:t> Design 1</a:t>
            </a:r>
            <a:r>
              <a:rPr lang="en-US" dirty="0" smtClean="0"/>
              <a:t>- Traditional Overview</a:t>
            </a:r>
            <a:endParaRPr lang="en-SG" dirty="0"/>
          </a:p>
        </p:txBody>
      </p:sp>
      <p:sp>
        <p:nvSpPr>
          <p:cNvPr id="67" name="Rectangle 66"/>
          <p:cNvSpPr/>
          <p:nvPr/>
        </p:nvSpPr>
        <p:spPr>
          <a:xfrm>
            <a:off x="6506306" y="2347818"/>
            <a:ext cx="94288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800" dirty="0">
                <a:solidFill>
                  <a:prstClr val="black"/>
                </a:solidFill>
              </a:rPr>
              <a:t>Signup </a:t>
            </a:r>
            <a:r>
              <a:rPr lang="en-US" sz="800" dirty="0" err="1">
                <a:solidFill>
                  <a:prstClr val="black"/>
                </a:solidFill>
              </a:rPr>
              <a:t>ForgotPwd</a:t>
            </a:r>
            <a:endParaRPr lang="en-SG" sz="800" dirty="0">
              <a:solidFill>
                <a:prstClr val="black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10656644" y="1575996"/>
            <a:ext cx="3430940" cy="3653064"/>
          </a:xfrm>
          <a:prstGeom prst="roundRect">
            <a:avLst>
              <a:gd name="adj" fmla="val 852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ContentPanel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69" name="Straight Arrow Connector 68"/>
          <p:cNvCxnSpPr>
            <a:stCxn id="59" idx="3"/>
            <a:endCxn id="68" idx="1"/>
          </p:cNvCxnSpPr>
          <p:nvPr/>
        </p:nvCxnSpPr>
        <p:spPr>
          <a:xfrm>
            <a:off x="6106887" y="1966232"/>
            <a:ext cx="4549757" cy="143629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9132665" y="2472809"/>
            <a:ext cx="3185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1. Display Hidden Content Panel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1025710" y="5838660"/>
            <a:ext cx="2705100" cy="266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Content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71"/>
          <p:cNvCxnSpPr>
            <a:endCxn id="71" idx="1"/>
          </p:cNvCxnSpPr>
          <p:nvPr/>
        </p:nvCxnSpPr>
        <p:spPr>
          <a:xfrm>
            <a:off x="6106887" y="1977117"/>
            <a:ext cx="4918823" cy="519504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9029700" y="5211544"/>
            <a:ext cx="2972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2. Fetch Content via:</a:t>
            </a:r>
            <a:br>
              <a:rPr lang="en-US" sz="1800" dirty="0" smtClean="0"/>
            </a:br>
            <a:r>
              <a:rPr lang="en-US" sz="1800" dirty="0" smtClean="0"/>
              <a:t>AJAX / {</a:t>
            </a:r>
            <a:r>
              <a:rPr lang="en-US" sz="1800" dirty="0" err="1" smtClean="0"/>
              <a:t>Jquery</a:t>
            </a:r>
            <a:r>
              <a:rPr lang="en-US" sz="1800" dirty="0" smtClean="0"/>
              <a:t>} Asynchronous</a:t>
            </a:r>
          </a:p>
        </p:txBody>
      </p:sp>
      <p:sp>
        <p:nvSpPr>
          <p:cNvPr id="74" name="Right Arrow 73"/>
          <p:cNvSpPr/>
          <p:nvPr/>
        </p:nvSpPr>
        <p:spPr>
          <a:xfrm rot="16200000">
            <a:off x="11349392" y="4969162"/>
            <a:ext cx="2013851" cy="1143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69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35"/>
          <p:cNvSpPr/>
          <p:nvPr/>
        </p:nvSpPr>
        <p:spPr>
          <a:xfrm>
            <a:off x="419100" y="1057275"/>
            <a:ext cx="8610600" cy="6553200"/>
          </a:xfrm>
          <a:prstGeom prst="roundRect">
            <a:avLst>
              <a:gd name="adj" fmla="val 852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Rectangle 36"/>
          <p:cNvSpPr/>
          <p:nvPr/>
        </p:nvSpPr>
        <p:spPr>
          <a:xfrm>
            <a:off x="762000" y="1285875"/>
            <a:ext cx="7924800" cy="13716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Rectangle 37"/>
          <p:cNvSpPr/>
          <p:nvPr/>
        </p:nvSpPr>
        <p:spPr>
          <a:xfrm>
            <a:off x="762000" y="2657475"/>
            <a:ext cx="7924800" cy="43434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Rectangle 38"/>
          <p:cNvSpPr/>
          <p:nvPr/>
        </p:nvSpPr>
        <p:spPr>
          <a:xfrm>
            <a:off x="762000" y="7000875"/>
            <a:ext cx="7924800" cy="381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Footer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914400" y="2809875"/>
            <a:ext cx="7620000" cy="4038600"/>
          </a:xfrm>
          <a:prstGeom prst="roundRect">
            <a:avLst>
              <a:gd name="adj" fmla="val 8527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Image Slideshow Carousel</a:t>
            </a:r>
            <a:endParaRPr lang="en-SG" sz="4400" dirty="0"/>
          </a:p>
        </p:txBody>
      </p:sp>
      <p:sp>
        <p:nvSpPr>
          <p:cNvPr id="41" name="Oval 40"/>
          <p:cNvSpPr/>
          <p:nvPr/>
        </p:nvSpPr>
        <p:spPr>
          <a:xfrm>
            <a:off x="1143000" y="2962275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Oval 41"/>
          <p:cNvSpPr/>
          <p:nvPr/>
        </p:nvSpPr>
        <p:spPr>
          <a:xfrm>
            <a:off x="1447800" y="2962275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Oval 42"/>
          <p:cNvSpPr/>
          <p:nvPr/>
        </p:nvSpPr>
        <p:spPr>
          <a:xfrm>
            <a:off x="1752600" y="2962275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Oval 43"/>
          <p:cNvSpPr/>
          <p:nvPr/>
        </p:nvSpPr>
        <p:spPr>
          <a:xfrm>
            <a:off x="2057400" y="2962275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Oval 44"/>
          <p:cNvSpPr/>
          <p:nvPr/>
        </p:nvSpPr>
        <p:spPr>
          <a:xfrm>
            <a:off x="2362200" y="2962275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Oval 45"/>
          <p:cNvSpPr/>
          <p:nvPr/>
        </p:nvSpPr>
        <p:spPr>
          <a:xfrm>
            <a:off x="2667000" y="2962275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" name="Oval 46"/>
          <p:cNvSpPr/>
          <p:nvPr/>
        </p:nvSpPr>
        <p:spPr>
          <a:xfrm>
            <a:off x="2971800" y="2962275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8" name="Oval 47"/>
          <p:cNvSpPr/>
          <p:nvPr/>
        </p:nvSpPr>
        <p:spPr>
          <a:xfrm>
            <a:off x="3276600" y="2962275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9" name="Oval 48"/>
          <p:cNvSpPr/>
          <p:nvPr/>
        </p:nvSpPr>
        <p:spPr>
          <a:xfrm>
            <a:off x="3581400" y="2962275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0" name="Oval 49"/>
          <p:cNvSpPr/>
          <p:nvPr/>
        </p:nvSpPr>
        <p:spPr>
          <a:xfrm>
            <a:off x="3886200" y="2962275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Oval 50"/>
          <p:cNvSpPr/>
          <p:nvPr/>
        </p:nvSpPr>
        <p:spPr>
          <a:xfrm>
            <a:off x="4191000" y="2962275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Action Button: Back or Previous 51">
            <a:hlinkClick r:id="" action="ppaction://hlinkshowjump?jump=previousslide" highlightClick="1"/>
          </p:cNvPr>
          <p:cNvSpPr/>
          <p:nvPr/>
        </p:nvSpPr>
        <p:spPr>
          <a:xfrm>
            <a:off x="990600" y="4554310"/>
            <a:ext cx="549729" cy="549729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Action Button: Back or Previous 52">
            <a:hlinkClick r:id="" action="ppaction://hlinkshowjump?jump=previousslide" highlightClick="1"/>
          </p:cNvPr>
          <p:cNvSpPr/>
          <p:nvPr/>
        </p:nvSpPr>
        <p:spPr>
          <a:xfrm rot="10800000">
            <a:off x="7924801" y="4559752"/>
            <a:ext cx="549729" cy="549729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4" name="Rectangle 53"/>
          <p:cNvSpPr/>
          <p:nvPr/>
        </p:nvSpPr>
        <p:spPr>
          <a:xfrm>
            <a:off x="6324600" y="1285875"/>
            <a:ext cx="2362200" cy="1371600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5" name="Oval 54"/>
          <p:cNvSpPr/>
          <p:nvPr/>
        </p:nvSpPr>
        <p:spPr>
          <a:xfrm>
            <a:off x="838200" y="1329417"/>
            <a:ext cx="1295400" cy="1295400"/>
          </a:xfrm>
          <a:prstGeom prst="ellipse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Logo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2231572" y="1503589"/>
            <a:ext cx="925286" cy="92528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IMG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BTN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3211286" y="1503589"/>
            <a:ext cx="925286" cy="92528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IMG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BTN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4201886" y="1503589"/>
            <a:ext cx="925286" cy="92528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IMG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BTN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5181601" y="1503589"/>
            <a:ext cx="925286" cy="92528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IMG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BTN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010400" y="1503589"/>
            <a:ext cx="1447800" cy="3156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1" name="Rectangle 60"/>
          <p:cNvSpPr/>
          <p:nvPr/>
        </p:nvSpPr>
        <p:spPr>
          <a:xfrm>
            <a:off x="7010400" y="1906360"/>
            <a:ext cx="1447800" cy="3156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2" name="Rounded Rectangle 61"/>
          <p:cNvSpPr/>
          <p:nvPr/>
        </p:nvSpPr>
        <p:spPr>
          <a:xfrm>
            <a:off x="7543800" y="2276475"/>
            <a:ext cx="925286" cy="31024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Login</a:t>
            </a:r>
            <a:endParaRPr lang="en-SG" sz="20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400800" y="1449943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UID</a:t>
            </a:r>
            <a:endParaRPr lang="en-SG" sz="1800" dirty="0"/>
          </a:p>
        </p:txBody>
      </p:sp>
      <p:sp>
        <p:nvSpPr>
          <p:cNvPr id="64" name="TextBox 63"/>
          <p:cNvSpPr txBox="1"/>
          <p:nvPr/>
        </p:nvSpPr>
        <p:spPr>
          <a:xfrm>
            <a:off x="6400800" y="1879537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PWD</a:t>
            </a:r>
            <a:endParaRPr lang="en-SG" sz="1800" dirty="0"/>
          </a:p>
        </p:txBody>
      </p:sp>
      <p:sp>
        <p:nvSpPr>
          <p:cNvPr id="65" name="TextBox 64"/>
          <p:cNvSpPr txBox="1"/>
          <p:nvPr/>
        </p:nvSpPr>
        <p:spPr>
          <a:xfrm>
            <a:off x="145157" y="229255"/>
            <a:ext cx="1411148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Homepage Design 1- Traditional: Content Fetched</a:t>
            </a:r>
            <a:endParaRPr lang="en-SG" dirty="0"/>
          </a:p>
        </p:txBody>
      </p:sp>
      <p:sp>
        <p:nvSpPr>
          <p:cNvPr id="67" name="Rectangle 66"/>
          <p:cNvSpPr/>
          <p:nvPr/>
        </p:nvSpPr>
        <p:spPr>
          <a:xfrm>
            <a:off x="6506306" y="2347818"/>
            <a:ext cx="94288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800" dirty="0">
                <a:solidFill>
                  <a:prstClr val="black"/>
                </a:solidFill>
              </a:rPr>
              <a:t>Signup </a:t>
            </a:r>
            <a:r>
              <a:rPr lang="en-US" sz="800" dirty="0" err="1">
                <a:solidFill>
                  <a:prstClr val="black"/>
                </a:solidFill>
              </a:rPr>
              <a:t>ForgotPwd</a:t>
            </a:r>
            <a:endParaRPr lang="en-SG" sz="800" dirty="0">
              <a:solidFill>
                <a:prstClr val="black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1102960" y="2886075"/>
            <a:ext cx="7317140" cy="3939268"/>
          </a:xfrm>
          <a:prstGeom prst="roundRect">
            <a:avLst>
              <a:gd name="adj" fmla="val 8527"/>
            </a:avLst>
          </a:prstGeom>
          <a:solidFill>
            <a:schemeClr val="bg1"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Displayed </a:t>
            </a:r>
            <a:r>
              <a:rPr lang="en-US" dirty="0" err="1" smtClean="0">
                <a:solidFill>
                  <a:schemeClr val="tx1"/>
                </a:solidFill>
              </a:rPr>
              <a:t>ContentPanel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With Fetched Content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75" name="Multiply 74"/>
          <p:cNvSpPr/>
          <p:nvPr/>
        </p:nvSpPr>
        <p:spPr>
          <a:xfrm>
            <a:off x="7766050" y="2964605"/>
            <a:ext cx="457200" cy="50890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6" name="Straight Arrow Connector 75"/>
          <p:cNvCxnSpPr>
            <a:stCxn id="77" idx="1"/>
            <a:endCxn id="75" idx="2"/>
          </p:cNvCxnSpPr>
          <p:nvPr/>
        </p:nvCxnSpPr>
        <p:spPr>
          <a:xfrm flipH="1" flipV="1">
            <a:off x="8113442" y="3351285"/>
            <a:ext cx="2503758" cy="25675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0617200" y="3284876"/>
            <a:ext cx="3638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Destroy content in </a:t>
            </a:r>
            <a:r>
              <a:rPr lang="en-US" sz="1800" dirty="0" err="1" smtClean="0"/>
              <a:t>ContentPanel</a:t>
            </a:r>
            <a:r>
              <a:rPr lang="en-US" sz="1800" dirty="0" smtClean="0"/>
              <a:t> and</a:t>
            </a:r>
          </a:p>
          <a:p>
            <a:r>
              <a:rPr lang="en-US" sz="1800" dirty="0" smtClean="0"/>
              <a:t>hide blank </a:t>
            </a:r>
            <a:r>
              <a:rPr lang="en-US" sz="1800" dirty="0" err="1" smtClean="0"/>
              <a:t>ContentPanel</a:t>
            </a:r>
            <a:r>
              <a:rPr lang="en-US" sz="1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496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35"/>
          <p:cNvSpPr/>
          <p:nvPr/>
        </p:nvSpPr>
        <p:spPr>
          <a:xfrm>
            <a:off x="419100" y="1057275"/>
            <a:ext cx="8610600" cy="6553200"/>
          </a:xfrm>
          <a:prstGeom prst="roundRect">
            <a:avLst>
              <a:gd name="adj" fmla="val 852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Rectangle 37"/>
          <p:cNvSpPr/>
          <p:nvPr/>
        </p:nvSpPr>
        <p:spPr>
          <a:xfrm>
            <a:off x="762000" y="1285875"/>
            <a:ext cx="7924800" cy="5715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Rectangle 38"/>
          <p:cNvSpPr/>
          <p:nvPr/>
        </p:nvSpPr>
        <p:spPr>
          <a:xfrm>
            <a:off x="762000" y="7000875"/>
            <a:ext cx="7924800" cy="381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Footer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914400" y="1438275"/>
            <a:ext cx="7620000" cy="5410200"/>
          </a:xfrm>
          <a:prstGeom prst="roundRect">
            <a:avLst>
              <a:gd name="adj" fmla="val 8527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Sliced/Layered Image,</a:t>
            </a:r>
          </a:p>
          <a:p>
            <a:pPr algn="ctr"/>
            <a:r>
              <a:rPr lang="en-US" sz="4400" dirty="0" smtClean="0"/>
              <a:t>“Interactive” Image</a:t>
            </a:r>
            <a:endParaRPr lang="en-SG" sz="4400" dirty="0"/>
          </a:p>
        </p:txBody>
      </p:sp>
      <p:sp>
        <p:nvSpPr>
          <p:cNvPr id="65" name="TextBox 64"/>
          <p:cNvSpPr txBox="1"/>
          <p:nvPr/>
        </p:nvSpPr>
        <p:spPr>
          <a:xfrm>
            <a:off x="145157" y="229255"/>
            <a:ext cx="1411148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Homepage</a:t>
            </a:r>
            <a:r>
              <a:rPr lang="en-US" dirty="0"/>
              <a:t> Design </a:t>
            </a:r>
            <a:r>
              <a:rPr lang="en-US" dirty="0" smtClean="0"/>
              <a:t>2- Modern Overview</a:t>
            </a:r>
            <a:endParaRPr lang="en-SG" dirty="0"/>
          </a:p>
        </p:txBody>
      </p:sp>
      <p:sp>
        <p:nvSpPr>
          <p:cNvPr id="33" name="Rounded Rectangle 32"/>
          <p:cNvSpPr/>
          <p:nvPr/>
        </p:nvSpPr>
        <p:spPr>
          <a:xfrm>
            <a:off x="1028700" y="1971675"/>
            <a:ext cx="1177472" cy="433387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IMG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Slice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2358572" y="4791075"/>
            <a:ext cx="925286" cy="187778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IMG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err="1" smtClean="0">
                <a:solidFill>
                  <a:schemeClr val="tx1"/>
                </a:solidFill>
              </a:rPr>
              <a:t>Slc</a:t>
            </a:r>
            <a:r>
              <a:rPr lang="en-US" dirty="0" smtClean="0">
                <a:solidFill>
                  <a:schemeClr val="tx1"/>
                </a:solidFill>
              </a:rPr>
              <a:t>*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2628900" y="1590675"/>
            <a:ext cx="1905000" cy="187778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IMG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Slice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3581400" y="4791075"/>
            <a:ext cx="2933700" cy="187778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IMG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Slice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4838700" y="1590675"/>
            <a:ext cx="990600" cy="187778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IMG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err="1" smtClean="0">
                <a:solidFill>
                  <a:schemeClr val="tx1"/>
                </a:solidFill>
              </a:rPr>
              <a:t>Slc</a:t>
            </a:r>
            <a:r>
              <a:rPr lang="en-US" dirty="0" smtClean="0">
                <a:solidFill>
                  <a:schemeClr val="tx1"/>
                </a:solidFill>
              </a:rPr>
              <a:t>*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6057900" y="1590675"/>
            <a:ext cx="2362200" cy="187778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Login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6819900" y="4742089"/>
            <a:ext cx="1466850" cy="187778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IMG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Slice</a:t>
            </a:r>
            <a:endParaRPr lang="en-SG" dirty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468100" y="1209675"/>
            <a:ext cx="2667000" cy="1612448"/>
            <a:chOff x="10477500" y="1349827"/>
            <a:chExt cx="2667000" cy="1612448"/>
          </a:xfrm>
        </p:grpSpPr>
        <p:grpSp>
          <p:nvGrpSpPr>
            <p:cNvPr id="2" name="Group 1"/>
            <p:cNvGrpSpPr/>
            <p:nvPr/>
          </p:nvGrpSpPr>
          <p:grpSpPr>
            <a:xfrm>
              <a:off x="10629900" y="1454602"/>
              <a:ext cx="2362200" cy="1371600"/>
              <a:chOff x="6324600" y="1285875"/>
              <a:chExt cx="2362200" cy="1371600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6324600" y="1285875"/>
                <a:ext cx="2362200" cy="1371600"/>
              </a:xfrm>
              <a:prstGeom prst="rect">
                <a:avLst/>
              </a:prstGeom>
              <a:solidFill>
                <a:srgbClr val="00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7010400" y="1503589"/>
                <a:ext cx="1447800" cy="3156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7010400" y="1906360"/>
                <a:ext cx="1447800" cy="3156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7543800" y="2276475"/>
                <a:ext cx="925286" cy="310243"/>
              </a:xfrm>
              <a:prstGeom prst="round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Login</a:t>
                </a:r>
                <a:endParaRPr lang="en-SG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400800" y="1449943"/>
                <a:ext cx="5325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smtClean="0"/>
                  <a:t>UID</a:t>
                </a:r>
                <a:endParaRPr lang="en-SG" sz="18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6400800" y="1879537"/>
                <a:ext cx="651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smtClean="0"/>
                  <a:t>PWD</a:t>
                </a:r>
                <a:endParaRPr lang="en-SG" sz="1800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6506306" y="2347818"/>
                <a:ext cx="942887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sz="800" dirty="0">
                    <a:solidFill>
                      <a:prstClr val="black"/>
                    </a:solidFill>
                  </a:rPr>
                  <a:t>Signup </a:t>
                </a:r>
                <a:r>
                  <a:rPr lang="en-US" sz="800" dirty="0" err="1">
                    <a:solidFill>
                      <a:prstClr val="black"/>
                    </a:solidFill>
                  </a:rPr>
                  <a:t>ForgotPwd</a:t>
                </a:r>
                <a:endParaRPr lang="en-SG" sz="80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8" name="Rounded Rectangle 77"/>
            <p:cNvSpPr/>
            <p:nvPr/>
          </p:nvSpPr>
          <p:spPr>
            <a:xfrm>
              <a:off x="10477500" y="1349827"/>
              <a:ext cx="2667000" cy="1612448"/>
            </a:xfrm>
            <a:prstGeom prst="roundRect">
              <a:avLst>
                <a:gd name="adj" fmla="val 852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4" name="Straight Arrow Connector 3"/>
          <p:cNvCxnSpPr>
            <a:stCxn id="69" idx="3"/>
            <a:endCxn id="78" idx="1"/>
          </p:cNvCxnSpPr>
          <p:nvPr/>
        </p:nvCxnSpPr>
        <p:spPr>
          <a:xfrm flipV="1">
            <a:off x="8420100" y="2015899"/>
            <a:ext cx="3048000" cy="51366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801100" y="1514475"/>
            <a:ext cx="27626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Display Hidden Login Panel</a:t>
            </a:r>
          </a:p>
          <a:p>
            <a:r>
              <a:rPr lang="en-US" sz="1800" dirty="0" smtClean="0"/>
              <a:t>{</a:t>
            </a:r>
            <a:r>
              <a:rPr lang="en-US" sz="1800" dirty="0" err="1" smtClean="0"/>
              <a:t>JQuery</a:t>
            </a:r>
            <a:r>
              <a:rPr lang="en-US" sz="1800" dirty="0" smtClean="0"/>
              <a:t>}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10856560" y="3347811"/>
            <a:ext cx="3430940" cy="3653064"/>
          </a:xfrm>
          <a:prstGeom prst="roundRect">
            <a:avLst>
              <a:gd name="adj" fmla="val 852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ContentPanel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80" name="Straight Arrow Connector 79"/>
          <p:cNvCxnSpPr>
            <a:stCxn id="70" idx="3"/>
            <a:endCxn id="79" idx="1"/>
          </p:cNvCxnSpPr>
          <p:nvPr/>
        </p:nvCxnSpPr>
        <p:spPr>
          <a:xfrm flipV="1">
            <a:off x="8286750" y="5174343"/>
            <a:ext cx="2569810" cy="50663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267700" y="4791075"/>
            <a:ext cx="3185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1. Display Hidden Content Panel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225626" y="7610475"/>
            <a:ext cx="2705100" cy="266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Content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82" name="Straight Arrow Connector 81"/>
          <p:cNvCxnSpPr>
            <a:stCxn id="70" idx="3"/>
            <a:endCxn id="11" idx="1"/>
          </p:cNvCxnSpPr>
          <p:nvPr/>
        </p:nvCxnSpPr>
        <p:spPr>
          <a:xfrm>
            <a:off x="8286750" y="5680982"/>
            <a:ext cx="2938876" cy="326299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7962540" y="8067675"/>
            <a:ext cx="2972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2. Fetch Content via:</a:t>
            </a:r>
            <a:br>
              <a:rPr lang="en-US" sz="1800" dirty="0" smtClean="0"/>
            </a:br>
            <a:r>
              <a:rPr lang="en-US" sz="1800" dirty="0" smtClean="0"/>
              <a:t>AJAX / {</a:t>
            </a:r>
            <a:r>
              <a:rPr lang="en-US" sz="1800" dirty="0" err="1" smtClean="0"/>
              <a:t>Jquery</a:t>
            </a:r>
            <a:r>
              <a:rPr lang="en-US" sz="1800" dirty="0" smtClean="0"/>
              <a:t>} Asynchronous</a:t>
            </a:r>
          </a:p>
        </p:txBody>
      </p:sp>
      <p:sp>
        <p:nvSpPr>
          <p:cNvPr id="14" name="Right Arrow 13"/>
          <p:cNvSpPr/>
          <p:nvPr/>
        </p:nvSpPr>
        <p:spPr>
          <a:xfrm rot="16200000">
            <a:off x="11549308" y="6740977"/>
            <a:ext cx="2013851" cy="1143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197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35"/>
          <p:cNvSpPr/>
          <p:nvPr/>
        </p:nvSpPr>
        <p:spPr>
          <a:xfrm>
            <a:off x="419100" y="1057275"/>
            <a:ext cx="8610600" cy="6553200"/>
          </a:xfrm>
          <a:prstGeom prst="roundRect">
            <a:avLst>
              <a:gd name="adj" fmla="val 852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Rectangle 37"/>
          <p:cNvSpPr/>
          <p:nvPr/>
        </p:nvSpPr>
        <p:spPr>
          <a:xfrm>
            <a:off x="762000" y="1285875"/>
            <a:ext cx="7924800" cy="5715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Rectangle 38"/>
          <p:cNvSpPr/>
          <p:nvPr/>
        </p:nvSpPr>
        <p:spPr>
          <a:xfrm>
            <a:off x="762000" y="7000875"/>
            <a:ext cx="7924800" cy="381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Footer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914400" y="1438275"/>
            <a:ext cx="7620000" cy="5410200"/>
          </a:xfrm>
          <a:prstGeom prst="roundRect">
            <a:avLst>
              <a:gd name="adj" fmla="val 8527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Sliced/Layered Image</a:t>
            </a:r>
          </a:p>
          <a:p>
            <a:pPr algn="ctr"/>
            <a:r>
              <a:rPr lang="en-US" sz="4400" dirty="0" smtClean="0"/>
              <a:t>“Interactive” Image</a:t>
            </a:r>
            <a:endParaRPr lang="en-SG" sz="4400" dirty="0"/>
          </a:p>
        </p:txBody>
      </p:sp>
      <p:sp>
        <p:nvSpPr>
          <p:cNvPr id="65" name="TextBox 64"/>
          <p:cNvSpPr txBox="1"/>
          <p:nvPr/>
        </p:nvSpPr>
        <p:spPr>
          <a:xfrm>
            <a:off x="145157" y="229255"/>
            <a:ext cx="1411148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Homepage</a:t>
            </a:r>
            <a:r>
              <a:rPr lang="en-US" dirty="0"/>
              <a:t> Design </a:t>
            </a:r>
            <a:r>
              <a:rPr lang="en-US" dirty="0" smtClean="0"/>
              <a:t>2- Modern: Content Fetched</a:t>
            </a:r>
            <a:endParaRPr lang="en-SG" dirty="0"/>
          </a:p>
        </p:txBody>
      </p:sp>
      <p:sp>
        <p:nvSpPr>
          <p:cNvPr id="33" name="Rounded Rectangle 32"/>
          <p:cNvSpPr/>
          <p:nvPr/>
        </p:nvSpPr>
        <p:spPr>
          <a:xfrm>
            <a:off x="1070428" y="1971675"/>
            <a:ext cx="1177472" cy="433387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IMG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Slice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2358572" y="4791075"/>
            <a:ext cx="925286" cy="187778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IMG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err="1" smtClean="0">
                <a:solidFill>
                  <a:schemeClr val="tx1"/>
                </a:solidFill>
              </a:rPr>
              <a:t>Slc</a:t>
            </a:r>
            <a:r>
              <a:rPr lang="en-US" dirty="0" smtClean="0">
                <a:solidFill>
                  <a:schemeClr val="tx1"/>
                </a:solidFill>
              </a:rPr>
              <a:t>*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2628900" y="1590675"/>
            <a:ext cx="1905000" cy="187778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IMG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Slice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3581400" y="4791075"/>
            <a:ext cx="2933700" cy="187778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IMG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Slice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4838700" y="1590675"/>
            <a:ext cx="990600" cy="187778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IMG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err="1" smtClean="0">
                <a:solidFill>
                  <a:schemeClr val="tx1"/>
                </a:solidFill>
              </a:rPr>
              <a:t>Slc</a:t>
            </a:r>
            <a:r>
              <a:rPr lang="en-US" dirty="0" smtClean="0">
                <a:solidFill>
                  <a:schemeClr val="tx1"/>
                </a:solidFill>
              </a:rPr>
              <a:t>*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6057900" y="1590675"/>
            <a:ext cx="2362200" cy="187778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Login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6819900" y="4742089"/>
            <a:ext cx="1466850" cy="187778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IMG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Slice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1102960" y="1690007"/>
            <a:ext cx="7317140" cy="4876800"/>
          </a:xfrm>
          <a:prstGeom prst="roundRect">
            <a:avLst>
              <a:gd name="adj" fmla="val 8527"/>
            </a:avLst>
          </a:prstGeom>
          <a:solidFill>
            <a:schemeClr val="bg1"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Displayed </a:t>
            </a:r>
            <a:r>
              <a:rPr lang="en-US" dirty="0" err="1" smtClean="0">
                <a:solidFill>
                  <a:schemeClr val="tx1"/>
                </a:solidFill>
              </a:rPr>
              <a:t>ContentPanel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With Fetched Content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3" name="Multiply 2"/>
          <p:cNvSpPr/>
          <p:nvPr/>
        </p:nvSpPr>
        <p:spPr>
          <a:xfrm>
            <a:off x="7766050" y="1768537"/>
            <a:ext cx="457200" cy="50890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7" name="Straight Arrow Connector 36"/>
          <p:cNvCxnSpPr>
            <a:stCxn id="41" idx="1"/>
            <a:endCxn id="3" idx="2"/>
          </p:cNvCxnSpPr>
          <p:nvPr/>
        </p:nvCxnSpPr>
        <p:spPr>
          <a:xfrm flipH="1" flipV="1">
            <a:off x="8113442" y="2155217"/>
            <a:ext cx="2503758" cy="25675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0617200" y="2088808"/>
            <a:ext cx="3638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Destroy content in </a:t>
            </a:r>
            <a:r>
              <a:rPr lang="en-US" sz="1800" dirty="0" err="1" smtClean="0"/>
              <a:t>ContentPanel</a:t>
            </a:r>
            <a:r>
              <a:rPr lang="en-US" sz="1800" dirty="0" smtClean="0"/>
              <a:t> and</a:t>
            </a:r>
          </a:p>
          <a:p>
            <a:r>
              <a:rPr lang="en-US" sz="1800" dirty="0" smtClean="0"/>
              <a:t>hide blank </a:t>
            </a:r>
            <a:r>
              <a:rPr lang="en-US" sz="1800" dirty="0" err="1" smtClean="0"/>
              <a:t>ContentPanel</a:t>
            </a:r>
            <a:r>
              <a:rPr lang="en-US" sz="1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8855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35"/>
          <p:cNvSpPr/>
          <p:nvPr/>
        </p:nvSpPr>
        <p:spPr>
          <a:xfrm>
            <a:off x="419100" y="1057275"/>
            <a:ext cx="8610600" cy="6553200"/>
          </a:xfrm>
          <a:prstGeom prst="roundRect">
            <a:avLst>
              <a:gd name="adj" fmla="val 852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Rectangle 37"/>
          <p:cNvSpPr/>
          <p:nvPr/>
        </p:nvSpPr>
        <p:spPr>
          <a:xfrm>
            <a:off x="762000" y="1285875"/>
            <a:ext cx="7924800" cy="571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Rectangle 38"/>
          <p:cNvSpPr/>
          <p:nvPr/>
        </p:nvSpPr>
        <p:spPr>
          <a:xfrm>
            <a:off x="762000" y="7000875"/>
            <a:ext cx="7924800" cy="381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Footer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45157" y="229255"/>
            <a:ext cx="1411148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Student Page- WIL Application</a:t>
            </a:r>
            <a:endParaRPr lang="en-SG" dirty="0"/>
          </a:p>
        </p:txBody>
      </p:sp>
      <p:sp>
        <p:nvSpPr>
          <p:cNvPr id="33" name="Rounded Rectangle 32"/>
          <p:cNvSpPr/>
          <p:nvPr/>
        </p:nvSpPr>
        <p:spPr>
          <a:xfrm>
            <a:off x="1102960" y="2200275"/>
            <a:ext cx="7317140" cy="4625068"/>
          </a:xfrm>
          <a:prstGeom prst="roundRect">
            <a:avLst>
              <a:gd name="adj" fmla="val 8527"/>
            </a:avLst>
          </a:prstGeom>
          <a:solidFill>
            <a:schemeClr val="bg1"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Content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stCxn id="35" idx="1"/>
            <a:endCxn id="66" idx="3"/>
          </p:cNvCxnSpPr>
          <p:nvPr/>
        </p:nvCxnSpPr>
        <p:spPr>
          <a:xfrm flipH="1">
            <a:off x="8496300" y="1743075"/>
            <a:ext cx="1371600" cy="381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867900" y="1558409"/>
            <a:ext cx="190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Progress indicator.</a:t>
            </a:r>
          </a:p>
        </p:txBody>
      </p:sp>
      <p:graphicFrame>
        <p:nvGraphicFramePr>
          <p:cNvPr id="66" name="Diagram 65"/>
          <p:cNvGraphicFramePr/>
          <p:nvPr>
            <p:extLst>
              <p:ext uri="{D42A27DB-BD31-4B8C-83A1-F6EECF244321}">
                <p14:modId xmlns:p14="http://schemas.microsoft.com/office/powerpoint/2010/main" val="1383408362"/>
              </p:ext>
            </p:extLst>
          </p:nvPr>
        </p:nvGraphicFramePr>
        <p:xfrm>
          <a:off x="952500" y="1362075"/>
          <a:ext cx="7543800" cy="83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2929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35"/>
          <p:cNvSpPr/>
          <p:nvPr/>
        </p:nvSpPr>
        <p:spPr>
          <a:xfrm>
            <a:off x="419100" y="1057275"/>
            <a:ext cx="8610600" cy="6553200"/>
          </a:xfrm>
          <a:prstGeom prst="roundRect">
            <a:avLst>
              <a:gd name="adj" fmla="val 852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Rectangle 37"/>
          <p:cNvSpPr/>
          <p:nvPr/>
        </p:nvSpPr>
        <p:spPr>
          <a:xfrm>
            <a:off x="762000" y="1285875"/>
            <a:ext cx="7924800" cy="571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Rectangle 38"/>
          <p:cNvSpPr/>
          <p:nvPr/>
        </p:nvSpPr>
        <p:spPr>
          <a:xfrm>
            <a:off x="762000" y="7000875"/>
            <a:ext cx="7924800" cy="381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Footer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45157" y="229255"/>
            <a:ext cx="1411148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Academic Staff Page- WIL Statistics &amp; Charting</a:t>
            </a:r>
            <a:endParaRPr lang="en-SG" dirty="0"/>
          </a:p>
        </p:txBody>
      </p:sp>
      <p:cxnSp>
        <p:nvCxnSpPr>
          <p:cNvPr id="34" name="Straight Arrow Connector 33"/>
          <p:cNvCxnSpPr>
            <a:stCxn id="35" idx="1"/>
          </p:cNvCxnSpPr>
          <p:nvPr/>
        </p:nvCxnSpPr>
        <p:spPr>
          <a:xfrm flipH="1">
            <a:off x="8115300" y="1743075"/>
            <a:ext cx="1752600" cy="1905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867900" y="1558409"/>
            <a:ext cx="1786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Function Buttons</a:t>
            </a:r>
          </a:p>
        </p:txBody>
      </p:sp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4092991769"/>
              </p:ext>
            </p:extLst>
          </p:nvPr>
        </p:nvGraphicFramePr>
        <p:xfrm>
          <a:off x="1409700" y="2352675"/>
          <a:ext cx="6629400" cy="396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5938157" y="6467475"/>
            <a:ext cx="2525486" cy="31024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Print Report</a:t>
            </a:r>
            <a:endParaRPr lang="en-SG" sz="2000" dirty="0">
              <a:solidFill>
                <a:schemeClr val="tx1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948594762"/>
              </p:ext>
            </p:extLst>
          </p:nvPr>
        </p:nvGraphicFramePr>
        <p:xfrm>
          <a:off x="952500" y="1381125"/>
          <a:ext cx="7511143" cy="76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Rounded Rectangle 13"/>
          <p:cNvSpPr/>
          <p:nvPr/>
        </p:nvSpPr>
        <p:spPr>
          <a:xfrm>
            <a:off x="1102960" y="2200275"/>
            <a:ext cx="7317140" cy="4191000"/>
          </a:xfrm>
          <a:prstGeom prst="roundRect">
            <a:avLst>
              <a:gd name="adj" fmla="val 852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18" idx="1"/>
            <a:endCxn id="14" idx="3"/>
          </p:cNvCxnSpPr>
          <p:nvPr/>
        </p:nvCxnSpPr>
        <p:spPr>
          <a:xfrm flipH="1">
            <a:off x="8420100" y="3939659"/>
            <a:ext cx="1828800" cy="35611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248900" y="3754993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Charting Plugin</a:t>
            </a:r>
          </a:p>
        </p:txBody>
      </p:sp>
    </p:spTree>
    <p:extLst>
      <p:ext uri="{BB962C8B-B14F-4D97-AF65-F5344CB8AC3E}">
        <p14:creationId xmlns:p14="http://schemas.microsoft.com/office/powerpoint/2010/main" val="116874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187</Words>
  <Application>Microsoft Office PowerPoint</Application>
  <PresentationFormat>Custom</PresentationFormat>
  <Paragraphs>87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</dc:creator>
  <cp:lastModifiedBy>Jonathan</cp:lastModifiedBy>
  <cp:revision>11</cp:revision>
  <dcterms:created xsi:type="dcterms:W3CDTF">2006-08-16T00:00:00Z</dcterms:created>
  <dcterms:modified xsi:type="dcterms:W3CDTF">2014-09-16T14:45:35Z</dcterms:modified>
</cp:coreProperties>
</file>