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Dosis"/>
      <p:regular r:id="rId18"/>
      <p:bold r:id="rId19"/>
    </p:embeddedFont>
    <p:embeddedFont>
      <p:font typeface="Lobster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bster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Dosis-bold.fntdata"/><Relationship Id="rId6" Type="http://schemas.openxmlformats.org/officeDocument/2006/relationships/slide" Target="slides/slide2.xml"/><Relationship Id="rId18" Type="http://schemas.openxmlformats.org/officeDocument/2006/relationships/font" Target="fonts/Dosi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0cb00ab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0cb00ab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Shannon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0cb00ab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0cb00ab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Shannon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0cb00ab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0cb00ab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0cb00ab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0cb00ab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0cb00ab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0cb00ab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0cb00ab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0cb00ab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e47e81d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e47e81d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e47e81d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e47e81d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0cb00ab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0cb00ab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0cb00ab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0cb00ab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0cb00ab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0cb00ab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 Guzman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0cb00ab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0cb00ab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 Guzman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9.png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Relationship Id="rId4" Type="http://schemas.openxmlformats.org/officeDocument/2006/relationships/image" Target="../media/image19.png"/><Relationship Id="rId11" Type="http://schemas.openxmlformats.org/officeDocument/2006/relationships/image" Target="../media/image26.png"/><Relationship Id="rId10" Type="http://schemas.openxmlformats.org/officeDocument/2006/relationships/image" Target="../media/image29.png"/><Relationship Id="rId9" Type="http://schemas.openxmlformats.org/officeDocument/2006/relationships/image" Target="../media/image24.png"/><Relationship Id="rId5" Type="http://schemas.openxmlformats.org/officeDocument/2006/relationships/image" Target="../media/image14.png"/><Relationship Id="rId6" Type="http://schemas.openxmlformats.org/officeDocument/2006/relationships/image" Target="../media/image25.png"/><Relationship Id="rId7" Type="http://schemas.openxmlformats.org/officeDocument/2006/relationships/image" Target="../media/image28.png"/><Relationship Id="rId8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20.png"/><Relationship Id="rId6" Type="http://schemas.openxmlformats.org/officeDocument/2006/relationships/image" Target="../media/image9.png"/><Relationship Id="rId7" Type="http://schemas.openxmlformats.org/officeDocument/2006/relationships/image" Target="../media/image1.png"/><Relationship Id="rId8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0" Type="http://schemas.openxmlformats.org/officeDocument/2006/relationships/image" Target="../media/image32.png"/><Relationship Id="rId9" Type="http://schemas.openxmlformats.org/officeDocument/2006/relationships/image" Target="../media/image31.png"/><Relationship Id="rId5" Type="http://schemas.openxmlformats.org/officeDocument/2006/relationships/image" Target="../media/image2.png"/><Relationship Id="rId6" Type="http://schemas.openxmlformats.org/officeDocument/2006/relationships/image" Target="../media/image20.png"/><Relationship Id="rId7" Type="http://schemas.openxmlformats.org/officeDocument/2006/relationships/image" Target="../media/image9.png"/><Relationship Id="rId8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7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6625298" y="1770147"/>
            <a:ext cx="1255631" cy="1368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5451" y="121446"/>
            <a:ext cx="2633098" cy="296979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660599" y="4598995"/>
            <a:ext cx="16725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SHANNON</a:t>
            </a:r>
            <a:endParaRPr b="1"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RHODES</a:t>
            </a:r>
            <a:endParaRPr b="1"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333099" y="4598995"/>
            <a:ext cx="16725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ZAC</a:t>
            </a:r>
            <a:endParaRPr b="1"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RAHN</a:t>
            </a:r>
            <a:endParaRPr b="1"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7005599" y="4598995"/>
            <a:ext cx="16725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MATTHEW</a:t>
            </a:r>
            <a:endParaRPr b="1"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GUZMAN</a:t>
            </a:r>
            <a:endParaRPr b="1"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988099" y="4598995"/>
            <a:ext cx="16725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TOM</a:t>
            </a:r>
            <a:endParaRPr b="1"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KENNEDY</a:t>
            </a:r>
            <a:endParaRPr b="1"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15599" y="4598995"/>
            <a:ext cx="16725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DYLAN </a:t>
            </a:r>
            <a:endParaRPr b="1"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LE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5">
            <a:alphaModFix amt="90000"/>
          </a:blip>
          <a:stretch>
            <a:fillRect/>
          </a:stretch>
        </p:blipFill>
        <p:spPr>
          <a:xfrm>
            <a:off x="5487025" y="3241209"/>
            <a:ext cx="1364651" cy="1357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6">
            <a:alphaModFix amt="90000"/>
          </a:blip>
          <a:stretch>
            <a:fillRect/>
          </a:stretch>
        </p:blipFill>
        <p:spPr>
          <a:xfrm>
            <a:off x="469524" y="3241220"/>
            <a:ext cx="1364651" cy="1357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7">
            <a:alphaModFix amt="90000"/>
          </a:blip>
          <a:stretch>
            <a:fillRect/>
          </a:stretch>
        </p:blipFill>
        <p:spPr>
          <a:xfrm>
            <a:off x="3814523" y="3241217"/>
            <a:ext cx="1364650" cy="1357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42025" y="3241221"/>
            <a:ext cx="1364650" cy="135779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 rot="-1822545">
            <a:off x="6443484" y="2072035"/>
            <a:ext cx="1514035" cy="34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Lobster"/>
                <a:ea typeface="Lobster"/>
                <a:cs typeface="Lobster"/>
                <a:sym typeface="Lobster"/>
              </a:rPr>
              <a:t>“Hands - free </a:t>
            </a:r>
            <a:endParaRPr sz="1300">
              <a:solidFill>
                <a:srgbClr val="66666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Lobster"/>
                <a:ea typeface="Lobster"/>
                <a:cs typeface="Lobster"/>
                <a:sym typeface="Lobster"/>
              </a:rPr>
              <a:t>texting”</a:t>
            </a:r>
            <a:endParaRPr sz="1300">
              <a:solidFill>
                <a:srgbClr val="66666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9">
            <a:alphaModFix amt="90000"/>
          </a:blip>
          <a:stretch>
            <a:fillRect/>
          </a:stretch>
        </p:blipFill>
        <p:spPr>
          <a:xfrm>
            <a:off x="7159525" y="3241225"/>
            <a:ext cx="1364650" cy="1357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100" y="0"/>
            <a:ext cx="91440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COMPETITION</a:t>
            </a:r>
            <a:endParaRPr b="1" sz="48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25" y="1380349"/>
            <a:ext cx="2733626" cy="197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3138" y="1565300"/>
            <a:ext cx="1617925" cy="17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9549" y="1213100"/>
            <a:ext cx="2492200" cy="24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877175" y="3233100"/>
            <a:ext cx="20175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osis"/>
                <a:ea typeface="Dosis"/>
                <a:cs typeface="Dosis"/>
                <a:sym typeface="Dosis"/>
              </a:rPr>
              <a:t>FIND MY FRIENDS</a:t>
            </a:r>
            <a:endParaRPr sz="18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6486900" y="3353100"/>
            <a:ext cx="20175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SIMILAR FUNCTIONALITY, DIFFERENT GOALS</a:t>
            </a:r>
            <a:endParaRPr sz="12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/>
        </p:nvSpPr>
        <p:spPr>
          <a:xfrm>
            <a:off x="100" y="0"/>
            <a:ext cx="91440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STATUS AND TIMELINE</a:t>
            </a:r>
            <a:endParaRPr b="1" sz="48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275" y="1662350"/>
            <a:ext cx="6955251" cy="261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908585" y="2499663"/>
            <a:ext cx="1387440" cy="9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/>
          <p:nvPr/>
        </p:nvSpPr>
        <p:spPr>
          <a:xfrm>
            <a:off x="589700" y="1485175"/>
            <a:ext cx="1223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Rough storyboard of app’s functionality with ideas of use cases.</a:t>
            </a:r>
            <a:endParaRPr sz="800"/>
          </a:p>
        </p:txBody>
      </p:sp>
      <p:sp>
        <p:nvSpPr>
          <p:cNvPr id="170" name="Google Shape;170;p23"/>
          <p:cNvSpPr txBox="1"/>
          <p:nvPr/>
        </p:nvSpPr>
        <p:spPr>
          <a:xfrm>
            <a:off x="1135725" y="4204575"/>
            <a:ext cx="14415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Creating graphical designs of our app, logos, etc. Hear feedback from students about our app idea.</a:t>
            </a:r>
            <a:endParaRPr sz="800"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8900" y="2020375"/>
            <a:ext cx="900573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/>
        </p:nvSpPr>
        <p:spPr>
          <a:xfrm>
            <a:off x="2063950" y="1132588"/>
            <a:ext cx="14415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Creating business plan, with our marketing strategy, and target market.</a:t>
            </a:r>
            <a:endParaRPr sz="800"/>
          </a:p>
        </p:txBody>
      </p:sp>
      <p:sp>
        <p:nvSpPr>
          <p:cNvPr id="173" name="Google Shape;173;p23"/>
          <p:cNvSpPr txBox="1"/>
          <p:nvPr/>
        </p:nvSpPr>
        <p:spPr>
          <a:xfrm>
            <a:off x="2577225" y="4280763"/>
            <a:ext cx="14415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Assign team roles and begin development.</a:t>
            </a:r>
            <a:endParaRPr b="1" sz="800"/>
          </a:p>
        </p:txBody>
      </p:sp>
      <p:sp>
        <p:nvSpPr>
          <p:cNvPr id="174" name="Google Shape;174;p23"/>
          <p:cNvSpPr txBox="1"/>
          <p:nvPr/>
        </p:nvSpPr>
        <p:spPr>
          <a:xfrm>
            <a:off x="3581900" y="1646088"/>
            <a:ext cx="14415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Application</a:t>
            </a:r>
            <a:r>
              <a:rPr lang="en" sz="800"/>
              <a:t>: Able to send SMS messages out to selected contacts.</a:t>
            </a:r>
            <a:endParaRPr sz="800"/>
          </a:p>
        </p:txBody>
      </p:sp>
      <p:sp>
        <p:nvSpPr>
          <p:cNvPr id="175" name="Google Shape;175;p23"/>
          <p:cNvSpPr txBox="1"/>
          <p:nvPr/>
        </p:nvSpPr>
        <p:spPr>
          <a:xfrm>
            <a:off x="4466425" y="1329138"/>
            <a:ext cx="14415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Implementation </a:t>
            </a:r>
            <a:r>
              <a:rPr lang="en" sz="800"/>
              <a:t>of Google Maps into our App.</a:t>
            </a:r>
            <a:endParaRPr sz="800"/>
          </a:p>
        </p:txBody>
      </p:sp>
      <p:sp>
        <p:nvSpPr>
          <p:cNvPr id="176" name="Google Shape;176;p23"/>
          <p:cNvSpPr txBox="1"/>
          <p:nvPr/>
        </p:nvSpPr>
        <p:spPr>
          <a:xfrm>
            <a:off x="4400900" y="3734163"/>
            <a:ext cx="14415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Add customization of message and selection of contacts</a:t>
            </a:r>
            <a:endParaRPr sz="800"/>
          </a:p>
        </p:txBody>
      </p:sp>
      <p:sp>
        <p:nvSpPr>
          <p:cNvPr id="177" name="Google Shape;177;p23"/>
          <p:cNvSpPr txBox="1"/>
          <p:nvPr/>
        </p:nvSpPr>
        <p:spPr>
          <a:xfrm>
            <a:off x="5165300" y="4204563"/>
            <a:ext cx="14415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Prototyping: </a:t>
            </a:r>
            <a:r>
              <a:rPr lang="en" sz="800"/>
              <a:t>Testing out potential users. Trial for friends, peers, and family. </a:t>
            </a:r>
            <a:endParaRPr sz="800"/>
          </a:p>
        </p:txBody>
      </p:sp>
      <p:sp>
        <p:nvSpPr>
          <p:cNvPr id="178" name="Google Shape;178;p23"/>
          <p:cNvSpPr txBox="1"/>
          <p:nvPr/>
        </p:nvSpPr>
        <p:spPr>
          <a:xfrm>
            <a:off x="5842400" y="878263"/>
            <a:ext cx="14415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Feedback: </a:t>
            </a:r>
            <a:r>
              <a:rPr lang="en" sz="800"/>
              <a:t>Address issues, and evaluate customer concerns. Back to drawing board. Implement and design features.</a:t>
            </a:r>
            <a:endParaRPr sz="800"/>
          </a:p>
        </p:txBody>
      </p:sp>
      <p:sp>
        <p:nvSpPr>
          <p:cNvPr id="179" name="Google Shape;179;p23"/>
          <p:cNvSpPr txBox="1"/>
          <p:nvPr/>
        </p:nvSpPr>
        <p:spPr>
          <a:xfrm>
            <a:off x="6467075" y="3679563"/>
            <a:ext cx="14415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Initial Launch: </a:t>
            </a:r>
            <a:r>
              <a:rPr lang="en" sz="800"/>
              <a:t>App is ready to be marketed to general public</a:t>
            </a:r>
            <a:endParaRPr sz="800"/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08680" y="3734163"/>
            <a:ext cx="351874" cy="3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35875" y="878275"/>
            <a:ext cx="80280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18725" y="2147800"/>
            <a:ext cx="351875" cy="35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99850" y="1751400"/>
            <a:ext cx="396875" cy="3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79847" y="3224072"/>
            <a:ext cx="455500" cy="4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67225" y="1485175"/>
            <a:ext cx="714950" cy="7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/>
        </p:nvSpPr>
        <p:spPr>
          <a:xfrm>
            <a:off x="100" y="0"/>
            <a:ext cx="91440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TEAM</a:t>
            </a:r>
            <a:endParaRPr b="1" sz="48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3660599" y="2301595"/>
            <a:ext cx="16725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PROGRAMMER</a:t>
            </a:r>
            <a:endParaRPr b="1"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5333099" y="2301595"/>
            <a:ext cx="16725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PROGRAMMER	</a:t>
            </a:r>
            <a:endParaRPr b="1"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7005599" y="2301595"/>
            <a:ext cx="16725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BUSINESS MODEL</a:t>
            </a:r>
            <a:endParaRPr b="1"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1988099" y="2301595"/>
            <a:ext cx="16725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PROGRAMMER</a:t>
            </a:r>
            <a:endParaRPr b="1"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315599" y="2301595"/>
            <a:ext cx="16725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GRAPHIC DESIGN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5487025" y="943809"/>
            <a:ext cx="1364651" cy="1357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4"/>
          <p:cNvPicPr preferRelativeResize="0"/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>
            <a:off x="469524" y="943820"/>
            <a:ext cx="1364651" cy="1357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4"/>
          <p:cNvPicPr preferRelativeResize="0"/>
          <p:nvPr/>
        </p:nvPicPr>
        <p:blipFill>
          <a:blip r:embed="rId5">
            <a:alphaModFix amt="90000"/>
          </a:blip>
          <a:stretch>
            <a:fillRect/>
          </a:stretch>
        </p:blipFill>
        <p:spPr>
          <a:xfrm>
            <a:off x="7159524" y="943813"/>
            <a:ext cx="1364651" cy="1357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6">
            <a:alphaModFix amt="90000"/>
          </a:blip>
          <a:stretch>
            <a:fillRect/>
          </a:stretch>
        </p:blipFill>
        <p:spPr>
          <a:xfrm>
            <a:off x="3814523" y="943817"/>
            <a:ext cx="1364650" cy="1357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42025" y="943821"/>
            <a:ext cx="1364650" cy="135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97175" y="3232525"/>
            <a:ext cx="1799325" cy="1799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24"/>
          <p:cNvCxnSpPr>
            <a:stCxn id="195" idx="2"/>
            <a:endCxn id="201" idx="1"/>
          </p:cNvCxnSpPr>
          <p:nvPr/>
        </p:nvCxnSpPr>
        <p:spPr>
          <a:xfrm>
            <a:off x="1151849" y="2718895"/>
            <a:ext cx="2445300" cy="14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4"/>
          <p:cNvCxnSpPr>
            <a:stCxn id="191" idx="2"/>
            <a:endCxn id="201" idx="0"/>
          </p:cNvCxnSpPr>
          <p:nvPr/>
        </p:nvCxnSpPr>
        <p:spPr>
          <a:xfrm>
            <a:off x="4496849" y="2718895"/>
            <a:ext cx="0" cy="5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4"/>
          <p:cNvCxnSpPr>
            <a:stCxn id="192" idx="2"/>
          </p:cNvCxnSpPr>
          <p:nvPr/>
        </p:nvCxnSpPr>
        <p:spPr>
          <a:xfrm flipH="1">
            <a:off x="5222849" y="2718895"/>
            <a:ext cx="946500" cy="9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4"/>
          <p:cNvCxnSpPr>
            <a:stCxn id="194" idx="2"/>
          </p:cNvCxnSpPr>
          <p:nvPr/>
        </p:nvCxnSpPr>
        <p:spPr>
          <a:xfrm>
            <a:off x="2824349" y="2718895"/>
            <a:ext cx="921300" cy="9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4"/>
          <p:cNvCxnSpPr>
            <a:stCxn id="193" idx="2"/>
            <a:endCxn id="201" idx="3"/>
          </p:cNvCxnSpPr>
          <p:nvPr/>
        </p:nvCxnSpPr>
        <p:spPr>
          <a:xfrm flipH="1">
            <a:off x="5396549" y="2718895"/>
            <a:ext cx="2445300" cy="14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75" y="192225"/>
            <a:ext cx="2162999" cy="243957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/>
        </p:nvSpPr>
        <p:spPr>
          <a:xfrm>
            <a:off x="5291025" y="1614408"/>
            <a:ext cx="1237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SHANNON</a:t>
            </a:r>
            <a:endParaRPr b="1"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RHODES</a:t>
            </a:r>
            <a:endParaRPr b="1"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6528125" y="1614408"/>
            <a:ext cx="1237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ZAC</a:t>
            </a:r>
            <a:endParaRPr b="1"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RAHN</a:t>
            </a:r>
            <a:endParaRPr b="1"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7765225" y="1614408"/>
            <a:ext cx="1237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MATTHEW</a:t>
            </a:r>
            <a:endParaRPr b="1"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GUZMAN</a:t>
            </a:r>
            <a:endParaRPr b="1"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4053925" y="1614408"/>
            <a:ext cx="1237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TOM</a:t>
            </a:r>
            <a:endParaRPr b="1"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KENNEDY</a:t>
            </a:r>
            <a:endParaRPr b="1"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2816825" y="1614408"/>
            <a:ext cx="1237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DYLAN </a:t>
            </a:r>
            <a:endParaRPr b="1"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LE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>
            <a:off x="6641979" y="610077"/>
            <a:ext cx="1009393" cy="1004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>
          <a:blip r:embed="rId5">
            <a:alphaModFix amt="90000"/>
          </a:blip>
          <a:stretch>
            <a:fillRect/>
          </a:stretch>
        </p:blipFill>
        <p:spPr>
          <a:xfrm>
            <a:off x="2930679" y="610085"/>
            <a:ext cx="1009393" cy="1004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6">
            <a:alphaModFix amt="90000"/>
          </a:blip>
          <a:stretch>
            <a:fillRect/>
          </a:stretch>
        </p:blipFill>
        <p:spPr>
          <a:xfrm>
            <a:off x="7879078" y="610080"/>
            <a:ext cx="1009393" cy="1004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>
          <a:blip r:embed="rId7">
            <a:alphaModFix amt="90000"/>
          </a:blip>
          <a:stretch>
            <a:fillRect/>
          </a:stretch>
        </p:blipFill>
        <p:spPr>
          <a:xfrm>
            <a:off x="5404878" y="610083"/>
            <a:ext cx="1009392" cy="100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67779" y="610086"/>
            <a:ext cx="1009392" cy="100433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5"/>
          <p:cNvSpPr txBox="1"/>
          <p:nvPr/>
        </p:nvSpPr>
        <p:spPr>
          <a:xfrm>
            <a:off x="272475" y="3076150"/>
            <a:ext cx="22296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3AFFF"/>
                </a:solidFill>
                <a:latin typeface="Dosis"/>
                <a:ea typeface="Dosis"/>
                <a:cs typeface="Dosis"/>
                <a:sym typeface="Dosis"/>
              </a:rPr>
              <a:t>THE MOBILE APP THAT </a:t>
            </a:r>
            <a:endParaRPr sz="1500">
              <a:solidFill>
                <a:srgbClr val="63A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3AFFF"/>
                </a:solidFill>
                <a:latin typeface="Dosis"/>
                <a:ea typeface="Dosis"/>
                <a:cs typeface="Dosis"/>
                <a:sym typeface="Dosis"/>
              </a:rPr>
              <a:t>AUTOMATICALLY TEXTS </a:t>
            </a:r>
            <a:endParaRPr sz="1500">
              <a:solidFill>
                <a:srgbClr val="63A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3AFFF"/>
                </a:solidFill>
                <a:latin typeface="Dosis"/>
                <a:ea typeface="Dosis"/>
                <a:cs typeface="Dosis"/>
                <a:sym typeface="Dosis"/>
              </a:rPr>
              <a:t>WHEN YOU ARRIVE!</a:t>
            </a:r>
            <a:endParaRPr sz="1500">
              <a:solidFill>
                <a:srgbClr val="63A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30675" y="2245475"/>
            <a:ext cx="2913500" cy="1555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19475" y="2245479"/>
            <a:ext cx="2968997" cy="155565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 txBox="1"/>
          <p:nvPr/>
        </p:nvSpPr>
        <p:spPr>
          <a:xfrm>
            <a:off x="100" y="4123500"/>
            <a:ext cx="91440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CONCLUSION</a:t>
            </a:r>
            <a:endParaRPr b="1" sz="48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/>
        </p:nvSpPr>
        <p:spPr>
          <a:xfrm>
            <a:off x="100" y="0"/>
            <a:ext cx="91440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PROBLEM</a:t>
            </a:r>
            <a:endParaRPr b="1" sz="48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3175" y="0"/>
            <a:ext cx="763100" cy="7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150" y="0"/>
            <a:ext cx="763100" cy="7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787576" y="1368925"/>
            <a:ext cx="29289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Identifying real-world issues</a:t>
            </a:r>
            <a:endParaRPr b="1" u="sng">
              <a:solidFill>
                <a:srgbClr val="434343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787576" y="1864475"/>
            <a:ext cx="29289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Forgetting to text a loved one -- letting them know you have arrived at a destination</a:t>
            </a:r>
            <a:endParaRPr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787576" y="2440575"/>
            <a:ext cx="29289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Afraid of texting and driving to let someone know you’re almost there.</a:t>
            </a:r>
            <a:endParaRPr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787576" y="2907100"/>
            <a:ext cx="29289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Can’t text while driving</a:t>
            </a:r>
            <a:endParaRPr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787576" y="3324400"/>
            <a:ext cx="29289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Going to unsafe locations</a:t>
            </a:r>
            <a:endParaRPr b="1"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7763" y="2400346"/>
            <a:ext cx="2188674" cy="8547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3107551" y="3324413"/>
            <a:ext cx="29289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OPPORTUNITY</a:t>
            </a:r>
            <a:endParaRPr b="1">
              <a:solidFill>
                <a:srgbClr val="434343"/>
              </a:solidFill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5118" y="1129588"/>
            <a:ext cx="2002053" cy="211392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5611700" y="3324413"/>
            <a:ext cx="29289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MOBILE APP</a:t>
            </a:r>
            <a:endParaRPr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TO TACKLE THESE ISSUES</a:t>
            </a:r>
            <a:endParaRPr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787576" y="3765297"/>
            <a:ext cx="29289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Unable to contact person, but have their location and ETA</a:t>
            </a:r>
            <a:endParaRPr b="1"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/>
        </p:nvSpPr>
        <p:spPr>
          <a:xfrm>
            <a:off x="100" y="0"/>
            <a:ext cx="91440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OUR SOLUTION</a:t>
            </a:r>
            <a:endParaRPr b="1" sz="48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251" y="807070"/>
            <a:ext cx="911700" cy="3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2804550" y="1109075"/>
            <a:ext cx="35349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The mobile app that automatically texts when you arrive!</a:t>
            </a:r>
            <a:endParaRPr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858351" y="1529363"/>
            <a:ext cx="29289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FUNCTIONALITY</a:t>
            </a:r>
            <a:endParaRPr b="1" sz="1500" u="sng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858350" y="2769338"/>
            <a:ext cx="3082500" cy="10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osis"/>
              <a:buChar char="●"/>
            </a:pPr>
            <a:r>
              <a:rPr b="1" lang="en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TWO OPTIONS: </a:t>
            </a:r>
            <a:endParaRPr b="1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(ARRIVE OR PICKUP)</a:t>
            </a:r>
            <a:endParaRPr b="1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osis"/>
              <a:buChar char="●"/>
            </a:pPr>
            <a:r>
              <a:rPr lang="en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TEXTS AUTOMATICALLY BASED ON GPS RANGE to send ETA’s</a:t>
            </a:r>
            <a:endParaRPr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osis"/>
              <a:buChar char="●"/>
            </a:pPr>
            <a:r>
              <a:rPr lang="en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SENDS TO CONTACTS IN YOUR PHONE</a:t>
            </a:r>
            <a:endParaRPr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osis"/>
              <a:buChar char="●"/>
            </a:pPr>
            <a:r>
              <a:rPr lang="en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CUSTOMIZABLE MESSAGES</a:t>
            </a:r>
            <a:endParaRPr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osis"/>
              <a:buChar char="●"/>
            </a:pPr>
            <a:r>
              <a:rPr lang="en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MINIMIZED COMPLEXITY</a:t>
            </a:r>
            <a:endParaRPr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osis"/>
              <a:buChar char="●"/>
            </a:pPr>
            <a:r>
              <a:rPr lang="en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ABILITY TO TRACK FRIENDS/PEERS/FAMILY</a:t>
            </a:r>
            <a:endParaRPr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osis"/>
              <a:buChar char="●"/>
            </a:pPr>
            <a:r>
              <a:rPr lang="en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GOOGLE MAPS IMPLEMENTATION </a:t>
            </a:r>
            <a:endParaRPr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0760" y="1642099"/>
            <a:ext cx="1383720" cy="2305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4975" y="1642099"/>
            <a:ext cx="1383700" cy="230551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 txBox="1"/>
          <p:nvPr/>
        </p:nvSpPr>
        <p:spPr>
          <a:xfrm>
            <a:off x="4070988" y="4018650"/>
            <a:ext cx="50730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Dosis"/>
                <a:ea typeface="Dosis"/>
                <a:cs typeface="Dosis"/>
                <a:sym typeface="Dosis"/>
              </a:rPr>
              <a:t>Mission Statement</a:t>
            </a:r>
            <a:endParaRPr b="1" u="sng">
              <a:latin typeface="Dosis"/>
              <a:ea typeface="Dosis"/>
              <a:cs typeface="Dosis"/>
              <a:sym typeface="Dosi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Here! to help offer a peace of mind for you, your family, and friends while traveling from point A to B.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438" y="688050"/>
            <a:ext cx="6741126" cy="3599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450" y="688046"/>
            <a:ext cx="6741117" cy="3532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100" y="0"/>
            <a:ext cx="91440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KEY BENEFITS</a:t>
            </a:r>
            <a:endParaRPr b="1" sz="48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151" y="1090795"/>
            <a:ext cx="911700" cy="3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2804650" y="707925"/>
            <a:ext cx="35349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OF</a:t>
            </a:r>
            <a:endParaRPr sz="18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1899600" y="1834775"/>
            <a:ext cx="5344800" cy="28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Simplicity</a:t>
            </a:r>
            <a:endParaRPr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Hands-free texting</a:t>
            </a:r>
            <a:endParaRPr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Simple Interface.</a:t>
            </a:r>
            <a:endParaRPr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App uses texts: does not require both parties to own the app.</a:t>
            </a:r>
            <a:endParaRPr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Free</a:t>
            </a:r>
            <a:endParaRPr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Saved/Favorite Trips</a:t>
            </a:r>
            <a:endParaRPr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GPS Map</a:t>
            </a:r>
            <a:endParaRPr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Send automatic ETA’s</a:t>
            </a:r>
            <a:endParaRPr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400" y="830825"/>
            <a:ext cx="2322825" cy="19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9550" y="4199700"/>
            <a:ext cx="3754438" cy="9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/>
        </p:nvSpPr>
        <p:spPr>
          <a:xfrm>
            <a:off x="100" y="0"/>
            <a:ext cx="91440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COMPETITIVE ADVANTAGE</a:t>
            </a:r>
            <a:endParaRPr b="1" sz="48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" y="3892600"/>
            <a:ext cx="3127275" cy="12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3107650" y="1578249"/>
            <a:ext cx="2928900" cy="23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SO EASY TO USE, NO TUTORIAL NEEDED</a:t>
            </a:r>
            <a:endParaRPr b="1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RETENTION</a:t>
            </a:r>
            <a:endParaRPr b="1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RELIABLE</a:t>
            </a:r>
            <a:endParaRPr b="1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NOT LIMITED TO CERTAIN </a:t>
            </a:r>
            <a:endParaRPr b="1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AGE / GROUP</a:t>
            </a:r>
            <a:endParaRPr b="1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SIMPLE CONCEPT</a:t>
            </a:r>
            <a:endParaRPr b="1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LITTLE COMPETITORS</a:t>
            </a:r>
            <a:endParaRPr b="1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/>
        </p:nvSpPr>
        <p:spPr>
          <a:xfrm>
            <a:off x="100" y="0"/>
            <a:ext cx="91440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MARKETING &amp; SALES</a:t>
            </a:r>
            <a:endParaRPr b="1" sz="48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100" y="812875"/>
            <a:ext cx="91440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Dosis"/>
                <a:ea typeface="Dosis"/>
                <a:cs typeface="Dosis"/>
                <a:sym typeface="Dosis"/>
              </a:rPr>
              <a:t>MARKET</a:t>
            </a:r>
            <a:endParaRPr b="1" sz="1800" u="sng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100" y="1285075"/>
            <a:ext cx="9144000" cy="685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1.4 BILLION ANDROID USERS</a:t>
            </a: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WORLDWIDE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3445300" y="2182425"/>
            <a:ext cx="22536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Dosis"/>
                <a:ea typeface="Dosis"/>
                <a:cs typeface="Dosis"/>
                <a:sym typeface="Dosis"/>
              </a:rPr>
              <a:t>*PRO VERSION</a:t>
            </a:r>
            <a:endParaRPr b="1" sz="18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3030850" y="2654613"/>
            <a:ext cx="3082500" cy="10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osis"/>
              <a:buChar char="●"/>
            </a:pPr>
            <a:r>
              <a:rPr lang="en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Allows customizable messages</a:t>
            </a:r>
            <a:endParaRPr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osis"/>
              <a:buChar char="●"/>
            </a:pPr>
            <a:r>
              <a:rPr lang="en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Favorites</a:t>
            </a:r>
            <a:endParaRPr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	Save previous trips</a:t>
            </a:r>
            <a:endParaRPr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osis"/>
              <a:buChar char="●"/>
            </a:pPr>
            <a:r>
              <a:rPr lang="en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No Advertisements</a:t>
            </a:r>
            <a:endParaRPr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osis"/>
              <a:buChar char="●"/>
            </a:pPr>
            <a:r>
              <a:rPr lang="en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Ability to notify multiple contacts</a:t>
            </a:r>
            <a:endParaRPr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414550" y="2182425"/>
            <a:ext cx="22536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Dosis"/>
                <a:ea typeface="Dosis"/>
                <a:cs typeface="Dosis"/>
                <a:sym typeface="Dosis"/>
              </a:rPr>
              <a:t>ADVERTISEMENTS</a:t>
            </a:r>
            <a:endParaRPr b="1" sz="18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100" y="2654613"/>
            <a:ext cx="3082500" cy="10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osis"/>
              <a:buChar char="●"/>
            </a:pPr>
            <a:r>
              <a:rPr lang="en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Banner ADs</a:t>
            </a:r>
            <a:endParaRPr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osis"/>
              <a:buChar char="●"/>
            </a:pPr>
            <a:r>
              <a:rPr lang="en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Short Videos</a:t>
            </a:r>
            <a:endParaRPr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osis"/>
              <a:buChar char="●"/>
            </a:pPr>
            <a:r>
              <a:rPr lang="en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Sponsored Pop-Ups</a:t>
            </a:r>
            <a:endParaRPr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osis"/>
              <a:buChar char="●"/>
            </a:pPr>
            <a:r>
              <a:rPr lang="en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Make Viral Video w/ App</a:t>
            </a:r>
            <a:endParaRPr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osis"/>
              <a:buChar char="●"/>
            </a:pPr>
            <a:r>
              <a:rPr lang="en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Celebrity Endorsement</a:t>
            </a:r>
            <a:endParaRPr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6475950" y="2182425"/>
            <a:ext cx="22536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Dosis"/>
                <a:ea typeface="Dosis"/>
                <a:cs typeface="Dosis"/>
                <a:sym typeface="Dosis"/>
              </a:rPr>
              <a:t>SELL OUR APP</a:t>
            </a:r>
            <a:endParaRPr b="1" sz="18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6061500" y="2654613"/>
            <a:ext cx="3082500" cy="10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osis"/>
              <a:buChar char="●"/>
            </a:pPr>
            <a:r>
              <a:rPr lang="en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Sell our app to companies who have similar concepts</a:t>
            </a:r>
            <a:endParaRPr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osis"/>
              <a:buChar char="●"/>
            </a:pPr>
            <a:r>
              <a:rPr lang="en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UBER</a:t>
            </a:r>
            <a:endParaRPr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osis"/>
              <a:buChar char="●"/>
            </a:pPr>
            <a:r>
              <a:rPr lang="en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GPS Apps</a:t>
            </a:r>
            <a:endParaRPr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osis"/>
              <a:buChar char="●"/>
            </a:pPr>
            <a:r>
              <a:rPr lang="en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Social Media?</a:t>
            </a:r>
            <a:endParaRPr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/>
        </p:nvSpPr>
        <p:spPr>
          <a:xfrm>
            <a:off x="100" y="0"/>
            <a:ext cx="91440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FINANCIAL MODEL</a:t>
            </a:r>
            <a:endParaRPr b="1" sz="48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3107651" y="825800"/>
            <a:ext cx="29289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Questions to consider:</a:t>
            </a:r>
            <a:endParaRPr b="1" u="sng">
              <a:solidFill>
                <a:srgbClr val="434343"/>
              </a:solidFill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3738900" y="1460826"/>
            <a:ext cx="5405201" cy="24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1899600" y="1344725"/>
            <a:ext cx="53448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How do you plan to make money? </a:t>
            </a:r>
            <a:endParaRPr b="1"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How will you differentiate your product or service from what is already out there?</a:t>
            </a:r>
            <a:endParaRPr b="1"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 How do you know people will purchase your product? And at what price point?</a:t>
            </a:r>
            <a:endParaRPr b="1"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224649" y="4149500"/>
            <a:ext cx="75978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Dosis"/>
                <a:ea typeface="Dosis"/>
                <a:cs typeface="Dosis"/>
                <a:sym typeface="Dosis"/>
              </a:rPr>
              <a:t>TARGET MARKET:</a:t>
            </a:r>
            <a:endParaRPr b="1" u="sng">
              <a:latin typeface="Dosis"/>
              <a:ea typeface="Dosis"/>
              <a:cs typeface="Dosis"/>
              <a:sym typeface="Dosi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Although our demographic applies to anyone with a smartphone, we anticipate the primary users of this application to be mothers and their children. 88% of American mothers with mobile phones have smartphones; they rely on their smart phones to stay in contact with their children.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1474950" y="1942675"/>
            <a:ext cx="18990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Dosis"/>
                <a:ea typeface="Dosis"/>
                <a:cs typeface="Dosis"/>
                <a:sym typeface="Dosis"/>
              </a:rPr>
              <a:t>MARKETING STRATEGY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47325" y="2464050"/>
            <a:ext cx="19584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Advertising</a:t>
            </a:r>
            <a:endParaRPr b="1" u="sng">
              <a:solidFill>
                <a:srgbClr val="434343"/>
              </a:solidFill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1474950" y="2464050"/>
            <a:ext cx="16326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Promotions</a:t>
            </a:r>
            <a:endParaRPr b="1" u="sng">
              <a:solidFill>
                <a:srgbClr val="434343"/>
              </a:solidFill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2643025" y="2464050"/>
            <a:ext cx="19584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Campaigning</a:t>
            </a:r>
            <a:endParaRPr b="1" u="sng">
              <a:solidFill>
                <a:srgbClr val="434343"/>
              </a:solidFill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47325" y="3086550"/>
            <a:ext cx="19584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Mobile advertising</a:t>
            </a:r>
            <a:endParaRPr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- Amtrak</a:t>
            </a:r>
            <a:endParaRPr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- JetBlue</a:t>
            </a:r>
            <a:endParaRPr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-Southwest</a:t>
            </a:r>
            <a:endParaRPr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-Travel companies</a:t>
            </a:r>
            <a:endParaRPr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1312050" y="2904947"/>
            <a:ext cx="19584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Team up with UBER</a:t>
            </a:r>
            <a:endParaRPr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*Use App = free ride</a:t>
            </a:r>
            <a:endParaRPr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	</a:t>
            </a:r>
            <a:endParaRPr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2643025" y="3276225"/>
            <a:ext cx="19584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STOP </a:t>
            </a:r>
            <a:endParaRPr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TEXTING &amp; DRIVING</a:t>
            </a:r>
            <a:endParaRPr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AT&amp;T, Public Safety</a:t>
            </a:r>
            <a:endParaRPr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Commercial Advertising</a:t>
            </a:r>
            <a:endParaRPr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Prevent driving accidents</a:t>
            </a:r>
            <a:endParaRPr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