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Merriweather"/>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Merriweather-bold.fntdata"/><Relationship Id="rId6" Type="http://schemas.openxmlformats.org/officeDocument/2006/relationships/slide" Target="slides/slide1.xml"/><Relationship Id="rId18"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cecdc0b196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cecdc0b196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Speakers Notes: Our goal was to </a:t>
            </a:r>
            <a:r>
              <a:rPr lang="en"/>
              <a:t>find</a:t>
            </a:r>
            <a:r>
              <a:rPr lang="en"/>
              <a:t> the best model to predict the eclipse types in the NASA eclipse dataset. We are doing this through KNN, Linear Regression, Logistic Regression, SVM, and Gradient Boosting Trees. These models were all </a:t>
            </a:r>
            <a:r>
              <a:rPr lang="en"/>
              <a:t>rigorously</a:t>
            </a:r>
            <a:r>
              <a:rPr lang="en"/>
              <a:t> tested using dynamic parameter adjustments to see how they perform in predicting the 19 </a:t>
            </a:r>
            <a:r>
              <a:rPr lang="en"/>
              <a:t>different</a:t>
            </a:r>
            <a:r>
              <a:rPr lang="en"/>
              <a:t> eclipse types given a very limited dataset to support these eclipse types (ex. 6 was the lowest category </a:t>
            </a:r>
            <a:r>
              <a:rPr lang="en"/>
              <a:t>meaning</a:t>
            </a:r>
            <a:r>
              <a:rPr lang="en"/>
              <a:t> </a:t>
            </a:r>
            <a:r>
              <a:rPr lang="en"/>
              <a:t>only 6 of one eclipse type to compare to the rest).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cecdc0b196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cecdc0b196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features in the dataset are in the ReadMe file with </a:t>
            </a:r>
            <a:r>
              <a:rPr lang="en"/>
              <a:t>explanations</a:t>
            </a:r>
            <a:r>
              <a:rPr lang="en"/>
              <a:t> as to what they are and if we included them.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cecdc0b196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cecdc0b196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cecdc0b196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cecdc0b196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cecdc0b196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cecdc0b196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cecdc0b196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cecdc0b196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ecdc0b196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ecdc0b196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AML Project 3</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Dylan Miller, Jackson Dockerty, and Luke Gegick</a:t>
            </a:r>
            <a:endParaRPr/>
          </a:p>
        </p:txBody>
      </p:sp>
      <p:pic>
        <p:nvPicPr>
          <p:cNvPr id="66" name="Google Shape;66;p13"/>
          <p:cNvPicPr preferRelativeResize="0"/>
          <p:nvPr/>
        </p:nvPicPr>
        <p:blipFill>
          <a:blip r:embed="rId3">
            <a:alphaModFix/>
          </a:blip>
          <a:stretch>
            <a:fillRect/>
          </a:stretch>
        </p:blipFill>
        <p:spPr>
          <a:xfrm>
            <a:off x="6223878" y="3110975"/>
            <a:ext cx="2510175" cy="1880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Understanding</a:t>
            </a:r>
            <a:endParaRPr/>
          </a:p>
        </p:txBody>
      </p:sp>
      <p:sp>
        <p:nvSpPr>
          <p:cNvPr id="72" name="Google Shape;72;p1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We are trying to find the best machine learning model for predicting the type of eclipses to take place given </a:t>
            </a:r>
            <a:r>
              <a:rPr lang="en" sz="1900"/>
              <a:t>previous</a:t>
            </a:r>
            <a:r>
              <a:rPr lang="en" sz="1900"/>
              <a:t> eclipse data</a:t>
            </a:r>
            <a:endParaRPr sz="1900"/>
          </a:p>
          <a:p>
            <a:pPr indent="-349250" lvl="0" marL="457200" rtl="0" algn="l">
              <a:spcBef>
                <a:spcPts val="0"/>
              </a:spcBef>
              <a:spcAft>
                <a:spcPts val="0"/>
              </a:spcAft>
              <a:buSzPts val="1900"/>
              <a:buChar char="●"/>
            </a:pPr>
            <a:r>
              <a:rPr lang="en" sz="1900"/>
              <a:t>We aim to compare the </a:t>
            </a:r>
            <a:r>
              <a:rPr lang="en" sz="1900"/>
              <a:t>supervised</a:t>
            </a:r>
            <a:r>
              <a:rPr lang="en" sz="1900"/>
              <a:t> learning models </a:t>
            </a:r>
            <a:endParaRPr sz="1900"/>
          </a:p>
          <a:p>
            <a:pPr indent="-349250" lvl="0" marL="457200" rtl="0" algn="l">
              <a:spcBef>
                <a:spcPts val="0"/>
              </a:spcBef>
              <a:spcAft>
                <a:spcPts val="0"/>
              </a:spcAft>
              <a:buSzPts val="1900"/>
              <a:buChar char="●"/>
            </a:pPr>
            <a:r>
              <a:rPr lang="en" sz="1900"/>
              <a:t>The solution to the problem will help to predict the best eclipses for viewing, and demonstrate the best model for interpreting complex prediction variables</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Understanding</a:t>
            </a:r>
            <a:endParaRPr/>
          </a:p>
        </p:txBody>
      </p:sp>
      <p:sp>
        <p:nvSpPr>
          <p:cNvPr id="78" name="Google Shape;78;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engineering</a:t>
            </a:r>
            <a:endParaRPr/>
          </a:p>
        </p:txBody>
      </p:sp>
      <p:sp>
        <p:nvSpPr>
          <p:cNvPr id="84" name="Google Shape;84;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Selection and Training</a:t>
            </a:r>
            <a:endParaRPr/>
          </a:p>
        </p:txBody>
      </p:sp>
      <p:sp>
        <p:nvSpPr>
          <p:cNvPr id="90" name="Google Shape;90;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Hyperparameter Tuning</a:t>
            </a:r>
            <a:endParaRPr/>
          </a:p>
        </p:txBody>
      </p:sp>
      <p:sp>
        <p:nvSpPr>
          <p:cNvPr id="96" name="Google Shape;96;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and Analysis</a:t>
            </a:r>
            <a:endParaRPr/>
          </a:p>
        </p:txBody>
      </p:sp>
      <p:sp>
        <p:nvSpPr>
          <p:cNvPr id="102" name="Google Shape;102;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08" name="Google Shape;108;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