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Market Rent Difference: A Spatial Analysis of Unfair Housing Prices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Dylan Micheals &amp; Shouro Shuvit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Problem</a:t>
            </a:r>
            <a:r>
              <a:rPr/>
              <a:t>: Housing prices are often unfair and unaffordable</a:t>
            </a:r>
          </a:p>
          <a:p>
            <a:pPr lvl="1" indent="0" marL="342900">
              <a:buNone/>
            </a:pPr>
          </a:p>
          <a:p>
            <a:pPr lvl="0"/>
            <a:r>
              <a:rPr b="1"/>
              <a:t>Current Policy</a:t>
            </a:r>
            <a:r>
              <a:rPr/>
              <a:t>: Fair Market Rent (FMR) is used to determine housing prices</a:t>
            </a:r>
          </a:p>
          <a:p>
            <a:pPr lvl="1"/>
            <a:r>
              <a:rPr/>
              <a:t>Problem is that it only looks at a narrow portion of what influences housing prices</a:t>
            </a:r>
          </a:p>
          <a:p>
            <a:pPr lvl="0"/>
            <a:r>
              <a:rPr b="1"/>
              <a:t>Goal</a:t>
            </a:r>
            <a:r>
              <a:rPr/>
              <a:t>: Analyze the difference between FMR and actual housing prices to identify areas of unfair housing prices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</a:t>
            </a:r>
            <a:r>
              <a:rPr/>
              <a:t>: 100k apartments for Rent Classified Dataset</a:t>
            </a:r>
          </a:p>
          <a:p>
            <a:pPr lvl="0"/>
            <a:r>
              <a:rPr b="1"/>
              <a:t>Data</a:t>
            </a:r>
            <a:r>
              <a:rPr/>
              <a:t>: FMR Dataset</a:t>
            </a:r>
          </a:p>
          <a:p>
            <a:pPr lvl="0"/>
            <a:r>
              <a:rPr b="1"/>
              <a:t>Analysis</a:t>
            </a:r>
            <a:r>
              <a:rPr/>
              <a:t>:</a:t>
            </a:r>
          </a:p>
          <a:p>
            <a:pPr lvl="1"/>
            <a:r>
              <a:rPr b="1"/>
              <a:t>Exploratory Data Analysis</a:t>
            </a:r>
            <a:r>
              <a:rPr/>
              <a:t>: Analyze correlations between variables and create a basic linear model</a:t>
            </a:r>
          </a:p>
          <a:p>
            <a:pPr lvl="1"/>
            <a:r>
              <a:rPr b="1"/>
              <a:t>Random Forest</a:t>
            </a:r>
            <a:r>
              <a:rPr/>
              <a:t>: Predict housing prices based on bedrooms, bathrooms, square footage, and population</a:t>
            </a:r>
          </a:p>
          <a:p>
            <a:pPr lvl="1"/>
            <a:r>
              <a:rPr b="1"/>
              <a:t>Geographically Weighted Regression</a:t>
            </a:r>
            <a:r>
              <a:rPr/>
              <a:t>: Predict housing prices based on bedrooms, bathrooms, square footage, and population</a:t>
            </a:r>
          </a:p>
          <a:p>
            <a:pPr lvl="0"/>
            <a:r>
              <a:rPr b="1"/>
              <a:t>Model Choice</a:t>
            </a:r>
            <a:r>
              <a:rPr/>
              <a:t>: GWR was chosen because it accounts for spatial autocorrelation which was crucial in our understanding of how the covariates vary over space</a:t>
            </a:r>
          </a:p>
          <a:p>
            <a:pPr lvl="1"/>
            <a:r>
              <a:rPr/>
              <a:t>Use the Simulation study as proof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Insert Plots here</a:t>
            </a:r>
          </a:p>
          <a:p>
            <a:pPr lvl="0"/>
            <a:r>
              <a:rPr b="1"/>
              <a:t>Show where in the US we see our greatest discrepancies</a:t>
            </a:r>
          </a:p>
          <a:p>
            <a:pPr lvl="0"/>
            <a:r>
              <a:rPr b="1"/>
              <a:t>The validity of our results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do our results mean?</a:t>
            </a:r>
          </a:p>
          <a:p>
            <a:pPr lvl="0"/>
            <a:r>
              <a:rPr b="1"/>
              <a:t>Why are some areas more unfair than others?</a:t>
            </a:r>
          </a:p>
          <a:p>
            <a:pPr lvl="1"/>
            <a:r>
              <a:rPr/>
              <a:t>New York City, Western Coast, Colorado, Miami</a:t>
            </a:r>
          </a:p>
          <a:p>
            <a:pPr lvl="0"/>
            <a:r>
              <a:rPr b="1"/>
              <a:t>How can we use this information to make housing more affordable?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Summarize our results</a:t>
            </a:r>
          </a:p>
          <a:p>
            <a:pPr lvl="0"/>
            <a:r>
              <a:rPr b="1"/>
              <a:t>Moving forward, what can we do to improve upon our research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Market Rent Difference: A Spatial Analysis of Unfair Housing Prices</dc:title>
  <dc:creator>Dylan Micheals &amp; Shouro Shuvit</dc:creator>
  <cp:keywords/>
  <dcterms:created xsi:type="dcterms:W3CDTF">2024-04-28T22:16:25Z</dcterms:created>
  <dcterms:modified xsi:type="dcterms:W3CDTF">2024-04-28T22:16:25Z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