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Final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Dylan Micheals &amp; Shouro Shuvit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Dylan Micheals &amp; Shouro Shuvit</dc:creator>
  <cp:keywords/>
  <dcterms:created xsi:type="dcterms:W3CDTF">2024-03-31T22:50:43Z</dcterms:created>
  <dcterms:modified xsi:type="dcterms:W3CDTF">2024-03-31T22:50:43Z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