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DM Sans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Anaheim"/>
      <p:regular r:id="rId41"/>
    </p:embeddedFont>
    <p:embeddedFont>
      <p:font typeface="Manrope"/>
      <p:regular r:id="rId42"/>
      <p:bold r:id="rId43"/>
    </p:embeddedFont>
    <p:embeddedFont>
      <p:font typeface="Bebas Neue"/>
      <p:regular r:id="rId44"/>
    </p:embeddedFont>
    <p:embeddedFont>
      <p:font typeface="Fira Sans Extra Condensed Medium"/>
      <p:regular r:id="rId45"/>
      <p:bold r:id="rId46"/>
      <p:italic r:id="rId47"/>
      <p:boldItalic r:id="rId48"/>
    </p:embeddedFont>
    <p:embeddedFont>
      <p:font typeface="Epilogue"/>
      <p:regular r:id="rId49"/>
      <p:bold r:id="rId50"/>
      <p:italic r:id="rId51"/>
      <p:boldItalic r:id="rId52"/>
    </p:embeddedFont>
    <p:embeddedFont>
      <p:font typeface="PT Sans"/>
      <p:regular r:id="rId53"/>
      <p:bold r:id="rId54"/>
      <p:italic r:id="rId55"/>
      <p:boldItalic r:id="rId56"/>
    </p:embeddedFont>
    <p:embeddedFont>
      <p:font typeface="DM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A2AF58-0775-4922-8441-41812A3A8DEF}">
  <a:tblStyle styleId="{BDA2AF58-0775-4922-8441-41812A3A8D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Manrope-regular.fntdata"/><Relationship Id="rId41" Type="http://schemas.openxmlformats.org/officeDocument/2006/relationships/font" Target="fonts/Anaheim-regular.fntdata"/><Relationship Id="rId44" Type="http://schemas.openxmlformats.org/officeDocument/2006/relationships/font" Target="fonts/BebasNeue-regular.fntdata"/><Relationship Id="rId43" Type="http://schemas.openxmlformats.org/officeDocument/2006/relationships/font" Target="fonts/Manrope-bold.fntdata"/><Relationship Id="rId46" Type="http://schemas.openxmlformats.org/officeDocument/2006/relationships/font" Target="fonts/FiraSansExtraCondensedMedium-bold.fntdata"/><Relationship Id="rId45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boldItalic.fntdata"/><Relationship Id="rId47" Type="http://schemas.openxmlformats.org/officeDocument/2006/relationships/font" Target="fonts/FiraSansExtraCondensedMedium-italic.fntdata"/><Relationship Id="rId49" Type="http://schemas.openxmlformats.org/officeDocument/2006/relationships/font" Target="fonts/Epilog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DMSansMedium-regular.fntdata"/><Relationship Id="rId32" Type="http://schemas.openxmlformats.org/officeDocument/2006/relationships/slide" Target="slides/slide26.xml"/><Relationship Id="rId35" Type="http://schemas.openxmlformats.org/officeDocument/2006/relationships/font" Target="fonts/DMSansMedium-italic.fntdata"/><Relationship Id="rId34" Type="http://schemas.openxmlformats.org/officeDocument/2006/relationships/font" Target="fonts/DMSansMedium-bold.fntdata"/><Relationship Id="rId37" Type="http://schemas.openxmlformats.org/officeDocument/2006/relationships/font" Target="fonts/Roboto-regular.fntdata"/><Relationship Id="rId36" Type="http://schemas.openxmlformats.org/officeDocument/2006/relationships/font" Target="fonts/DMSansMedium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DMSans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pilogue-italic.fntdata"/><Relationship Id="rId50" Type="http://schemas.openxmlformats.org/officeDocument/2006/relationships/font" Target="fonts/Epilogue-bold.fntdata"/><Relationship Id="rId53" Type="http://schemas.openxmlformats.org/officeDocument/2006/relationships/font" Target="fonts/PTSans-regular.fntdata"/><Relationship Id="rId52" Type="http://schemas.openxmlformats.org/officeDocument/2006/relationships/font" Target="fonts/Epilogue-boldItalic.fntdata"/><Relationship Id="rId11" Type="http://schemas.openxmlformats.org/officeDocument/2006/relationships/slide" Target="slides/slide5.xml"/><Relationship Id="rId55" Type="http://schemas.openxmlformats.org/officeDocument/2006/relationships/font" Target="fonts/PTSans-italic.fntdata"/><Relationship Id="rId10" Type="http://schemas.openxmlformats.org/officeDocument/2006/relationships/slide" Target="slides/slide4.xml"/><Relationship Id="rId54" Type="http://schemas.openxmlformats.org/officeDocument/2006/relationships/font" Target="fonts/PTSans-bold.fntdata"/><Relationship Id="rId13" Type="http://schemas.openxmlformats.org/officeDocument/2006/relationships/slide" Target="slides/slide7.xml"/><Relationship Id="rId57" Type="http://schemas.openxmlformats.org/officeDocument/2006/relationships/font" Target="fonts/DMSans-regular.fntdata"/><Relationship Id="rId12" Type="http://schemas.openxmlformats.org/officeDocument/2006/relationships/slide" Target="slides/slide6.xml"/><Relationship Id="rId56" Type="http://schemas.openxmlformats.org/officeDocument/2006/relationships/font" Target="fonts/PTSans-boldItalic.fntdata"/><Relationship Id="rId15" Type="http://schemas.openxmlformats.org/officeDocument/2006/relationships/slide" Target="slides/slide9.xml"/><Relationship Id="rId59" Type="http://schemas.openxmlformats.org/officeDocument/2006/relationships/font" Target="fonts/DMSans-italic.fntdata"/><Relationship Id="rId14" Type="http://schemas.openxmlformats.org/officeDocument/2006/relationships/slide" Target="slides/slide8.xml"/><Relationship Id="rId58" Type="http://schemas.openxmlformats.org/officeDocument/2006/relationships/font" Target="fonts/DM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886ae35fe4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886ae35fe4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886ae35f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886ae35f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886ae35fe4_3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886ae35fe4_3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886ae35f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886ae35f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886ae35fe4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886ae35fe4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886ae35fe4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886ae35fe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5194592ddf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5194592ddf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5194592ddf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5194592ddf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5194592ddf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5194592ddf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8858dc79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8858dc79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194592ddf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5194592ddf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8862926c8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8862926c8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8862926c8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8862926c8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8858dc79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8858dc79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88476682a6_2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88476682a6_2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88476682a6_2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88476682a6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8858dc79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8858dc79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88476682a6_2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88476682a6_2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8862926c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8862926c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8476682a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8476682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86ae35fe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86ae35fe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86ae35fe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86ae35fe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8862926c8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8862926c8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886ae35fe4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886ae35fe4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886ae35fe4_3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886ae35fe4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92800" y="1376625"/>
            <a:ext cx="6589200" cy="227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6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92800" y="3672725"/>
            <a:ext cx="5576400" cy="47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47596" y="-289380"/>
            <a:ext cx="1775192" cy="1669980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53125" y="4022888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30975" y="3068038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09400" y="3659288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93308" y="2681354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372875" y="-674874"/>
            <a:ext cx="2594582" cy="257030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554050" y="4349663"/>
            <a:ext cx="539950" cy="614225"/>
            <a:chOff x="2164400" y="2320325"/>
            <a:chExt cx="539950" cy="614225"/>
          </a:xfrm>
        </p:grpSpPr>
        <p:sp>
          <p:nvSpPr>
            <p:cNvPr id="18" name="Google Shape;18;p2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82475" y="4387363"/>
            <a:ext cx="539950" cy="614225"/>
            <a:chOff x="2164400" y="2320325"/>
            <a:chExt cx="539950" cy="614225"/>
          </a:xfrm>
        </p:grpSpPr>
        <p:sp>
          <p:nvSpPr>
            <p:cNvPr id="23" name="Google Shape;23;p2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8673099" y="1562851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hasCustomPrompt="1" type="title"/>
          </p:nvPr>
        </p:nvSpPr>
        <p:spPr>
          <a:xfrm>
            <a:off x="1639800" y="1609050"/>
            <a:ext cx="5864400" cy="1406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1639800" y="3015450"/>
            <a:ext cx="5864400" cy="47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11"/>
          <p:cNvSpPr/>
          <p:nvPr/>
        </p:nvSpPr>
        <p:spPr>
          <a:xfrm>
            <a:off x="-522352" y="4240290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-69125" y="3773775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1384433" y="4327691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cap="flat" cmpd="sng" w="9525">
            <a:solidFill>
              <a:srgbClr val="F38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-919275" y="359075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-155212" y="-32992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1"/>
          <p:cNvGrpSpPr/>
          <p:nvPr/>
        </p:nvGrpSpPr>
        <p:grpSpPr>
          <a:xfrm>
            <a:off x="250500" y="532675"/>
            <a:ext cx="539975" cy="614475"/>
            <a:chOff x="3536675" y="2846650"/>
            <a:chExt cx="539975" cy="614475"/>
          </a:xfrm>
        </p:grpSpPr>
        <p:sp>
          <p:nvSpPr>
            <p:cNvPr id="174" name="Google Shape;174;p11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1"/>
          <p:cNvGrpSpPr/>
          <p:nvPr/>
        </p:nvGrpSpPr>
        <p:grpSpPr>
          <a:xfrm>
            <a:off x="7832988" y="4240288"/>
            <a:ext cx="539975" cy="614475"/>
            <a:chOff x="3536675" y="2846650"/>
            <a:chExt cx="539975" cy="614475"/>
          </a:xfrm>
        </p:grpSpPr>
        <p:sp>
          <p:nvSpPr>
            <p:cNvPr id="179" name="Google Shape;179;p11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1"/>
          <p:cNvSpPr/>
          <p:nvPr/>
        </p:nvSpPr>
        <p:spPr>
          <a:xfrm>
            <a:off x="6155138" y="-329925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5932988" y="-1284775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hasCustomPrompt="1" idx="2" type="title"/>
          </p:nvPr>
        </p:nvSpPr>
        <p:spPr>
          <a:xfrm>
            <a:off x="1845900" y="141130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2522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/>
          <p:nvPr>
            <p:ph hasCustomPrompt="1" idx="3" type="title"/>
          </p:nvPr>
        </p:nvSpPr>
        <p:spPr>
          <a:xfrm>
            <a:off x="1845900" y="283023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2522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hasCustomPrompt="1" idx="4" type="title"/>
          </p:nvPr>
        </p:nvSpPr>
        <p:spPr>
          <a:xfrm>
            <a:off x="4204650" y="141130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2522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hasCustomPrompt="1" idx="5" type="title"/>
          </p:nvPr>
        </p:nvSpPr>
        <p:spPr>
          <a:xfrm>
            <a:off x="4204650" y="283023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2522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hasCustomPrompt="1" idx="6" type="title"/>
          </p:nvPr>
        </p:nvSpPr>
        <p:spPr>
          <a:xfrm>
            <a:off x="6563400" y="141130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2522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hasCustomPrompt="1" idx="7" type="title"/>
          </p:nvPr>
        </p:nvSpPr>
        <p:spPr>
          <a:xfrm>
            <a:off x="6563400" y="283023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2522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1" type="subTitle"/>
          </p:nvPr>
        </p:nvSpPr>
        <p:spPr>
          <a:xfrm>
            <a:off x="1033650" y="1937651"/>
            <a:ext cx="2359200" cy="7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rgbClr val="746745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3392400" y="1937651"/>
            <a:ext cx="2359200" cy="7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rgbClr val="746745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3"/>
          <p:cNvSpPr txBox="1"/>
          <p:nvPr>
            <p:ph idx="9" type="subTitle"/>
          </p:nvPr>
        </p:nvSpPr>
        <p:spPr>
          <a:xfrm>
            <a:off x="5751150" y="1937651"/>
            <a:ext cx="2359200" cy="7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rgbClr val="746745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13" type="subTitle"/>
          </p:nvPr>
        </p:nvSpPr>
        <p:spPr>
          <a:xfrm>
            <a:off x="1033650" y="3356639"/>
            <a:ext cx="2359200" cy="7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rgbClr val="746745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14" type="subTitle"/>
          </p:nvPr>
        </p:nvSpPr>
        <p:spPr>
          <a:xfrm>
            <a:off x="3392850" y="3356639"/>
            <a:ext cx="2358300" cy="75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15" type="subTitle"/>
          </p:nvPr>
        </p:nvSpPr>
        <p:spPr>
          <a:xfrm>
            <a:off x="5751150" y="3356639"/>
            <a:ext cx="2359200" cy="7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rgbClr val="746745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/>
          <p:nvPr/>
        </p:nvSpPr>
        <p:spPr>
          <a:xfrm>
            <a:off x="8180600" y="-75300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8110350" y="-58942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101723" y="4002728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184908" y="3644454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-808850" y="3737863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8180600" y="666925"/>
            <a:ext cx="539975" cy="614475"/>
            <a:chOff x="3536675" y="2846650"/>
            <a:chExt cx="539975" cy="614475"/>
          </a:xfrm>
        </p:grpSpPr>
        <p:sp>
          <p:nvSpPr>
            <p:cNvPr id="206" name="Google Shape;206;p13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14"/>
          <p:cNvSpPr/>
          <p:nvPr/>
        </p:nvSpPr>
        <p:spPr>
          <a:xfrm>
            <a:off x="257899" y="-132849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870050" y="-215175"/>
            <a:ext cx="539975" cy="614475"/>
            <a:chOff x="3536675" y="2846650"/>
            <a:chExt cx="539975" cy="614475"/>
          </a:xfrm>
        </p:grpSpPr>
        <p:sp>
          <p:nvSpPr>
            <p:cNvPr id="214" name="Google Shape;214;p14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4"/>
          <p:cNvSpPr/>
          <p:nvPr/>
        </p:nvSpPr>
        <p:spPr>
          <a:xfrm>
            <a:off x="7484054" y="-969193"/>
            <a:ext cx="1775192" cy="1669980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8193675" y="-1711862"/>
            <a:ext cx="2594582" cy="257030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2" name="Google Shape;222;p15"/>
          <p:cNvSpPr/>
          <p:nvPr/>
        </p:nvSpPr>
        <p:spPr>
          <a:xfrm>
            <a:off x="7947750" y="4010525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7877500" y="4174100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5"/>
          <p:cNvGrpSpPr/>
          <p:nvPr/>
        </p:nvGrpSpPr>
        <p:grpSpPr>
          <a:xfrm rot="269117">
            <a:off x="8568714" y="3559443"/>
            <a:ext cx="539955" cy="614452"/>
            <a:chOff x="3536675" y="2846650"/>
            <a:chExt cx="539975" cy="614475"/>
          </a:xfrm>
        </p:grpSpPr>
        <p:sp>
          <p:nvSpPr>
            <p:cNvPr id="225" name="Google Shape;225;p15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5"/>
          <p:cNvSpPr/>
          <p:nvPr/>
        </p:nvSpPr>
        <p:spPr>
          <a:xfrm>
            <a:off x="-316702" y="-465597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136525" y="-932112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63308" y="367529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" name="Google Shape;234;p16"/>
          <p:cNvSpPr/>
          <p:nvPr/>
        </p:nvSpPr>
        <p:spPr>
          <a:xfrm>
            <a:off x="8424024" y="-281374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6"/>
          <p:cNvGrpSpPr/>
          <p:nvPr/>
        </p:nvGrpSpPr>
        <p:grpSpPr>
          <a:xfrm rot="227404">
            <a:off x="8723071" y="-2644"/>
            <a:ext cx="539968" cy="614467"/>
            <a:chOff x="3536675" y="2846650"/>
            <a:chExt cx="539975" cy="614475"/>
          </a:xfrm>
        </p:grpSpPr>
        <p:sp>
          <p:nvSpPr>
            <p:cNvPr id="236" name="Google Shape;236;p16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7114475" y="4841200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-378075" y="-35530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385988" y="-1044300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 rot="291528">
            <a:off x="791806" y="-181850"/>
            <a:ext cx="539972" cy="614471"/>
            <a:chOff x="3536675" y="2846650"/>
            <a:chExt cx="539975" cy="614475"/>
          </a:xfrm>
        </p:grpSpPr>
        <p:sp>
          <p:nvSpPr>
            <p:cNvPr id="244" name="Google Shape;244;p16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17"/>
          <p:cNvSpPr/>
          <p:nvPr/>
        </p:nvSpPr>
        <p:spPr>
          <a:xfrm>
            <a:off x="7466200" y="448665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8110175" y="3909538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260900" y="-359100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38750" y="-1313950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7"/>
          <p:cNvGrpSpPr/>
          <p:nvPr/>
        </p:nvGrpSpPr>
        <p:grpSpPr>
          <a:xfrm>
            <a:off x="1309575" y="5475"/>
            <a:ext cx="539950" cy="614225"/>
            <a:chOff x="2164400" y="2320325"/>
            <a:chExt cx="539950" cy="614225"/>
          </a:xfrm>
        </p:grpSpPr>
        <p:sp>
          <p:nvSpPr>
            <p:cNvPr id="255" name="Google Shape;255;p17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18"/>
          <p:cNvSpPr/>
          <p:nvPr/>
        </p:nvSpPr>
        <p:spPr>
          <a:xfrm>
            <a:off x="-210475" y="-302225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553588" y="-99122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>
            <a:off x="1992388" y="-145300"/>
            <a:ext cx="539975" cy="614475"/>
            <a:chOff x="3536675" y="2846650"/>
            <a:chExt cx="539975" cy="614475"/>
          </a:xfrm>
        </p:grpSpPr>
        <p:sp>
          <p:nvSpPr>
            <p:cNvPr id="264" name="Google Shape;264;p18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8"/>
          <p:cNvSpPr/>
          <p:nvPr/>
        </p:nvSpPr>
        <p:spPr>
          <a:xfrm>
            <a:off x="8274225" y="-550787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8052075" y="-1505637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8468400" y="4732300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19"/>
          <p:cNvSpPr/>
          <p:nvPr/>
        </p:nvSpPr>
        <p:spPr>
          <a:xfrm>
            <a:off x="7590498" y="-357372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8043725" y="-823887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8770508" y="475754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-606425" y="446138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-828575" y="-508712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9"/>
          <p:cNvGrpSpPr/>
          <p:nvPr/>
        </p:nvGrpSpPr>
        <p:grpSpPr>
          <a:xfrm rot="278767">
            <a:off x="442306" y="810612"/>
            <a:ext cx="539942" cy="614216"/>
            <a:chOff x="2164400" y="2320325"/>
            <a:chExt cx="539950" cy="614225"/>
          </a:xfrm>
        </p:grpSpPr>
        <p:sp>
          <p:nvSpPr>
            <p:cNvPr id="279" name="Google Shape;279;p19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19"/>
          <p:cNvSpPr/>
          <p:nvPr/>
        </p:nvSpPr>
        <p:spPr>
          <a:xfrm>
            <a:off x="8420825" y="3922300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3311175" y="988900"/>
            <a:ext cx="35280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0"/>
          <p:cNvSpPr txBox="1"/>
          <p:nvPr>
            <p:ph idx="1" type="subTitle"/>
          </p:nvPr>
        </p:nvSpPr>
        <p:spPr>
          <a:xfrm>
            <a:off x="3311170" y="2175411"/>
            <a:ext cx="43737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87" name="Google Shape;287;p20"/>
          <p:cNvSpPr/>
          <p:nvPr>
            <p:ph idx="2" type="pic"/>
          </p:nvPr>
        </p:nvSpPr>
        <p:spPr>
          <a:xfrm>
            <a:off x="1327425" y="1269700"/>
            <a:ext cx="1574400" cy="2597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88" name="Google Shape;288;p20"/>
          <p:cNvSpPr/>
          <p:nvPr/>
        </p:nvSpPr>
        <p:spPr>
          <a:xfrm>
            <a:off x="7754675" y="132175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7532525" y="-822675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8803350" y="496750"/>
            <a:ext cx="539950" cy="614225"/>
            <a:chOff x="2164400" y="2320325"/>
            <a:chExt cx="539950" cy="614225"/>
          </a:xfrm>
        </p:grpSpPr>
        <p:sp>
          <p:nvSpPr>
            <p:cNvPr id="291" name="Google Shape;291;p20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20"/>
          <p:cNvSpPr/>
          <p:nvPr/>
        </p:nvSpPr>
        <p:spPr>
          <a:xfrm>
            <a:off x="6782913" y="4474650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6993713" y="4350700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317075" y="4278350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>
            <p:ph idx="2" type="pic"/>
          </p:nvPr>
        </p:nvSpPr>
        <p:spPr>
          <a:xfrm>
            <a:off x="916375" y="680850"/>
            <a:ext cx="3057900" cy="377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"/>
          <p:cNvSpPr/>
          <p:nvPr/>
        </p:nvSpPr>
        <p:spPr>
          <a:xfrm>
            <a:off x="7440775" y="481650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218625" y="-473200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8489450" y="846225"/>
            <a:ext cx="539950" cy="614225"/>
            <a:chOff x="2164400" y="2320325"/>
            <a:chExt cx="539950" cy="614225"/>
          </a:xfrm>
        </p:grpSpPr>
        <p:sp>
          <p:nvSpPr>
            <p:cNvPr id="33" name="Google Shape;33;p3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>
            <a:off x="7397050" y="118050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35658" y="90566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cap="flat" cmpd="sng" w="9525">
            <a:solidFill>
              <a:srgbClr val="F252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312350" y="187938"/>
            <a:ext cx="539975" cy="614475"/>
            <a:chOff x="3536675" y="2846650"/>
            <a:chExt cx="539975" cy="614475"/>
          </a:xfrm>
        </p:grpSpPr>
        <p:sp>
          <p:nvSpPr>
            <p:cNvPr id="40" name="Google Shape;40;p3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>
            <a:off x="7198625" y="432060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128375" y="448417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8368400" y="4494200"/>
            <a:ext cx="539975" cy="614475"/>
            <a:chOff x="3536675" y="2846650"/>
            <a:chExt cx="539975" cy="614475"/>
          </a:xfrm>
        </p:grpSpPr>
        <p:sp>
          <p:nvSpPr>
            <p:cNvPr id="47" name="Google Shape;47;p3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type="title"/>
          </p:nvPr>
        </p:nvSpPr>
        <p:spPr>
          <a:xfrm>
            <a:off x="4502524" y="2532238"/>
            <a:ext cx="33765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hasCustomPrompt="1" idx="3" type="title"/>
          </p:nvPr>
        </p:nvSpPr>
        <p:spPr>
          <a:xfrm>
            <a:off x="4502525" y="929750"/>
            <a:ext cx="1645800" cy="140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6279450" y="539500"/>
            <a:ext cx="21513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21"/>
          <p:cNvSpPr txBox="1"/>
          <p:nvPr>
            <p:ph idx="1" type="subTitle"/>
          </p:nvPr>
        </p:nvSpPr>
        <p:spPr>
          <a:xfrm>
            <a:off x="6279450" y="1655775"/>
            <a:ext cx="21513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21"/>
          <p:cNvSpPr/>
          <p:nvPr>
            <p:ph idx="2" type="pic"/>
          </p:nvPr>
        </p:nvSpPr>
        <p:spPr>
          <a:xfrm>
            <a:off x="722600" y="632175"/>
            <a:ext cx="1782600" cy="3944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302" name="Google Shape;302;p21"/>
          <p:cNvSpPr/>
          <p:nvPr>
            <p:ph idx="3" type="pic"/>
          </p:nvPr>
        </p:nvSpPr>
        <p:spPr>
          <a:xfrm>
            <a:off x="2663700" y="632175"/>
            <a:ext cx="3387900" cy="2170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303" name="Google Shape;303;p21"/>
          <p:cNvSpPr/>
          <p:nvPr>
            <p:ph idx="4" type="pic"/>
          </p:nvPr>
        </p:nvSpPr>
        <p:spPr>
          <a:xfrm>
            <a:off x="2663725" y="2953275"/>
            <a:ext cx="3387900" cy="1623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304" name="Google Shape;304;p21"/>
          <p:cNvSpPr/>
          <p:nvPr/>
        </p:nvSpPr>
        <p:spPr>
          <a:xfrm>
            <a:off x="6794573" y="4196990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7247800" y="3730475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8701358" y="4284391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 rot="129289">
            <a:off x="6379739" y="4529401"/>
            <a:ext cx="539954" cy="614229"/>
            <a:chOff x="2164400" y="2320325"/>
            <a:chExt cx="539950" cy="614225"/>
          </a:xfrm>
        </p:grpSpPr>
        <p:sp>
          <p:nvSpPr>
            <p:cNvPr id="308" name="Google Shape;308;p21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687375" y="1075125"/>
            <a:ext cx="374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315" name="Google Shape;315;p22"/>
          <p:cNvSpPr txBox="1"/>
          <p:nvPr>
            <p:ph idx="2" type="body"/>
          </p:nvPr>
        </p:nvSpPr>
        <p:spPr>
          <a:xfrm>
            <a:off x="4711125" y="1075125"/>
            <a:ext cx="374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316" name="Google Shape;316;p22"/>
          <p:cNvSpPr/>
          <p:nvPr/>
        </p:nvSpPr>
        <p:spPr>
          <a:xfrm>
            <a:off x="5972148" y="4348490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6425375" y="3881975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 rot="129289">
            <a:off x="5557314" y="4680901"/>
            <a:ext cx="539954" cy="614229"/>
            <a:chOff x="2164400" y="2320325"/>
            <a:chExt cx="539950" cy="614225"/>
          </a:xfrm>
        </p:grpSpPr>
        <p:sp>
          <p:nvSpPr>
            <p:cNvPr id="319" name="Google Shape;319;p22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2"/>
          <p:cNvSpPr/>
          <p:nvPr/>
        </p:nvSpPr>
        <p:spPr>
          <a:xfrm>
            <a:off x="-242371" y="-332655"/>
            <a:ext cx="1775192" cy="1669980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8046658" y="115929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-1567650" y="-718149"/>
            <a:ext cx="2594582" cy="257030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7878933" y="4435891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>
            <a:off x="720000" y="1082301"/>
            <a:ext cx="7704000" cy="1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330" name="Google Shape;330;p23"/>
          <p:cNvSpPr/>
          <p:nvPr/>
        </p:nvSpPr>
        <p:spPr>
          <a:xfrm>
            <a:off x="8059048" y="-281735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8512275" y="-748250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 rot="129289">
            <a:off x="7644214" y="50676"/>
            <a:ext cx="539954" cy="614229"/>
            <a:chOff x="2164400" y="2320325"/>
            <a:chExt cx="539950" cy="614225"/>
          </a:xfrm>
        </p:grpSpPr>
        <p:sp>
          <p:nvSpPr>
            <p:cNvPr id="333" name="Google Shape;333;p23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23"/>
          <p:cNvSpPr/>
          <p:nvPr/>
        </p:nvSpPr>
        <p:spPr>
          <a:xfrm>
            <a:off x="-316702" y="-465597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136525" y="-932112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1296258" y="-110996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8354833" y="1017716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4"/>
          <p:cNvSpPr txBox="1"/>
          <p:nvPr>
            <p:ph idx="1" type="subTitle"/>
          </p:nvPr>
        </p:nvSpPr>
        <p:spPr>
          <a:xfrm>
            <a:off x="826575" y="2843900"/>
            <a:ext cx="2348700" cy="18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2" type="subTitle"/>
          </p:nvPr>
        </p:nvSpPr>
        <p:spPr>
          <a:xfrm>
            <a:off x="3396524" y="2843900"/>
            <a:ext cx="2348700" cy="18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3" type="subTitle"/>
          </p:nvPr>
        </p:nvSpPr>
        <p:spPr>
          <a:xfrm>
            <a:off x="5966475" y="2843900"/>
            <a:ext cx="2348700" cy="18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idx="4" type="subTitle"/>
          </p:nvPr>
        </p:nvSpPr>
        <p:spPr>
          <a:xfrm>
            <a:off x="826399" y="2112500"/>
            <a:ext cx="23487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24"/>
          <p:cNvSpPr txBox="1"/>
          <p:nvPr>
            <p:ph idx="5" type="subTitle"/>
          </p:nvPr>
        </p:nvSpPr>
        <p:spPr>
          <a:xfrm>
            <a:off x="3398776" y="2112500"/>
            <a:ext cx="23487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24"/>
          <p:cNvSpPr txBox="1"/>
          <p:nvPr>
            <p:ph idx="6" type="subTitle"/>
          </p:nvPr>
        </p:nvSpPr>
        <p:spPr>
          <a:xfrm>
            <a:off x="5968724" y="2112500"/>
            <a:ext cx="23487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24"/>
          <p:cNvSpPr/>
          <p:nvPr/>
        </p:nvSpPr>
        <p:spPr>
          <a:xfrm>
            <a:off x="7237513" y="-384050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7015363" y="-1338900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4"/>
          <p:cNvGrpSpPr/>
          <p:nvPr/>
        </p:nvGrpSpPr>
        <p:grpSpPr>
          <a:xfrm>
            <a:off x="8286188" y="-19475"/>
            <a:ext cx="539950" cy="614225"/>
            <a:chOff x="2164400" y="2320325"/>
            <a:chExt cx="539950" cy="614225"/>
          </a:xfrm>
        </p:grpSpPr>
        <p:sp>
          <p:nvSpPr>
            <p:cNvPr id="352" name="Google Shape;352;p24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4"/>
          <p:cNvSpPr/>
          <p:nvPr/>
        </p:nvSpPr>
        <p:spPr>
          <a:xfrm>
            <a:off x="8871088" y="361550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416079" y="-612018"/>
            <a:ext cx="1775192" cy="1669980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-909200" y="-997512"/>
            <a:ext cx="2594582" cy="257030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-178726" y="4733501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25"/>
          <p:cNvSpPr txBox="1"/>
          <p:nvPr>
            <p:ph idx="1" type="subTitle"/>
          </p:nvPr>
        </p:nvSpPr>
        <p:spPr>
          <a:xfrm>
            <a:off x="833350" y="1658098"/>
            <a:ext cx="3519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3" name="Google Shape;363;p25"/>
          <p:cNvSpPr txBox="1"/>
          <p:nvPr>
            <p:ph idx="2" type="subTitle"/>
          </p:nvPr>
        </p:nvSpPr>
        <p:spPr>
          <a:xfrm>
            <a:off x="4790940" y="1658088"/>
            <a:ext cx="3519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3" type="subTitle"/>
          </p:nvPr>
        </p:nvSpPr>
        <p:spPr>
          <a:xfrm>
            <a:off x="833351" y="3416750"/>
            <a:ext cx="35196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5" name="Google Shape;365;p25"/>
          <p:cNvSpPr txBox="1"/>
          <p:nvPr>
            <p:ph idx="4" type="subTitle"/>
          </p:nvPr>
        </p:nvSpPr>
        <p:spPr>
          <a:xfrm>
            <a:off x="4790961" y="3416900"/>
            <a:ext cx="35196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idx="5" type="subTitle"/>
          </p:nvPr>
        </p:nvSpPr>
        <p:spPr>
          <a:xfrm>
            <a:off x="833351" y="1155300"/>
            <a:ext cx="3519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25"/>
          <p:cNvSpPr txBox="1"/>
          <p:nvPr>
            <p:ph idx="6" type="subTitle"/>
          </p:nvPr>
        </p:nvSpPr>
        <p:spPr>
          <a:xfrm>
            <a:off x="833351" y="2912753"/>
            <a:ext cx="3519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25"/>
          <p:cNvSpPr txBox="1"/>
          <p:nvPr>
            <p:ph idx="7" type="subTitle"/>
          </p:nvPr>
        </p:nvSpPr>
        <p:spPr>
          <a:xfrm>
            <a:off x="4790225" y="1155300"/>
            <a:ext cx="3519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5"/>
          <p:cNvSpPr txBox="1"/>
          <p:nvPr>
            <p:ph idx="8" type="subTitle"/>
          </p:nvPr>
        </p:nvSpPr>
        <p:spPr>
          <a:xfrm>
            <a:off x="4790924" y="2913350"/>
            <a:ext cx="3519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5"/>
          <p:cNvSpPr/>
          <p:nvPr/>
        </p:nvSpPr>
        <p:spPr>
          <a:xfrm>
            <a:off x="2860525" y="4409575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2790275" y="4573150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5"/>
          <p:cNvGrpSpPr/>
          <p:nvPr/>
        </p:nvGrpSpPr>
        <p:grpSpPr>
          <a:xfrm>
            <a:off x="4030300" y="4583175"/>
            <a:ext cx="539975" cy="614475"/>
            <a:chOff x="3536675" y="2846650"/>
            <a:chExt cx="539975" cy="614475"/>
          </a:xfrm>
        </p:grpSpPr>
        <p:sp>
          <p:nvSpPr>
            <p:cNvPr id="373" name="Google Shape;373;p25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5"/>
          <p:cNvSpPr/>
          <p:nvPr/>
        </p:nvSpPr>
        <p:spPr>
          <a:xfrm>
            <a:off x="239008" y="91854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7152724" y="-132849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5"/>
          <p:cNvGrpSpPr/>
          <p:nvPr/>
        </p:nvGrpSpPr>
        <p:grpSpPr>
          <a:xfrm>
            <a:off x="7992175" y="-193525"/>
            <a:ext cx="539975" cy="614475"/>
            <a:chOff x="3536675" y="2846650"/>
            <a:chExt cx="539975" cy="614475"/>
          </a:xfrm>
        </p:grpSpPr>
        <p:sp>
          <p:nvSpPr>
            <p:cNvPr id="380" name="Google Shape;380;p25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6" name="Google Shape;386;p26"/>
          <p:cNvSpPr txBox="1"/>
          <p:nvPr>
            <p:ph idx="1" type="subTitle"/>
          </p:nvPr>
        </p:nvSpPr>
        <p:spPr>
          <a:xfrm>
            <a:off x="720000" y="15264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7" name="Google Shape;387;p26"/>
          <p:cNvSpPr txBox="1"/>
          <p:nvPr>
            <p:ph idx="2" type="subTitle"/>
          </p:nvPr>
        </p:nvSpPr>
        <p:spPr>
          <a:xfrm>
            <a:off x="3455250" y="15264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8" name="Google Shape;388;p26"/>
          <p:cNvSpPr txBox="1"/>
          <p:nvPr>
            <p:ph idx="3" type="subTitle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9" name="Google Shape;389;p26"/>
          <p:cNvSpPr txBox="1"/>
          <p:nvPr>
            <p:ph idx="4" type="subTitle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26"/>
          <p:cNvSpPr txBox="1"/>
          <p:nvPr>
            <p:ph idx="5" type="subTitle"/>
          </p:nvPr>
        </p:nvSpPr>
        <p:spPr>
          <a:xfrm>
            <a:off x="6190500" y="15264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1" name="Google Shape;391;p26"/>
          <p:cNvSpPr txBox="1"/>
          <p:nvPr>
            <p:ph idx="6" type="subTitle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2" name="Google Shape;392;p26"/>
          <p:cNvSpPr txBox="1"/>
          <p:nvPr>
            <p:ph idx="7" type="subTitle"/>
          </p:nvPr>
        </p:nvSpPr>
        <p:spPr>
          <a:xfrm>
            <a:off x="720000" y="12287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3" name="Google Shape;393;p26"/>
          <p:cNvSpPr txBox="1"/>
          <p:nvPr>
            <p:ph idx="8" type="subTitle"/>
          </p:nvPr>
        </p:nvSpPr>
        <p:spPr>
          <a:xfrm>
            <a:off x="3459636" y="1228775"/>
            <a:ext cx="2224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26"/>
          <p:cNvSpPr txBox="1"/>
          <p:nvPr>
            <p:ph idx="9" type="subTitle"/>
          </p:nvPr>
        </p:nvSpPr>
        <p:spPr>
          <a:xfrm>
            <a:off x="6194881" y="1228775"/>
            <a:ext cx="2224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5" name="Google Shape;395;p26"/>
          <p:cNvSpPr txBox="1"/>
          <p:nvPr>
            <p:ph idx="13" type="subTitle"/>
          </p:nvPr>
        </p:nvSpPr>
        <p:spPr>
          <a:xfrm>
            <a:off x="720000" y="313955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26"/>
          <p:cNvSpPr txBox="1"/>
          <p:nvPr>
            <p:ph idx="14" type="subTitle"/>
          </p:nvPr>
        </p:nvSpPr>
        <p:spPr>
          <a:xfrm>
            <a:off x="3459636" y="3139556"/>
            <a:ext cx="2224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26"/>
          <p:cNvSpPr txBox="1"/>
          <p:nvPr>
            <p:ph idx="15" type="subTitle"/>
          </p:nvPr>
        </p:nvSpPr>
        <p:spPr>
          <a:xfrm>
            <a:off x="6194881" y="3139556"/>
            <a:ext cx="2224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26"/>
          <p:cNvSpPr/>
          <p:nvPr/>
        </p:nvSpPr>
        <p:spPr>
          <a:xfrm>
            <a:off x="-512125" y="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-1080400" y="-61682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26"/>
          <p:cNvGrpSpPr/>
          <p:nvPr/>
        </p:nvGrpSpPr>
        <p:grpSpPr>
          <a:xfrm>
            <a:off x="657650" y="173600"/>
            <a:ext cx="539975" cy="614475"/>
            <a:chOff x="3536675" y="2846650"/>
            <a:chExt cx="539975" cy="614475"/>
          </a:xfrm>
        </p:grpSpPr>
        <p:sp>
          <p:nvSpPr>
            <p:cNvPr id="401" name="Google Shape;401;p26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6"/>
          <p:cNvSpPr/>
          <p:nvPr/>
        </p:nvSpPr>
        <p:spPr>
          <a:xfrm>
            <a:off x="7324948" y="-266297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7778175" y="-732812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8504958" y="566829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5128674" y="4656776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hasCustomPrompt="1" type="title"/>
          </p:nvPr>
        </p:nvSpPr>
        <p:spPr>
          <a:xfrm>
            <a:off x="798388" y="2756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7"/>
          <p:cNvSpPr txBox="1"/>
          <p:nvPr>
            <p:ph idx="1" type="subTitle"/>
          </p:nvPr>
        </p:nvSpPr>
        <p:spPr>
          <a:xfrm>
            <a:off x="798400" y="3515524"/>
            <a:ext cx="3492600" cy="45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2" name="Google Shape;412;p27"/>
          <p:cNvSpPr txBox="1"/>
          <p:nvPr>
            <p:ph hasCustomPrompt="1" idx="2" type="title"/>
          </p:nvPr>
        </p:nvSpPr>
        <p:spPr>
          <a:xfrm>
            <a:off x="2825700" y="1045614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3" name="Google Shape;413;p27"/>
          <p:cNvSpPr txBox="1"/>
          <p:nvPr>
            <p:ph idx="3" type="subTitle"/>
          </p:nvPr>
        </p:nvSpPr>
        <p:spPr>
          <a:xfrm>
            <a:off x="2825700" y="1804525"/>
            <a:ext cx="3492600" cy="45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4" name="Google Shape;414;p27"/>
          <p:cNvSpPr txBox="1"/>
          <p:nvPr>
            <p:ph hasCustomPrompt="1" idx="4" type="title"/>
          </p:nvPr>
        </p:nvSpPr>
        <p:spPr>
          <a:xfrm>
            <a:off x="4853013" y="2756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27"/>
          <p:cNvSpPr txBox="1"/>
          <p:nvPr>
            <p:ph idx="5" type="subTitle"/>
          </p:nvPr>
        </p:nvSpPr>
        <p:spPr>
          <a:xfrm>
            <a:off x="4853025" y="3515524"/>
            <a:ext cx="3492600" cy="45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6" name="Google Shape;416;p27"/>
          <p:cNvSpPr/>
          <p:nvPr/>
        </p:nvSpPr>
        <p:spPr>
          <a:xfrm>
            <a:off x="-157575" y="1413425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-379725" y="458575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7"/>
          <p:cNvGrpSpPr/>
          <p:nvPr/>
        </p:nvGrpSpPr>
        <p:grpSpPr>
          <a:xfrm rot="278767">
            <a:off x="891156" y="1777900"/>
            <a:ext cx="539942" cy="614216"/>
            <a:chOff x="2164400" y="2320325"/>
            <a:chExt cx="539950" cy="614225"/>
          </a:xfrm>
        </p:grpSpPr>
        <p:sp>
          <p:nvSpPr>
            <p:cNvPr id="419" name="Google Shape;419;p27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27"/>
          <p:cNvSpPr/>
          <p:nvPr/>
        </p:nvSpPr>
        <p:spPr>
          <a:xfrm>
            <a:off x="-201300" y="1049825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4055288" y="4467575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3097113" y="4257050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7950675" y="53950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7880425" y="70307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27"/>
          <p:cNvGrpSpPr/>
          <p:nvPr/>
        </p:nvGrpSpPr>
        <p:grpSpPr>
          <a:xfrm rot="316365">
            <a:off x="8458426" y="2553127"/>
            <a:ext cx="539992" cy="614494"/>
            <a:chOff x="3536675" y="2846650"/>
            <a:chExt cx="539975" cy="614475"/>
          </a:xfrm>
        </p:grpSpPr>
        <p:sp>
          <p:nvSpPr>
            <p:cNvPr id="429" name="Google Shape;429;p27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909593" y="622350"/>
            <a:ext cx="3799500" cy="115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5" name="Google Shape;435;p28"/>
          <p:cNvSpPr txBox="1"/>
          <p:nvPr>
            <p:ph idx="1" type="subTitle"/>
          </p:nvPr>
        </p:nvSpPr>
        <p:spPr>
          <a:xfrm>
            <a:off x="909550" y="1780050"/>
            <a:ext cx="3610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28"/>
          <p:cNvSpPr/>
          <p:nvPr>
            <p:ph idx="2" type="pic"/>
          </p:nvPr>
        </p:nvSpPr>
        <p:spPr>
          <a:xfrm>
            <a:off x="5190625" y="929450"/>
            <a:ext cx="3267600" cy="3720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437" name="Google Shape;437;p28"/>
          <p:cNvSpPr/>
          <p:nvPr/>
        </p:nvSpPr>
        <p:spPr>
          <a:xfrm>
            <a:off x="-632477" y="4448403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-946687" y="4707088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 rot="227404">
            <a:off x="451446" y="-92144"/>
            <a:ext cx="539968" cy="614467"/>
            <a:chOff x="3536675" y="2846650"/>
            <a:chExt cx="539975" cy="614475"/>
          </a:xfrm>
        </p:grpSpPr>
        <p:sp>
          <p:nvSpPr>
            <p:cNvPr id="440" name="Google Shape;440;p28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8"/>
          <p:cNvSpPr/>
          <p:nvPr/>
        </p:nvSpPr>
        <p:spPr>
          <a:xfrm>
            <a:off x="-283001" y="92676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7516550" y="-578150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7294400" y="-1533000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28"/>
          <p:cNvGrpSpPr/>
          <p:nvPr/>
        </p:nvGrpSpPr>
        <p:grpSpPr>
          <a:xfrm rot="278767">
            <a:off x="8565281" y="-213675"/>
            <a:ext cx="539942" cy="614216"/>
            <a:chOff x="2164400" y="2320325"/>
            <a:chExt cx="539950" cy="614225"/>
          </a:xfrm>
        </p:grpSpPr>
        <p:sp>
          <p:nvSpPr>
            <p:cNvPr id="448" name="Google Shape;448;p28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8"/>
          <p:cNvSpPr txBox="1"/>
          <p:nvPr/>
        </p:nvSpPr>
        <p:spPr>
          <a:xfrm>
            <a:off x="909600" y="3541625"/>
            <a:ext cx="3610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-GB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/>
          <p:nvPr/>
        </p:nvSpPr>
        <p:spPr>
          <a:xfrm>
            <a:off x="883304" y="-1068680"/>
            <a:ext cx="1775192" cy="1669980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-441975" y="-1454174"/>
            <a:ext cx="2594582" cy="257030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6816398" y="4316015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7269625" y="3849500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9"/>
          <p:cNvGrpSpPr/>
          <p:nvPr/>
        </p:nvGrpSpPr>
        <p:grpSpPr>
          <a:xfrm rot="129289">
            <a:off x="6401564" y="4648426"/>
            <a:ext cx="539954" cy="614229"/>
            <a:chOff x="2164400" y="2320325"/>
            <a:chExt cx="539950" cy="614225"/>
          </a:xfrm>
        </p:grpSpPr>
        <p:sp>
          <p:nvSpPr>
            <p:cNvPr id="459" name="Google Shape;459;p29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9"/>
          <p:cNvSpPr/>
          <p:nvPr/>
        </p:nvSpPr>
        <p:spPr>
          <a:xfrm>
            <a:off x="8723183" y="4403416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/>
          <p:nvPr/>
        </p:nvSpPr>
        <p:spPr>
          <a:xfrm>
            <a:off x="7605538" y="-297475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7383388" y="-1252325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0"/>
          <p:cNvGrpSpPr/>
          <p:nvPr/>
        </p:nvGrpSpPr>
        <p:grpSpPr>
          <a:xfrm>
            <a:off x="8654213" y="67100"/>
            <a:ext cx="539950" cy="614225"/>
            <a:chOff x="2164400" y="2320325"/>
            <a:chExt cx="539950" cy="614225"/>
          </a:xfrm>
        </p:grpSpPr>
        <p:sp>
          <p:nvSpPr>
            <p:cNvPr id="468" name="Google Shape;468;p30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0"/>
          <p:cNvSpPr/>
          <p:nvPr/>
        </p:nvSpPr>
        <p:spPr>
          <a:xfrm>
            <a:off x="212013" y="4420500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30"/>
          <p:cNvGrpSpPr/>
          <p:nvPr/>
        </p:nvGrpSpPr>
        <p:grpSpPr>
          <a:xfrm>
            <a:off x="182388" y="3542425"/>
            <a:ext cx="539950" cy="614225"/>
            <a:chOff x="2164400" y="2320325"/>
            <a:chExt cx="539950" cy="614225"/>
          </a:xfrm>
        </p:grpSpPr>
        <p:sp>
          <p:nvSpPr>
            <p:cNvPr id="474" name="Google Shape;474;p30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720000" y="1133050"/>
            <a:ext cx="77040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56" name="Google Shape;56;p4"/>
          <p:cNvSpPr/>
          <p:nvPr/>
        </p:nvSpPr>
        <p:spPr>
          <a:xfrm>
            <a:off x="7324948" y="-266297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259400" y="4090325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189150" y="4253900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8429175" y="4263925"/>
            <a:ext cx="539975" cy="614475"/>
            <a:chOff x="3536675" y="2846650"/>
            <a:chExt cx="539975" cy="614475"/>
          </a:xfrm>
        </p:grpSpPr>
        <p:sp>
          <p:nvSpPr>
            <p:cNvPr id="60" name="Google Shape;60;p4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-289051" y="4414126"/>
            <a:ext cx="714715" cy="672356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6682533" y="210404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cap="flat" cmpd="sng" w="9525">
            <a:solidFill>
              <a:srgbClr val="F38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>
            <a:off x="-201675" y="266613"/>
            <a:ext cx="539975" cy="614475"/>
            <a:chOff x="3536675" y="2846650"/>
            <a:chExt cx="539975" cy="614475"/>
          </a:xfrm>
        </p:grpSpPr>
        <p:sp>
          <p:nvSpPr>
            <p:cNvPr id="67" name="Google Shape;67;p4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4"/>
          <p:cNvSpPr/>
          <p:nvPr/>
        </p:nvSpPr>
        <p:spPr>
          <a:xfrm>
            <a:off x="7778175" y="-732812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21425" y="445025"/>
            <a:ext cx="77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4707537" y="2597275"/>
            <a:ext cx="2505600" cy="14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1930863" y="2597287"/>
            <a:ext cx="2505600" cy="14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1930863" y="2095513"/>
            <a:ext cx="25056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4" type="subTitle"/>
          </p:nvPr>
        </p:nvSpPr>
        <p:spPr>
          <a:xfrm>
            <a:off x="4707538" y="2095050"/>
            <a:ext cx="2505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-123325" y="568225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345475" y="-386625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>
            <a:off x="925350" y="932800"/>
            <a:ext cx="539950" cy="614225"/>
            <a:chOff x="2164400" y="2320325"/>
            <a:chExt cx="539950" cy="614225"/>
          </a:xfrm>
        </p:grpSpPr>
        <p:sp>
          <p:nvSpPr>
            <p:cNvPr id="81" name="Google Shape;81;p5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5"/>
          <p:cNvSpPr/>
          <p:nvPr/>
        </p:nvSpPr>
        <p:spPr>
          <a:xfrm>
            <a:off x="-167050" y="204625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-57612" y="4463388"/>
            <a:ext cx="539975" cy="614475"/>
            <a:chOff x="3536675" y="2846650"/>
            <a:chExt cx="539975" cy="614475"/>
          </a:xfrm>
        </p:grpSpPr>
        <p:sp>
          <p:nvSpPr>
            <p:cNvPr id="87" name="Google Shape;87;p5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7548175" y="415260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7699550" y="4056450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 rot="218440">
            <a:off x="8351646" y="3626138"/>
            <a:ext cx="539985" cy="614486"/>
            <a:chOff x="3536675" y="2846650"/>
            <a:chExt cx="539975" cy="614475"/>
          </a:xfrm>
        </p:grpSpPr>
        <p:sp>
          <p:nvSpPr>
            <p:cNvPr id="94" name="Google Shape;94;p5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8341173" y="-114222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7778175" y="-732812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667308" y="1551779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cap="flat" cmpd="sng" w="9525">
            <a:solidFill>
              <a:srgbClr val="F38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9729" y="-1130493"/>
            <a:ext cx="1775192" cy="1669980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-909200" y="-997512"/>
            <a:ext cx="2594582" cy="257030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6"/>
          <p:cNvGrpSpPr/>
          <p:nvPr/>
        </p:nvGrpSpPr>
        <p:grpSpPr>
          <a:xfrm>
            <a:off x="344288" y="4738163"/>
            <a:ext cx="539975" cy="614475"/>
            <a:chOff x="3536675" y="2846650"/>
            <a:chExt cx="539975" cy="614475"/>
          </a:xfrm>
        </p:grpSpPr>
        <p:sp>
          <p:nvSpPr>
            <p:cNvPr id="106" name="Google Shape;106;p6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762600" y="774975"/>
            <a:ext cx="36651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subTitle"/>
          </p:nvPr>
        </p:nvSpPr>
        <p:spPr>
          <a:xfrm>
            <a:off x="762600" y="2048551"/>
            <a:ext cx="4294800" cy="24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13" name="Google Shape;113;p7"/>
          <p:cNvSpPr/>
          <p:nvPr/>
        </p:nvSpPr>
        <p:spPr>
          <a:xfrm>
            <a:off x="7449488" y="4101150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379238" y="426472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8619263" y="4274750"/>
            <a:ext cx="539975" cy="614475"/>
            <a:chOff x="3536675" y="2846650"/>
            <a:chExt cx="539975" cy="614475"/>
          </a:xfrm>
        </p:grpSpPr>
        <p:sp>
          <p:nvSpPr>
            <p:cNvPr id="116" name="Google Shape;116;p7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7"/>
          <p:cNvGrpSpPr/>
          <p:nvPr/>
        </p:nvGrpSpPr>
        <p:grpSpPr>
          <a:xfrm>
            <a:off x="177300" y="4606663"/>
            <a:ext cx="539950" cy="614225"/>
            <a:chOff x="2164400" y="2320325"/>
            <a:chExt cx="539950" cy="614225"/>
          </a:xfrm>
        </p:grpSpPr>
        <p:sp>
          <p:nvSpPr>
            <p:cNvPr id="121" name="Google Shape;121;p7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7"/>
          <p:cNvSpPr/>
          <p:nvPr/>
        </p:nvSpPr>
        <p:spPr>
          <a:xfrm>
            <a:off x="-719300" y="200125"/>
            <a:ext cx="1386575" cy="1319950"/>
          </a:xfrm>
          <a:custGeom>
            <a:rect b="b" l="l" r="r" t="t"/>
            <a:pathLst>
              <a:path extrusionOk="0" h="52798" w="55463">
                <a:moveTo>
                  <a:pt x="47759" y="1"/>
                </a:moveTo>
                <a:cubicBezTo>
                  <a:pt x="45989" y="1"/>
                  <a:pt x="44219" y="668"/>
                  <a:pt x="42857" y="2003"/>
                </a:cubicBezTo>
                <a:lnTo>
                  <a:pt x="2802" y="40800"/>
                </a:lnTo>
                <a:cubicBezTo>
                  <a:pt x="45" y="43503"/>
                  <a:pt x="0" y="47937"/>
                  <a:pt x="2703" y="50702"/>
                </a:cubicBezTo>
                <a:cubicBezTo>
                  <a:pt x="4076" y="52097"/>
                  <a:pt x="5890" y="52798"/>
                  <a:pt x="7704" y="52798"/>
                </a:cubicBezTo>
                <a:cubicBezTo>
                  <a:pt x="9474" y="52798"/>
                  <a:pt x="11244" y="52131"/>
                  <a:pt x="12606" y="50792"/>
                </a:cubicBezTo>
                <a:lnTo>
                  <a:pt x="52661" y="12003"/>
                </a:lnTo>
                <a:cubicBezTo>
                  <a:pt x="55427" y="9291"/>
                  <a:pt x="55463" y="4857"/>
                  <a:pt x="52759" y="2101"/>
                </a:cubicBezTo>
                <a:cubicBezTo>
                  <a:pt x="51387" y="701"/>
                  <a:pt x="49573" y="1"/>
                  <a:pt x="47759" y="1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-1233425" y="-512825"/>
            <a:ext cx="1954850" cy="1936775"/>
          </a:xfrm>
          <a:custGeom>
            <a:rect b="b" l="l" r="r" t="t"/>
            <a:pathLst>
              <a:path extrusionOk="0" fill="none" h="77471" w="78194">
                <a:moveTo>
                  <a:pt x="71253" y="7182"/>
                </a:moveTo>
                <a:lnTo>
                  <a:pt x="71253" y="7182"/>
                </a:lnTo>
                <a:cubicBezTo>
                  <a:pt x="64312" y="107"/>
                  <a:pt x="52947" y="0"/>
                  <a:pt x="45872" y="6941"/>
                </a:cubicBezTo>
                <a:lnTo>
                  <a:pt x="7182" y="44900"/>
                </a:lnTo>
                <a:cubicBezTo>
                  <a:pt x="107" y="51840"/>
                  <a:pt x="0" y="63206"/>
                  <a:pt x="6941" y="70280"/>
                </a:cubicBezTo>
                <a:lnTo>
                  <a:pt x="6941" y="70280"/>
                </a:lnTo>
                <a:cubicBezTo>
                  <a:pt x="13881" y="77354"/>
                  <a:pt x="25247" y="77470"/>
                  <a:pt x="32321" y="70521"/>
                </a:cubicBezTo>
                <a:lnTo>
                  <a:pt x="71012" y="32562"/>
                </a:lnTo>
                <a:cubicBezTo>
                  <a:pt x="78086" y="25621"/>
                  <a:pt x="78193" y="14256"/>
                  <a:pt x="71253" y="718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7"/>
          <p:cNvGrpSpPr/>
          <p:nvPr/>
        </p:nvGrpSpPr>
        <p:grpSpPr>
          <a:xfrm>
            <a:off x="717250" y="100938"/>
            <a:ext cx="539975" cy="614475"/>
            <a:chOff x="3536675" y="2846650"/>
            <a:chExt cx="539975" cy="614475"/>
          </a:xfrm>
        </p:grpSpPr>
        <p:sp>
          <p:nvSpPr>
            <p:cNvPr id="128" name="Google Shape;128;p7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7"/>
          <p:cNvSpPr/>
          <p:nvPr/>
        </p:nvSpPr>
        <p:spPr>
          <a:xfrm>
            <a:off x="7977088" y="200413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>
            <p:ph idx="2" type="pic"/>
          </p:nvPr>
        </p:nvSpPr>
        <p:spPr>
          <a:xfrm rot="351">
            <a:off x="5233925" y="1103925"/>
            <a:ext cx="2937900" cy="326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8"/>
          <p:cNvSpPr/>
          <p:nvPr/>
        </p:nvSpPr>
        <p:spPr>
          <a:xfrm>
            <a:off x="-582675" y="4157188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-804825" y="3202338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chemeClr val="dk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 rot="278767">
            <a:off x="466056" y="4521662"/>
            <a:ext cx="539942" cy="614216"/>
            <a:chOff x="2164400" y="2320325"/>
            <a:chExt cx="539950" cy="614225"/>
          </a:xfrm>
        </p:grpSpPr>
        <p:sp>
          <p:nvSpPr>
            <p:cNvPr id="139" name="Google Shape;139;p8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7324948" y="-266297"/>
            <a:ext cx="1219685" cy="1147397"/>
          </a:xfrm>
          <a:custGeom>
            <a:rect b="b" l="l" r="r" t="t"/>
            <a:pathLst>
              <a:path extrusionOk="0" h="38110" w="40511">
                <a:moveTo>
                  <a:pt x="32806" y="0"/>
                </a:moveTo>
                <a:cubicBezTo>
                  <a:pt x="31037" y="0"/>
                  <a:pt x="29267" y="667"/>
                  <a:pt x="27905" y="2007"/>
                </a:cubicBezTo>
                <a:lnTo>
                  <a:pt x="2810" y="26111"/>
                </a:lnTo>
                <a:cubicBezTo>
                  <a:pt x="45" y="28814"/>
                  <a:pt x="0" y="33248"/>
                  <a:pt x="2712" y="36013"/>
                </a:cubicBezTo>
                <a:cubicBezTo>
                  <a:pt x="4085" y="37409"/>
                  <a:pt x="5898" y="38109"/>
                  <a:pt x="7712" y="38109"/>
                </a:cubicBezTo>
                <a:cubicBezTo>
                  <a:pt x="9482" y="38109"/>
                  <a:pt x="11253" y="37442"/>
                  <a:pt x="12614" y="36103"/>
                </a:cubicBezTo>
                <a:lnTo>
                  <a:pt x="37709" y="11998"/>
                </a:lnTo>
                <a:cubicBezTo>
                  <a:pt x="40466" y="9286"/>
                  <a:pt x="40511" y="4861"/>
                  <a:pt x="37799" y="2096"/>
                </a:cubicBezTo>
                <a:cubicBezTo>
                  <a:pt x="36430" y="701"/>
                  <a:pt x="34619" y="0"/>
                  <a:pt x="328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8544633" y="1146779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cap="flat" cmpd="sng" w="9525">
            <a:solidFill>
              <a:srgbClr val="F38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7778175" y="-732812"/>
            <a:ext cx="1782665" cy="1765986"/>
          </a:xfrm>
          <a:custGeom>
            <a:rect b="b" l="l" r="r" t="t"/>
            <a:pathLst>
              <a:path extrusionOk="0" fill="none" h="58656" w="59210">
                <a:moveTo>
                  <a:pt x="53955" y="5442"/>
                </a:moveTo>
                <a:lnTo>
                  <a:pt x="53955" y="5442"/>
                </a:lnTo>
                <a:cubicBezTo>
                  <a:pt x="48692" y="81"/>
                  <a:pt x="40092" y="0"/>
                  <a:pt x="34730" y="5255"/>
                </a:cubicBezTo>
                <a:lnTo>
                  <a:pt x="5443" y="33998"/>
                </a:lnTo>
                <a:cubicBezTo>
                  <a:pt x="81" y="39253"/>
                  <a:pt x="1" y="47861"/>
                  <a:pt x="5255" y="53214"/>
                </a:cubicBezTo>
                <a:lnTo>
                  <a:pt x="5255" y="53214"/>
                </a:lnTo>
                <a:cubicBezTo>
                  <a:pt x="10519" y="58576"/>
                  <a:pt x="19119" y="58656"/>
                  <a:pt x="24480" y="53401"/>
                </a:cubicBezTo>
                <a:lnTo>
                  <a:pt x="53768" y="24658"/>
                </a:lnTo>
                <a:cubicBezTo>
                  <a:pt x="59129" y="19403"/>
                  <a:pt x="59210" y="10804"/>
                  <a:pt x="53955" y="5442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>
            <a:off x="7411075" y="4398025"/>
            <a:ext cx="1421150" cy="1343175"/>
          </a:xfrm>
          <a:custGeom>
            <a:rect b="b" l="l" r="r" t="t"/>
            <a:pathLst>
              <a:path extrusionOk="0" h="53727" w="56846">
                <a:moveTo>
                  <a:pt x="47160" y="0"/>
                </a:moveTo>
                <a:cubicBezTo>
                  <a:pt x="44933" y="0"/>
                  <a:pt x="42706" y="839"/>
                  <a:pt x="40993" y="2522"/>
                </a:cubicBezTo>
                <a:lnTo>
                  <a:pt x="3524" y="38643"/>
                </a:lnTo>
                <a:cubicBezTo>
                  <a:pt x="54" y="42051"/>
                  <a:pt x="0" y="47618"/>
                  <a:pt x="3408" y="51088"/>
                </a:cubicBezTo>
                <a:cubicBezTo>
                  <a:pt x="5130" y="52846"/>
                  <a:pt x="7410" y="53727"/>
                  <a:pt x="9692" y="53727"/>
                </a:cubicBezTo>
                <a:cubicBezTo>
                  <a:pt x="11915" y="53727"/>
                  <a:pt x="14140" y="52890"/>
                  <a:pt x="15853" y="51213"/>
                </a:cubicBezTo>
                <a:lnTo>
                  <a:pt x="53321" y="15092"/>
                </a:lnTo>
                <a:cubicBezTo>
                  <a:pt x="56792" y="11684"/>
                  <a:pt x="56845" y="6108"/>
                  <a:pt x="53446" y="2638"/>
                </a:cubicBezTo>
                <a:cubicBezTo>
                  <a:pt x="51721" y="882"/>
                  <a:pt x="49441" y="0"/>
                  <a:pt x="47160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188925" y="3443175"/>
            <a:ext cx="1955075" cy="1936775"/>
          </a:xfrm>
          <a:custGeom>
            <a:rect b="b" l="l" r="r" t="t"/>
            <a:pathLst>
              <a:path extrusionOk="0" fill="none" h="77471" w="78203">
                <a:moveTo>
                  <a:pt x="71262" y="7191"/>
                </a:moveTo>
                <a:lnTo>
                  <a:pt x="71262" y="7191"/>
                </a:lnTo>
                <a:cubicBezTo>
                  <a:pt x="64313" y="108"/>
                  <a:pt x="52956" y="1"/>
                  <a:pt x="45873" y="6941"/>
                </a:cubicBezTo>
                <a:lnTo>
                  <a:pt x="7191" y="44900"/>
                </a:lnTo>
                <a:cubicBezTo>
                  <a:pt x="108" y="51841"/>
                  <a:pt x="1" y="63206"/>
                  <a:pt x="6950" y="70289"/>
                </a:cubicBezTo>
                <a:lnTo>
                  <a:pt x="6950" y="70289"/>
                </a:lnTo>
                <a:cubicBezTo>
                  <a:pt x="13891" y="77364"/>
                  <a:pt x="25256" y="77471"/>
                  <a:pt x="32331" y="70530"/>
                </a:cubicBezTo>
                <a:lnTo>
                  <a:pt x="71021" y="32571"/>
                </a:lnTo>
                <a:cubicBezTo>
                  <a:pt x="78096" y="25631"/>
                  <a:pt x="78203" y="14265"/>
                  <a:pt x="71262" y="7191"/>
                </a:cubicBezTo>
                <a:close/>
              </a:path>
            </a:pathLst>
          </a:custGeom>
          <a:noFill/>
          <a:ln cap="flat" cmpd="sng" w="11150">
            <a:solidFill>
              <a:srgbClr val="032026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>
            <a:off x="8459750" y="4762600"/>
            <a:ext cx="539950" cy="614225"/>
            <a:chOff x="2164400" y="2320325"/>
            <a:chExt cx="539950" cy="614225"/>
          </a:xfrm>
        </p:grpSpPr>
        <p:sp>
          <p:nvSpPr>
            <p:cNvPr id="152" name="Google Shape;152;p9"/>
            <p:cNvSpPr/>
            <p:nvPr/>
          </p:nvSpPr>
          <p:spPr>
            <a:xfrm>
              <a:off x="2164400" y="2864500"/>
              <a:ext cx="70275" cy="70050"/>
            </a:xfrm>
            <a:custGeom>
              <a:rect b="b" l="l" r="r" t="t"/>
              <a:pathLst>
                <a:path extrusionOk="0" h="2802" w="2811">
                  <a:moveTo>
                    <a:pt x="1419" y="1"/>
                  </a:moveTo>
                  <a:cubicBezTo>
                    <a:pt x="651" y="1"/>
                    <a:pt x="18" y="616"/>
                    <a:pt x="9" y="1392"/>
                  </a:cubicBezTo>
                  <a:cubicBezTo>
                    <a:pt x="0" y="2159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792" y="2181"/>
                    <a:pt x="2801" y="1419"/>
                  </a:cubicBezTo>
                  <a:cubicBezTo>
                    <a:pt x="2810" y="643"/>
                    <a:pt x="2195" y="9"/>
                    <a:pt x="1419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320950" y="2683175"/>
              <a:ext cx="70275" cy="69850"/>
            </a:xfrm>
            <a:custGeom>
              <a:rect b="b" l="l" r="r" t="t"/>
              <a:pathLst>
                <a:path extrusionOk="0" h="2794" w="2811">
                  <a:moveTo>
                    <a:pt x="1402" y="1"/>
                  </a:moveTo>
                  <a:cubicBezTo>
                    <a:pt x="634" y="1"/>
                    <a:pt x="18" y="613"/>
                    <a:pt x="10" y="1384"/>
                  </a:cubicBezTo>
                  <a:cubicBezTo>
                    <a:pt x="1" y="2160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81"/>
                    <a:pt x="2802" y="1410"/>
                  </a:cubicBezTo>
                  <a:cubicBezTo>
                    <a:pt x="2811" y="643"/>
                    <a:pt x="2195" y="10"/>
                    <a:pt x="1419" y="1"/>
                  </a:cubicBezTo>
                  <a:cubicBezTo>
                    <a:pt x="1414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477525" y="2501625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34" y="1"/>
                    <a:pt x="9" y="622"/>
                    <a:pt x="9" y="1384"/>
                  </a:cubicBezTo>
                  <a:cubicBezTo>
                    <a:pt x="0" y="2160"/>
                    <a:pt x="616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68" y="2802"/>
                    <a:pt x="2793" y="2181"/>
                    <a:pt x="2801" y="1419"/>
                  </a:cubicBezTo>
                  <a:cubicBezTo>
                    <a:pt x="2810" y="643"/>
                    <a:pt x="2186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634075" y="2320325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34" y="0"/>
                    <a:pt x="10" y="612"/>
                    <a:pt x="1" y="1383"/>
                  </a:cubicBezTo>
                  <a:cubicBezTo>
                    <a:pt x="1" y="2150"/>
                    <a:pt x="616" y="2784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9" y="2793"/>
                    <a:pt x="2793" y="2172"/>
                    <a:pt x="2802" y="1410"/>
                  </a:cubicBezTo>
                  <a:cubicBezTo>
                    <a:pt x="2811" y="634"/>
                    <a:pt x="2186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9"/>
          <p:cNvSpPr/>
          <p:nvPr/>
        </p:nvSpPr>
        <p:spPr>
          <a:xfrm>
            <a:off x="7367350" y="4034425"/>
            <a:ext cx="510325" cy="510300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135658" y="90566"/>
            <a:ext cx="329109" cy="329092"/>
          </a:xfrm>
          <a:custGeom>
            <a:rect b="b" l="l" r="r" t="t"/>
            <a:pathLst>
              <a:path extrusionOk="0" h="20412" w="20413">
                <a:moveTo>
                  <a:pt x="10206" y="0"/>
                </a:moveTo>
                <a:cubicBezTo>
                  <a:pt x="4568" y="0"/>
                  <a:pt x="1" y="4568"/>
                  <a:pt x="1" y="10206"/>
                </a:cubicBezTo>
                <a:cubicBezTo>
                  <a:pt x="1" y="15844"/>
                  <a:pt x="4568" y="20411"/>
                  <a:pt x="10206" y="20411"/>
                </a:cubicBezTo>
                <a:cubicBezTo>
                  <a:pt x="15845" y="20411"/>
                  <a:pt x="20412" y="15844"/>
                  <a:pt x="20412" y="10206"/>
                </a:cubicBezTo>
                <a:cubicBezTo>
                  <a:pt x="20412" y="4568"/>
                  <a:pt x="15845" y="0"/>
                  <a:pt x="10206" y="0"/>
                </a:cubicBezTo>
                <a:close/>
              </a:path>
            </a:pathLst>
          </a:custGeom>
          <a:solidFill>
            <a:srgbClr val="F2522E"/>
          </a:solidFill>
          <a:ln cap="flat" cmpd="sng" w="9525">
            <a:solidFill>
              <a:srgbClr val="F252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312350" y="187938"/>
            <a:ext cx="539975" cy="614475"/>
            <a:chOff x="3536675" y="2846650"/>
            <a:chExt cx="539975" cy="614475"/>
          </a:xfrm>
        </p:grpSpPr>
        <p:sp>
          <p:nvSpPr>
            <p:cNvPr id="159" name="Google Shape;159;p9"/>
            <p:cNvSpPr/>
            <p:nvPr/>
          </p:nvSpPr>
          <p:spPr>
            <a:xfrm>
              <a:off x="3536675" y="3391050"/>
              <a:ext cx="70275" cy="70075"/>
            </a:xfrm>
            <a:custGeom>
              <a:rect b="b" l="l" r="r" t="t"/>
              <a:pathLst>
                <a:path extrusionOk="0" h="2803" w="2811">
                  <a:moveTo>
                    <a:pt x="1402" y="1"/>
                  </a:moveTo>
                  <a:cubicBezTo>
                    <a:pt x="643" y="1"/>
                    <a:pt x="18" y="622"/>
                    <a:pt x="9" y="1384"/>
                  </a:cubicBezTo>
                  <a:cubicBezTo>
                    <a:pt x="0" y="2160"/>
                    <a:pt x="625" y="2793"/>
                    <a:pt x="1392" y="2802"/>
                  </a:cubicBezTo>
                  <a:cubicBezTo>
                    <a:pt x="1397" y="2802"/>
                    <a:pt x="1403" y="2802"/>
                    <a:pt x="1408" y="2802"/>
                  </a:cubicBezTo>
                  <a:cubicBezTo>
                    <a:pt x="2177" y="2802"/>
                    <a:pt x="2801" y="2181"/>
                    <a:pt x="2801" y="1411"/>
                  </a:cubicBezTo>
                  <a:cubicBezTo>
                    <a:pt x="2810" y="643"/>
                    <a:pt x="2195" y="10"/>
                    <a:pt x="1419" y="1"/>
                  </a:cubicBezTo>
                  <a:cubicBezTo>
                    <a:pt x="1413" y="1"/>
                    <a:pt x="1408" y="1"/>
                    <a:pt x="1402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693225" y="320975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3" y="0"/>
                  </a:moveTo>
                  <a:cubicBezTo>
                    <a:pt x="643" y="0"/>
                    <a:pt x="19" y="612"/>
                    <a:pt x="10" y="1383"/>
                  </a:cubicBezTo>
                  <a:cubicBezTo>
                    <a:pt x="1" y="2150"/>
                    <a:pt x="616" y="2784"/>
                    <a:pt x="1393" y="2792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77" y="2793"/>
                    <a:pt x="2793" y="2172"/>
                    <a:pt x="2802" y="1410"/>
                  </a:cubicBezTo>
                  <a:cubicBezTo>
                    <a:pt x="2811" y="634"/>
                    <a:pt x="2195" y="0"/>
                    <a:pt x="1419" y="0"/>
                  </a:cubicBezTo>
                  <a:cubicBezTo>
                    <a:pt x="1414" y="0"/>
                    <a:pt x="1408" y="0"/>
                    <a:pt x="1403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849800" y="3028200"/>
              <a:ext cx="70275" cy="69825"/>
            </a:xfrm>
            <a:custGeom>
              <a:rect b="b" l="l" r="r" t="t"/>
              <a:pathLst>
                <a:path extrusionOk="0" h="2793" w="2811">
                  <a:moveTo>
                    <a:pt x="1402" y="0"/>
                  </a:moveTo>
                  <a:cubicBezTo>
                    <a:pt x="634" y="0"/>
                    <a:pt x="18" y="613"/>
                    <a:pt x="9" y="1383"/>
                  </a:cubicBezTo>
                  <a:cubicBezTo>
                    <a:pt x="0" y="2159"/>
                    <a:pt x="616" y="2793"/>
                    <a:pt x="1392" y="2793"/>
                  </a:cubicBezTo>
                  <a:cubicBezTo>
                    <a:pt x="1398" y="2793"/>
                    <a:pt x="1403" y="2793"/>
                    <a:pt x="1409" y="2793"/>
                  </a:cubicBezTo>
                  <a:cubicBezTo>
                    <a:pt x="2168" y="2793"/>
                    <a:pt x="2793" y="2181"/>
                    <a:pt x="2802" y="1410"/>
                  </a:cubicBezTo>
                  <a:cubicBezTo>
                    <a:pt x="2811" y="643"/>
                    <a:pt x="2195" y="9"/>
                    <a:pt x="1419" y="1"/>
                  </a:cubicBezTo>
                  <a:cubicBezTo>
                    <a:pt x="1413" y="0"/>
                    <a:pt x="1408" y="0"/>
                    <a:pt x="1402" y="0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006350" y="2846650"/>
              <a:ext cx="70300" cy="70075"/>
            </a:xfrm>
            <a:custGeom>
              <a:rect b="b" l="l" r="r" t="t"/>
              <a:pathLst>
                <a:path extrusionOk="0" h="2803" w="2812">
                  <a:moveTo>
                    <a:pt x="1403" y="1"/>
                  </a:moveTo>
                  <a:cubicBezTo>
                    <a:pt x="634" y="1"/>
                    <a:pt x="10" y="622"/>
                    <a:pt x="10" y="1384"/>
                  </a:cubicBezTo>
                  <a:cubicBezTo>
                    <a:pt x="1" y="2160"/>
                    <a:pt x="617" y="2793"/>
                    <a:pt x="1393" y="2802"/>
                  </a:cubicBezTo>
                  <a:cubicBezTo>
                    <a:pt x="1398" y="2802"/>
                    <a:pt x="1403" y="2802"/>
                    <a:pt x="1409" y="2802"/>
                  </a:cubicBezTo>
                  <a:cubicBezTo>
                    <a:pt x="2169" y="2802"/>
                    <a:pt x="2793" y="2181"/>
                    <a:pt x="2802" y="1419"/>
                  </a:cubicBezTo>
                  <a:cubicBezTo>
                    <a:pt x="2811" y="643"/>
                    <a:pt x="2187" y="10"/>
                    <a:pt x="1419" y="1"/>
                  </a:cubicBezTo>
                  <a:cubicBezTo>
                    <a:pt x="1414" y="1"/>
                    <a:pt x="1408" y="1"/>
                    <a:pt x="1403" y="1"/>
                  </a:cubicBezTo>
                  <a:close/>
                </a:path>
              </a:pathLst>
            </a:custGeom>
            <a:solidFill>
              <a:srgbClr val="F25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ctrTitle"/>
          </p:nvPr>
        </p:nvSpPr>
        <p:spPr>
          <a:xfrm>
            <a:off x="1192800" y="965425"/>
            <a:ext cx="6589200" cy="22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BT4222 Project Proposal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By Recommendation System Group 7</a:t>
            </a:r>
            <a:endParaRPr sz="2100"/>
          </a:p>
        </p:txBody>
      </p:sp>
      <p:sp>
        <p:nvSpPr>
          <p:cNvPr id="483" name="Google Shape;483;p31"/>
          <p:cNvSpPr txBox="1"/>
          <p:nvPr>
            <p:ph idx="1" type="subTitle"/>
          </p:nvPr>
        </p:nvSpPr>
        <p:spPr>
          <a:xfrm>
            <a:off x="1192800" y="3372475"/>
            <a:ext cx="55764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Epilogue"/>
                <a:ea typeface="Epilogue"/>
                <a:cs typeface="Epilogue"/>
                <a:sym typeface="Epilogue"/>
              </a:rPr>
              <a:t>Aarushi Mundra</a:t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Epilogue"/>
                <a:ea typeface="Epilogue"/>
                <a:cs typeface="Epilogue"/>
                <a:sym typeface="Epilogue"/>
              </a:rPr>
              <a:t>Dylan Wo Qiying</a:t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Epilogue"/>
                <a:ea typeface="Epilogue"/>
                <a:cs typeface="Epilogue"/>
                <a:sym typeface="Epilogue"/>
              </a:rPr>
              <a:t>Kaavya Senthil Kumar</a:t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Epilogue"/>
                <a:ea typeface="Epilogue"/>
                <a:cs typeface="Epilogue"/>
                <a:sym typeface="Epilogue"/>
              </a:rPr>
              <a:t>Kenny Low Sheng Wei</a:t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Epilogue"/>
                <a:ea typeface="Epilogue"/>
                <a:cs typeface="Epilogue"/>
                <a:sym typeface="Epilogue"/>
              </a:rPr>
              <a:t>Ng Wei Han</a:t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Epilogue"/>
                <a:ea typeface="Epilogue"/>
                <a:cs typeface="Epilogue"/>
                <a:sym typeface="Epilogue"/>
              </a:rPr>
              <a:t>Tasneem Benazir</a:t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0"/>
          <p:cNvSpPr txBox="1"/>
          <p:nvPr>
            <p:ph type="title"/>
          </p:nvPr>
        </p:nvSpPr>
        <p:spPr>
          <a:xfrm>
            <a:off x="5241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Typical Machine Learning Methods</a:t>
            </a:r>
            <a:endParaRPr sz="1600"/>
          </a:p>
        </p:txBody>
      </p:sp>
      <p:sp>
        <p:nvSpPr>
          <p:cNvPr id="712" name="Google Shape;712;p40"/>
          <p:cNvSpPr txBox="1"/>
          <p:nvPr>
            <p:ph idx="2" type="subTitle"/>
          </p:nvPr>
        </p:nvSpPr>
        <p:spPr>
          <a:xfrm>
            <a:off x="2427000" y="682500"/>
            <a:ext cx="42900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Model Based Collaborative Filtering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13" name="Google Shape;713;p40"/>
          <p:cNvGrpSpPr/>
          <p:nvPr/>
        </p:nvGrpSpPr>
        <p:grpSpPr>
          <a:xfrm>
            <a:off x="166186" y="1445721"/>
            <a:ext cx="766738" cy="776236"/>
            <a:chOff x="1913012" y="2764940"/>
            <a:chExt cx="417523" cy="374252"/>
          </a:xfrm>
        </p:grpSpPr>
        <p:sp>
          <p:nvSpPr>
            <p:cNvPr id="714" name="Google Shape;714;p40"/>
            <p:cNvSpPr/>
            <p:nvPr/>
          </p:nvSpPr>
          <p:spPr>
            <a:xfrm>
              <a:off x="2010693" y="2813676"/>
              <a:ext cx="285214" cy="163494"/>
            </a:xfrm>
            <a:custGeom>
              <a:rect b="b" l="l" r="r" t="t"/>
              <a:pathLst>
                <a:path extrusionOk="0" h="6223" w="10856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2022174" y="3062529"/>
              <a:ext cx="89694" cy="76663"/>
            </a:xfrm>
            <a:custGeom>
              <a:rect b="b" l="l" r="r" t="t"/>
              <a:pathLst>
                <a:path extrusionOk="0" h="2918" w="3414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2050233" y="3083284"/>
              <a:ext cx="40670" cy="34969"/>
            </a:xfrm>
            <a:custGeom>
              <a:rect b="b" l="l" r="r" t="t"/>
              <a:pathLst>
                <a:path extrusionOk="0" h="1331" w="1548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174344" y="3062529"/>
              <a:ext cx="89668" cy="76663"/>
            </a:xfrm>
            <a:custGeom>
              <a:rect b="b" l="l" r="r" t="t"/>
              <a:pathLst>
                <a:path extrusionOk="0" h="2918" w="3413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202219" y="3083284"/>
              <a:ext cx="40854" cy="34969"/>
            </a:xfrm>
            <a:custGeom>
              <a:rect b="b" l="l" r="r" t="t"/>
              <a:pathLst>
                <a:path extrusionOk="0" h="1331" w="1555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1995376" y="2792632"/>
              <a:ext cx="335158" cy="174975"/>
            </a:xfrm>
            <a:custGeom>
              <a:rect b="b" l="l" r="r" t="t"/>
              <a:pathLst>
                <a:path extrusionOk="0" h="6660" w="12757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273654" y="2792632"/>
              <a:ext cx="56696" cy="174975"/>
            </a:xfrm>
            <a:custGeom>
              <a:rect b="b" l="l" r="r" t="t"/>
              <a:pathLst>
                <a:path extrusionOk="0" h="6660" w="2158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913012" y="2764940"/>
              <a:ext cx="412610" cy="236006"/>
            </a:xfrm>
            <a:custGeom>
              <a:rect b="b" l="l" r="r" t="t"/>
              <a:pathLst>
                <a:path extrusionOk="0" h="8983" w="15705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026903" y="2967580"/>
              <a:ext cx="299270" cy="33182"/>
            </a:xfrm>
            <a:custGeom>
              <a:rect b="b" l="l" r="r" t="t"/>
              <a:pathLst>
                <a:path extrusionOk="0" h="1263" w="11391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994483" y="2978326"/>
              <a:ext cx="287027" cy="92427"/>
            </a:xfrm>
            <a:custGeom>
              <a:rect b="b" l="l" r="r" t="t"/>
              <a:pathLst>
                <a:path extrusionOk="0" h="3518" w="10925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003757" y="3021518"/>
              <a:ext cx="277569" cy="49235"/>
            </a:xfrm>
            <a:custGeom>
              <a:rect b="b" l="l" r="r" t="t"/>
              <a:pathLst>
                <a:path extrusionOk="0" h="1874" w="10565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2020361" y="2978326"/>
              <a:ext cx="38463" cy="32841"/>
            </a:xfrm>
            <a:custGeom>
              <a:rect b="b" l="l" r="r" t="t"/>
              <a:pathLst>
                <a:path extrusionOk="0" h="1250" w="1464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26" name="Google Shape;726;p40"/>
          <p:cNvGraphicFramePr/>
          <p:nvPr/>
        </p:nvGraphicFramePr>
        <p:xfrm>
          <a:off x="1314925" y="16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{BDA2AF58-0775-4922-8441-41812A3A8DEF}</a:tableStyleId>
              </a:tblPr>
              <a:tblGrid>
                <a:gridCol w="1543800"/>
                <a:gridCol w="1543800"/>
              </a:tblGrid>
              <a:tr h="5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Click on Shoes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Click on Socks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7" name="Google Shape;727;p40"/>
          <p:cNvGraphicFramePr/>
          <p:nvPr/>
        </p:nvGraphicFramePr>
        <p:xfrm>
          <a:off x="1314925" y="23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{BDA2AF58-0775-4922-8441-41812A3A8DEF}</a:tableStyleId>
              </a:tblPr>
              <a:tblGrid>
                <a:gridCol w="1543800"/>
                <a:gridCol w="1543800"/>
              </a:tblGrid>
              <a:tr h="5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Click on Socks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Click on Shoes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8" name="Google Shape;728;p40"/>
          <p:cNvGraphicFramePr/>
          <p:nvPr/>
        </p:nvGraphicFramePr>
        <p:xfrm>
          <a:off x="1314925" y="306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{BDA2AF58-0775-4922-8441-41812A3A8DEF}</a:tableStyleId>
              </a:tblPr>
              <a:tblGrid>
                <a:gridCol w="1543800"/>
                <a:gridCol w="1543800"/>
              </a:tblGrid>
              <a:tr h="5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Click on Socks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Socks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9" name="Google Shape;729;p40"/>
          <p:cNvGraphicFramePr/>
          <p:nvPr/>
        </p:nvGraphicFramePr>
        <p:xfrm>
          <a:off x="1314925" y="37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{BDA2AF58-0775-4922-8441-41812A3A8DEF}</a:tableStyleId>
              </a:tblPr>
              <a:tblGrid>
                <a:gridCol w="1543800"/>
                <a:gridCol w="1543800"/>
              </a:tblGrid>
              <a:tr h="52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Socks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Click on Shoes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0" name="Google Shape;730;p40"/>
          <p:cNvSpPr/>
          <p:nvPr/>
        </p:nvSpPr>
        <p:spPr>
          <a:xfrm>
            <a:off x="2772775" y="4391025"/>
            <a:ext cx="171900" cy="16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2772775" y="4651800"/>
            <a:ext cx="171900" cy="16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2772775" y="4912575"/>
            <a:ext cx="171900" cy="16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33" name="Google Shape;733;p40"/>
          <p:cNvCxnSpPr/>
          <p:nvPr/>
        </p:nvCxnSpPr>
        <p:spPr>
          <a:xfrm flipH="1" rot="10800000">
            <a:off x="4627825" y="2772150"/>
            <a:ext cx="976200" cy="201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4" name="Google Shape;7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925" y="1718600"/>
            <a:ext cx="2891423" cy="20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0"/>
          <p:cNvSpPr txBox="1"/>
          <p:nvPr>
            <p:ph idx="2" type="subTitle"/>
          </p:nvPr>
        </p:nvSpPr>
        <p:spPr>
          <a:xfrm>
            <a:off x="6432075" y="3887700"/>
            <a:ext cx="1859700" cy="5727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Max Recall@k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6" name="Google Shape;736;p40"/>
          <p:cNvSpPr txBox="1"/>
          <p:nvPr/>
        </p:nvSpPr>
        <p:spPr>
          <a:xfrm>
            <a:off x="4904175" y="4543650"/>
            <a:ext cx="3549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Sans"/>
                <a:ea typeface="DM Sans"/>
                <a:cs typeface="DM Sans"/>
                <a:sym typeface="DM Sans"/>
              </a:rPr>
              <a:t>High computing power !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41"/>
          <p:cNvGrpSpPr/>
          <p:nvPr/>
        </p:nvGrpSpPr>
        <p:grpSpPr>
          <a:xfrm>
            <a:off x="6442071" y="2206948"/>
            <a:ext cx="1020759" cy="838174"/>
            <a:chOff x="1913012" y="2764940"/>
            <a:chExt cx="417523" cy="374252"/>
          </a:xfrm>
        </p:grpSpPr>
        <p:sp>
          <p:nvSpPr>
            <p:cNvPr id="742" name="Google Shape;742;p41"/>
            <p:cNvSpPr/>
            <p:nvPr/>
          </p:nvSpPr>
          <p:spPr>
            <a:xfrm>
              <a:off x="2010693" y="2813676"/>
              <a:ext cx="285214" cy="163494"/>
            </a:xfrm>
            <a:custGeom>
              <a:rect b="b" l="l" r="r" t="t"/>
              <a:pathLst>
                <a:path extrusionOk="0" h="6223" w="10856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22174" y="3062529"/>
              <a:ext cx="89694" cy="76663"/>
            </a:xfrm>
            <a:custGeom>
              <a:rect b="b" l="l" r="r" t="t"/>
              <a:pathLst>
                <a:path extrusionOk="0" h="2918" w="3414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2050233" y="3083284"/>
              <a:ext cx="40670" cy="34969"/>
            </a:xfrm>
            <a:custGeom>
              <a:rect b="b" l="l" r="r" t="t"/>
              <a:pathLst>
                <a:path extrusionOk="0" h="1331" w="1548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2174344" y="3062529"/>
              <a:ext cx="89668" cy="76663"/>
            </a:xfrm>
            <a:custGeom>
              <a:rect b="b" l="l" r="r" t="t"/>
              <a:pathLst>
                <a:path extrusionOk="0" h="2918" w="3413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202219" y="3083284"/>
              <a:ext cx="40854" cy="34969"/>
            </a:xfrm>
            <a:custGeom>
              <a:rect b="b" l="l" r="r" t="t"/>
              <a:pathLst>
                <a:path extrusionOk="0" h="1331" w="1555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1995376" y="2792632"/>
              <a:ext cx="335158" cy="174975"/>
            </a:xfrm>
            <a:custGeom>
              <a:rect b="b" l="l" r="r" t="t"/>
              <a:pathLst>
                <a:path extrusionOk="0" h="6660" w="12757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273654" y="2792632"/>
              <a:ext cx="56696" cy="174975"/>
            </a:xfrm>
            <a:custGeom>
              <a:rect b="b" l="l" r="r" t="t"/>
              <a:pathLst>
                <a:path extrusionOk="0" h="6660" w="2158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1913012" y="2764940"/>
              <a:ext cx="412610" cy="236006"/>
            </a:xfrm>
            <a:custGeom>
              <a:rect b="b" l="l" r="r" t="t"/>
              <a:pathLst>
                <a:path extrusionOk="0" h="8983" w="15705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2026903" y="2967580"/>
              <a:ext cx="299270" cy="33182"/>
            </a:xfrm>
            <a:custGeom>
              <a:rect b="b" l="l" r="r" t="t"/>
              <a:pathLst>
                <a:path extrusionOk="0" h="1263" w="11391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994483" y="2978326"/>
              <a:ext cx="287027" cy="92427"/>
            </a:xfrm>
            <a:custGeom>
              <a:rect b="b" l="l" r="r" t="t"/>
              <a:pathLst>
                <a:path extrusionOk="0" h="3518" w="10925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2003757" y="3021518"/>
              <a:ext cx="277569" cy="49235"/>
            </a:xfrm>
            <a:custGeom>
              <a:rect b="b" l="l" r="r" t="t"/>
              <a:pathLst>
                <a:path extrusionOk="0" h="1874" w="10565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020361" y="2978326"/>
              <a:ext cx="38463" cy="32841"/>
            </a:xfrm>
            <a:custGeom>
              <a:rect b="b" l="l" r="r" t="t"/>
              <a:pathLst>
                <a:path extrusionOk="0" h="1250" w="1464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1"/>
          <p:cNvGrpSpPr/>
          <p:nvPr/>
        </p:nvGrpSpPr>
        <p:grpSpPr>
          <a:xfrm>
            <a:off x="1519597" y="2082491"/>
            <a:ext cx="1287876" cy="978509"/>
            <a:chOff x="5290499" y="2481533"/>
            <a:chExt cx="360628" cy="247292"/>
          </a:xfrm>
        </p:grpSpPr>
        <p:sp>
          <p:nvSpPr>
            <p:cNvPr id="755" name="Google Shape;755;p41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2" name="Google Shape;782;p41"/>
          <p:cNvCxnSpPr/>
          <p:nvPr/>
        </p:nvCxnSpPr>
        <p:spPr>
          <a:xfrm>
            <a:off x="1957650" y="3329775"/>
            <a:ext cx="522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783" name="Google Shape;7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251" y="3507950"/>
            <a:ext cx="1733699" cy="1124849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1"/>
          <p:cNvSpPr txBox="1"/>
          <p:nvPr/>
        </p:nvSpPr>
        <p:spPr>
          <a:xfrm>
            <a:off x="274475" y="3097375"/>
            <a:ext cx="15879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Sans"/>
                <a:ea typeface="DM Sans"/>
                <a:cs typeface="DM Sans"/>
                <a:sym typeface="DM Sans"/>
              </a:rPr>
              <a:t>Basic, singular implementation of models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5" name="Google Shape;785;p41"/>
          <p:cNvSpPr txBox="1"/>
          <p:nvPr/>
        </p:nvSpPr>
        <p:spPr>
          <a:xfrm>
            <a:off x="7281625" y="3045125"/>
            <a:ext cx="1513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Sans"/>
                <a:ea typeface="DM Sans"/>
                <a:cs typeface="DM Sans"/>
                <a:sym typeface="DM Sans"/>
              </a:rPr>
              <a:t>Complex, built using multiple models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6" name="Google Shape;786;p41"/>
          <p:cNvSpPr txBox="1"/>
          <p:nvPr/>
        </p:nvSpPr>
        <p:spPr>
          <a:xfrm>
            <a:off x="4939175" y="3920475"/>
            <a:ext cx="1446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Sans"/>
                <a:ea typeface="DM Sans"/>
                <a:cs typeface="DM Sans"/>
                <a:sym typeface="DM Sans"/>
              </a:rPr>
              <a:t>Hybrid approaches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7" name="Google Shape;787;p41"/>
          <p:cNvSpPr txBox="1"/>
          <p:nvPr>
            <p:ph type="title"/>
          </p:nvPr>
        </p:nvSpPr>
        <p:spPr>
          <a:xfrm>
            <a:off x="5241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Typical Machine Learning Methods</a:t>
            </a:r>
            <a:endParaRPr sz="1600"/>
          </a:p>
        </p:txBody>
      </p:sp>
      <p:sp>
        <p:nvSpPr>
          <p:cNvPr id="788" name="Google Shape;788;p41"/>
          <p:cNvSpPr txBox="1"/>
          <p:nvPr>
            <p:ph idx="2" type="subTitle"/>
          </p:nvPr>
        </p:nvSpPr>
        <p:spPr>
          <a:xfrm>
            <a:off x="2427000" y="682500"/>
            <a:ext cx="42900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Model Based Collaborative Filtering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2"/>
          <p:cNvSpPr txBox="1"/>
          <p:nvPr>
            <p:ph type="title"/>
          </p:nvPr>
        </p:nvSpPr>
        <p:spPr>
          <a:xfrm>
            <a:off x="5241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Typical Machine Learning Methods</a:t>
            </a:r>
            <a:endParaRPr sz="1600"/>
          </a:p>
        </p:txBody>
      </p:sp>
      <p:sp>
        <p:nvSpPr>
          <p:cNvPr id="794" name="Google Shape;794;p42"/>
          <p:cNvSpPr txBox="1"/>
          <p:nvPr>
            <p:ph idx="2" type="subTitle"/>
          </p:nvPr>
        </p:nvSpPr>
        <p:spPr>
          <a:xfrm>
            <a:off x="2427000" y="682500"/>
            <a:ext cx="42900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Model Based Collaborative Filtering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95" name="Google Shape;7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5" y="1602300"/>
            <a:ext cx="3503778" cy="323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438" y="1486025"/>
            <a:ext cx="2547175" cy="16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325" y="3319075"/>
            <a:ext cx="2240859" cy="16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42"/>
          <p:cNvSpPr txBox="1"/>
          <p:nvPr/>
        </p:nvSpPr>
        <p:spPr>
          <a:xfrm>
            <a:off x="7118475" y="1905150"/>
            <a:ext cx="1446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Sans"/>
                <a:ea typeface="DM Sans"/>
                <a:cs typeface="DM Sans"/>
                <a:sym typeface="DM Sans"/>
              </a:rPr>
              <a:t>SVD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Sans"/>
                <a:ea typeface="DM Sans"/>
                <a:cs typeface="DM Sans"/>
                <a:sym typeface="DM Sans"/>
              </a:rPr>
              <a:t>ALS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3"/>
          <p:cNvSpPr txBox="1"/>
          <p:nvPr>
            <p:ph idx="3" type="title"/>
          </p:nvPr>
        </p:nvSpPr>
        <p:spPr>
          <a:xfrm>
            <a:off x="4753775" y="1204075"/>
            <a:ext cx="16458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804" name="Google Shape;804;p43"/>
          <p:cNvSpPr txBox="1"/>
          <p:nvPr>
            <p:ph type="title"/>
          </p:nvPr>
        </p:nvSpPr>
        <p:spPr>
          <a:xfrm>
            <a:off x="3582075" y="2571750"/>
            <a:ext cx="5300700" cy="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Main ML related challenges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4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(Movie)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0" name="Google Shape;810;p44"/>
          <p:cNvGraphicFramePr/>
          <p:nvPr/>
        </p:nvGraphicFramePr>
        <p:xfrm>
          <a:off x="245663" y="12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{BDA2AF58-0775-4922-8441-41812A3A8DEF}</a:tableStyleId>
              </a:tblPr>
              <a:tblGrid>
                <a:gridCol w="1497200"/>
                <a:gridCol w="1758000"/>
                <a:gridCol w="1919175"/>
                <a:gridCol w="1747750"/>
                <a:gridCol w="1730525"/>
              </a:tblGrid>
              <a:tr h="94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Demographic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Content Based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User-based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Collaborative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Item-based Collaborative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</a:tr>
              <a:tr h="157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Challenge(s)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Can’t take into account user sentiments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Can’t capture tastes and provide recommendations across genres.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User’s preference might change over time. 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Precomputation of matrix based on their neighboring users may lead to bad performance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Scalability - Computation grows with every new customer and item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Sparsity - Difficulty in finding sufficient reliable similar items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</a:tr>
              <a:tr h="94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Solution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Involve other models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Use collaborative filtering 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Apply item-based collaborative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Use a latent factor model, like Single Value Decomposition, to capture similarity between users and the items. 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5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(Movie / eCommerce)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6" name="Google Shape;816;p45"/>
          <p:cNvGraphicFramePr/>
          <p:nvPr/>
        </p:nvGraphicFramePr>
        <p:xfrm>
          <a:off x="137200" y="11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{BDA2AF58-0775-4922-8441-41812A3A8DEF}</a:tableStyleId>
              </a:tblPr>
              <a:tblGrid>
                <a:gridCol w="1503075"/>
                <a:gridCol w="2245025"/>
                <a:gridCol w="2560750"/>
                <a:gridCol w="2560750"/>
              </a:tblGrid>
              <a:tr h="69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User-based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Collaborative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Item-based Collaborative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Model-based Collaborative Filtering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7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Challenge(s)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(1) Cold Start - System cannot produce efficient recommendations for the cold (or new) users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(2) “Grey Sheep” - Feedback given by one user do not match any user neighbourhood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11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Solution(s) 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(Not addressed by projects, but suggested by article (Roy, D., Dutta, M., 2022))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DM Sans Medium"/>
                        <a:buAutoNum type="arabicParenBoth"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Ask new users to explicitly mention their item preference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DM Sans Medium"/>
                        <a:buAutoNum type="arabicParenBoth"/>
                      </a:pPr>
                      <a:r>
                        <a:rPr lang="en-GB" sz="1000"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Use content-based approaches where predictions are made based on the user’s profile and item properties</a:t>
                      </a:r>
                      <a:endParaRPr sz="1000"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6"/>
          <p:cNvSpPr txBox="1"/>
          <p:nvPr>
            <p:ph idx="3" type="title"/>
          </p:nvPr>
        </p:nvSpPr>
        <p:spPr>
          <a:xfrm>
            <a:off x="4502525" y="929750"/>
            <a:ext cx="16458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822" name="Google Shape;822;p46"/>
          <p:cNvSpPr txBox="1"/>
          <p:nvPr>
            <p:ph type="title"/>
          </p:nvPr>
        </p:nvSpPr>
        <p:spPr>
          <a:xfrm>
            <a:off x="4502524" y="2532238"/>
            <a:ext cx="33765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Defining the ML Problem, Goal and their linkage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7"/>
          <p:cNvSpPr txBox="1"/>
          <p:nvPr>
            <p:ph idx="4" type="subTitle"/>
          </p:nvPr>
        </p:nvSpPr>
        <p:spPr>
          <a:xfrm>
            <a:off x="4844638" y="1089850"/>
            <a:ext cx="2505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goal</a:t>
            </a:r>
            <a:endParaRPr/>
          </a:p>
        </p:txBody>
      </p:sp>
      <p:sp>
        <p:nvSpPr>
          <p:cNvPr id="828" name="Google Shape;828;p47"/>
          <p:cNvSpPr txBox="1"/>
          <p:nvPr>
            <p:ph idx="1" type="subTitle"/>
          </p:nvPr>
        </p:nvSpPr>
        <p:spPr>
          <a:xfrm>
            <a:off x="4844625" y="1592075"/>
            <a:ext cx="25056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Effectively combine these 3 models into a hybrid recommendation system.</a:t>
            </a:r>
            <a:endParaRPr sz="1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Choose relevant metrics to address the limitations and provide more precise recommendations </a:t>
            </a:r>
            <a:endParaRPr sz="1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Keep the model scalable.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29" name="Google Shape;829;p47"/>
          <p:cNvSpPr txBox="1"/>
          <p:nvPr>
            <p:ph idx="2" type="subTitle"/>
          </p:nvPr>
        </p:nvSpPr>
        <p:spPr>
          <a:xfrm>
            <a:off x="1708950" y="1592064"/>
            <a:ext cx="25056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Drawbacks in individual models-</a:t>
            </a:r>
            <a:br>
              <a:rPr lang="en-GB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CBF: Limited in recommending items outside a user's known preferences.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CF: Struggles with cold start problems for new users or items and suffers from sparsity issues.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Demographic Model: Does not take into account user sentiments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Thus, our problem statement is to construct a model to eliminate these limitations effectively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30" name="Google Shape;830;p47"/>
          <p:cNvSpPr txBox="1"/>
          <p:nvPr>
            <p:ph idx="3" type="subTitle"/>
          </p:nvPr>
        </p:nvSpPr>
        <p:spPr>
          <a:xfrm>
            <a:off x="1708938" y="1090313"/>
            <a:ext cx="25056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Problem</a:t>
            </a:r>
            <a:endParaRPr/>
          </a:p>
        </p:txBody>
      </p:sp>
      <p:grpSp>
        <p:nvGrpSpPr>
          <p:cNvPr id="831" name="Google Shape;831;p47"/>
          <p:cNvGrpSpPr/>
          <p:nvPr/>
        </p:nvGrpSpPr>
        <p:grpSpPr>
          <a:xfrm>
            <a:off x="5847531" y="502216"/>
            <a:ext cx="499792" cy="502785"/>
            <a:chOff x="2516325" y="2221950"/>
            <a:chExt cx="450750" cy="453450"/>
          </a:xfrm>
        </p:grpSpPr>
        <p:sp>
          <p:nvSpPr>
            <p:cNvPr id="832" name="Google Shape;832;p47"/>
            <p:cNvSpPr/>
            <p:nvPr/>
          </p:nvSpPr>
          <p:spPr>
            <a:xfrm>
              <a:off x="2590825" y="2221950"/>
              <a:ext cx="376250" cy="453450"/>
            </a:xfrm>
            <a:custGeom>
              <a:rect b="b" l="l" r="r" t="t"/>
              <a:pathLst>
                <a:path extrusionOk="0" h="18138" w="15050">
                  <a:moveTo>
                    <a:pt x="3173" y="1"/>
                  </a:moveTo>
                  <a:cubicBezTo>
                    <a:pt x="2337" y="1"/>
                    <a:pt x="1822" y="166"/>
                    <a:pt x="1508" y="349"/>
                  </a:cubicBezTo>
                  <a:lnTo>
                    <a:pt x="1481" y="367"/>
                  </a:lnTo>
                  <a:cubicBezTo>
                    <a:pt x="1044" y="626"/>
                    <a:pt x="589" y="884"/>
                    <a:pt x="152" y="1170"/>
                  </a:cubicBezTo>
                  <a:cubicBezTo>
                    <a:pt x="27" y="1250"/>
                    <a:pt x="0" y="1411"/>
                    <a:pt x="80" y="1536"/>
                  </a:cubicBezTo>
                  <a:cubicBezTo>
                    <a:pt x="126" y="1615"/>
                    <a:pt x="212" y="1659"/>
                    <a:pt x="300" y="1659"/>
                  </a:cubicBezTo>
                  <a:cubicBezTo>
                    <a:pt x="350" y="1659"/>
                    <a:pt x="401" y="1645"/>
                    <a:pt x="446" y="1616"/>
                  </a:cubicBezTo>
                  <a:cubicBezTo>
                    <a:pt x="865" y="1339"/>
                    <a:pt x="1312" y="1081"/>
                    <a:pt x="1749" y="822"/>
                  </a:cubicBezTo>
                  <a:lnTo>
                    <a:pt x="1775" y="804"/>
                  </a:lnTo>
                  <a:cubicBezTo>
                    <a:pt x="2088" y="623"/>
                    <a:pt x="2562" y="534"/>
                    <a:pt x="3158" y="534"/>
                  </a:cubicBezTo>
                  <a:cubicBezTo>
                    <a:pt x="3769" y="534"/>
                    <a:pt x="4509" y="628"/>
                    <a:pt x="5335" y="813"/>
                  </a:cubicBezTo>
                  <a:cubicBezTo>
                    <a:pt x="6789" y="1143"/>
                    <a:pt x="7976" y="1634"/>
                    <a:pt x="8252" y="1848"/>
                  </a:cubicBezTo>
                  <a:cubicBezTo>
                    <a:pt x="8404" y="1973"/>
                    <a:pt x="8564" y="2106"/>
                    <a:pt x="8716" y="2240"/>
                  </a:cubicBezTo>
                  <a:cubicBezTo>
                    <a:pt x="9082" y="2553"/>
                    <a:pt x="9456" y="2883"/>
                    <a:pt x="9902" y="3123"/>
                  </a:cubicBezTo>
                  <a:cubicBezTo>
                    <a:pt x="10447" y="3427"/>
                    <a:pt x="11053" y="3578"/>
                    <a:pt x="11633" y="3730"/>
                  </a:cubicBezTo>
                  <a:cubicBezTo>
                    <a:pt x="11901" y="3801"/>
                    <a:pt x="12186" y="3873"/>
                    <a:pt x="12454" y="3953"/>
                  </a:cubicBezTo>
                  <a:cubicBezTo>
                    <a:pt x="13007" y="4132"/>
                    <a:pt x="13970" y="4551"/>
                    <a:pt x="14256" y="5389"/>
                  </a:cubicBezTo>
                  <a:cubicBezTo>
                    <a:pt x="14568" y="6273"/>
                    <a:pt x="13970" y="7254"/>
                    <a:pt x="13596" y="7753"/>
                  </a:cubicBezTo>
                  <a:cubicBezTo>
                    <a:pt x="13435" y="7968"/>
                    <a:pt x="13266" y="8173"/>
                    <a:pt x="13096" y="8378"/>
                  </a:cubicBezTo>
                  <a:cubicBezTo>
                    <a:pt x="12659" y="8904"/>
                    <a:pt x="12204" y="9448"/>
                    <a:pt x="11936" y="10118"/>
                  </a:cubicBezTo>
                  <a:cubicBezTo>
                    <a:pt x="11767" y="10546"/>
                    <a:pt x="11687" y="11001"/>
                    <a:pt x="11606" y="11447"/>
                  </a:cubicBezTo>
                  <a:cubicBezTo>
                    <a:pt x="11499" y="12062"/>
                    <a:pt x="11392" y="12642"/>
                    <a:pt x="11071" y="13106"/>
                  </a:cubicBezTo>
                  <a:cubicBezTo>
                    <a:pt x="10795" y="13508"/>
                    <a:pt x="10375" y="13793"/>
                    <a:pt x="9938" y="14096"/>
                  </a:cubicBezTo>
                  <a:cubicBezTo>
                    <a:pt x="9822" y="14168"/>
                    <a:pt x="9706" y="14248"/>
                    <a:pt x="9599" y="14328"/>
                  </a:cubicBezTo>
                  <a:cubicBezTo>
                    <a:pt x="8778" y="14917"/>
                    <a:pt x="8065" y="15640"/>
                    <a:pt x="7485" y="16469"/>
                  </a:cubicBezTo>
                  <a:cubicBezTo>
                    <a:pt x="7440" y="16523"/>
                    <a:pt x="7405" y="16576"/>
                    <a:pt x="7360" y="16639"/>
                  </a:cubicBezTo>
                  <a:cubicBezTo>
                    <a:pt x="7182" y="16906"/>
                    <a:pt x="7012" y="17156"/>
                    <a:pt x="6789" y="17344"/>
                  </a:cubicBezTo>
                  <a:cubicBezTo>
                    <a:pt x="6557" y="17538"/>
                    <a:pt x="6324" y="17609"/>
                    <a:pt x="6142" y="17609"/>
                  </a:cubicBezTo>
                  <a:cubicBezTo>
                    <a:pt x="6065" y="17609"/>
                    <a:pt x="5997" y="17597"/>
                    <a:pt x="5942" y="17575"/>
                  </a:cubicBezTo>
                  <a:cubicBezTo>
                    <a:pt x="5567" y="17442"/>
                    <a:pt x="5415" y="16951"/>
                    <a:pt x="5433" y="16550"/>
                  </a:cubicBezTo>
                  <a:cubicBezTo>
                    <a:pt x="5442" y="16300"/>
                    <a:pt x="5495" y="16050"/>
                    <a:pt x="5549" y="15791"/>
                  </a:cubicBezTo>
                  <a:cubicBezTo>
                    <a:pt x="5603" y="15542"/>
                    <a:pt x="5656" y="15283"/>
                    <a:pt x="5674" y="15015"/>
                  </a:cubicBezTo>
                  <a:cubicBezTo>
                    <a:pt x="5701" y="14649"/>
                    <a:pt x="5656" y="14275"/>
                    <a:pt x="5549" y="13891"/>
                  </a:cubicBezTo>
                  <a:cubicBezTo>
                    <a:pt x="5512" y="13779"/>
                    <a:pt x="5399" y="13704"/>
                    <a:pt x="5284" y="13704"/>
                  </a:cubicBezTo>
                  <a:cubicBezTo>
                    <a:pt x="5262" y="13704"/>
                    <a:pt x="5240" y="13707"/>
                    <a:pt x="5219" y="13713"/>
                  </a:cubicBezTo>
                  <a:cubicBezTo>
                    <a:pt x="5076" y="13757"/>
                    <a:pt x="4996" y="13900"/>
                    <a:pt x="5032" y="14043"/>
                  </a:cubicBezTo>
                  <a:cubicBezTo>
                    <a:pt x="5130" y="14364"/>
                    <a:pt x="5165" y="14676"/>
                    <a:pt x="5148" y="14979"/>
                  </a:cubicBezTo>
                  <a:cubicBezTo>
                    <a:pt x="5130" y="15211"/>
                    <a:pt x="5076" y="15434"/>
                    <a:pt x="5032" y="15675"/>
                  </a:cubicBezTo>
                  <a:cubicBezTo>
                    <a:pt x="4969" y="15952"/>
                    <a:pt x="4916" y="16237"/>
                    <a:pt x="4898" y="16532"/>
                  </a:cubicBezTo>
                  <a:cubicBezTo>
                    <a:pt x="4880" y="17138"/>
                    <a:pt x="5139" y="17852"/>
                    <a:pt x="5763" y="18075"/>
                  </a:cubicBezTo>
                  <a:cubicBezTo>
                    <a:pt x="5879" y="18120"/>
                    <a:pt x="6013" y="18138"/>
                    <a:pt x="6138" y="18138"/>
                  </a:cubicBezTo>
                  <a:cubicBezTo>
                    <a:pt x="6477" y="18138"/>
                    <a:pt x="6834" y="18004"/>
                    <a:pt x="7128" y="17754"/>
                  </a:cubicBezTo>
                  <a:cubicBezTo>
                    <a:pt x="7405" y="17513"/>
                    <a:pt x="7610" y="17219"/>
                    <a:pt x="7806" y="16942"/>
                  </a:cubicBezTo>
                  <a:cubicBezTo>
                    <a:pt x="7842" y="16880"/>
                    <a:pt x="7877" y="16826"/>
                    <a:pt x="7913" y="16773"/>
                  </a:cubicBezTo>
                  <a:cubicBezTo>
                    <a:pt x="8466" y="15988"/>
                    <a:pt x="9135" y="15318"/>
                    <a:pt x="9911" y="14765"/>
                  </a:cubicBezTo>
                  <a:cubicBezTo>
                    <a:pt x="10018" y="14685"/>
                    <a:pt x="10125" y="14605"/>
                    <a:pt x="10233" y="14533"/>
                  </a:cubicBezTo>
                  <a:cubicBezTo>
                    <a:pt x="10696" y="14221"/>
                    <a:pt x="11169" y="13891"/>
                    <a:pt x="11508" y="13409"/>
                  </a:cubicBezTo>
                  <a:cubicBezTo>
                    <a:pt x="11901" y="12847"/>
                    <a:pt x="12017" y="12178"/>
                    <a:pt x="12133" y="11536"/>
                  </a:cubicBezTo>
                  <a:cubicBezTo>
                    <a:pt x="12204" y="11099"/>
                    <a:pt x="12275" y="10688"/>
                    <a:pt x="12427" y="10314"/>
                  </a:cubicBezTo>
                  <a:cubicBezTo>
                    <a:pt x="12659" y="9725"/>
                    <a:pt x="13069" y="9234"/>
                    <a:pt x="13507" y="8717"/>
                  </a:cubicBezTo>
                  <a:cubicBezTo>
                    <a:pt x="13676" y="8512"/>
                    <a:pt x="13854" y="8298"/>
                    <a:pt x="14015" y="8075"/>
                  </a:cubicBezTo>
                  <a:cubicBezTo>
                    <a:pt x="14782" y="7067"/>
                    <a:pt x="15050" y="6050"/>
                    <a:pt x="14764" y="5211"/>
                  </a:cubicBezTo>
                  <a:cubicBezTo>
                    <a:pt x="14417" y="4212"/>
                    <a:pt x="13408" y="3703"/>
                    <a:pt x="12614" y="3454"/>
                  </a:cubicBezTo>
                  <a:cubicBezTo>
                    <a:pt x="12329" y="3355"/>
                    <a:pt x="12044" y="3284"/>
                    <a:pt x="11767" y="3213"/>
                  </a:cubicBezTo>
                  <a:cubicBezTo>
                    <a:pt x="11187" y="3070"/>
                    <a:pt x="10643" y="2927"/>
                    <a:pt x="10161" y="2660"/>
                  </a:cubicBezTo>
                  <a:cubicBezTo>
                    <a:pt x="9769" y="2445"/>
                    <a:pt x="9421" y="2151"/>
                    <a:pt x="9064" y="1839"/>
                  </a:cubicBezTo>
                  <a:cubicBezTo>
                    <a:pt x="8903" y="1705"/>
                    <a:pt x="8743" y="1562"/>
                    <a:pt x="8582" y="1437"/>
                  </a:cubicBezTo>
                  <a:cubicBezTo>
                    <a:pt x="8163" y="1107"/>
                    <a:pt x="6762" y="590"/>
                    <a:pt x="5451" y="296"/>
                  </a:cubicBezTo>
                  <a:cubicBezTo>
                    <a:pt x="4505" y="82"/>
                    <a:pt x="3759" y="1"/>
                    <a:pt x="3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516325" y="2266550"/>
              <a:ext cx="202525" cy="285525"/>
            </a:xfrm>
            <a:custGeom>
              <a:rect b="b" l="l" r="r" t="t"/>
              <a:pathLst>
                <a:path extrusionOk="0" h="11421" w="8101">
                  <a:moveTo>
                    <a:pt x="2360" y="0"/>
                  </a:moveTo>
                  <a:cubicBezTo>
                    <a:pt x="2301" y="0"/>
                    <a:pt x="2242" y="21"/>
                    <a:pt x="2195" y="64"/>
                  </a:cubicBezTo>
                  <a:cubicBezTo>
                    <a:pt x="2106" y="135"/>
                    <a:pt x="2017" y="207"/>
                    <a:pt x="1936" y="278"/>
                  </a:cubicBezTo>
                  <a:cubicBezTo>
                    <a:pt x="1053" y="1045"/>
                    <a:pt x="438" y="1937"/>
                    <a:pt x="170" y="2856"/>
                  </a:cubicBezTo>
                  <a:cubicBezTo>
                    <a:pt x="36" y="3293"/>
                    <a:pt x="0" y="3757"/>
                    <a:pt x="63" y="4167"/>
                  </a:cubicBezTo>
                  <a:cubicBezTo>
                    <a:pt x="134" y="4649"/>
                    <a:pt x="348" y="5060"/>
                    <a:pt x="670" y="5336"/>
                  </a:cubicBezTo>
                  <a:cubicBezTo>
                    <a:pt x="1232" y="5827"/>
                    <a:pt x="1954" y="5845"/>
                    <a:pt x="2650" y="5862"/>
                  </a:cubicBezTo>
                  <a:cubicBezTo>
                    <a:pt x="3078" y="5871"/>
                    <a:pt x="3489" y="5889"/>
                    <a:pt x="3854" y="5996"/>
                  </a:cubicBezTo>
                  <a:cubicBezTo>
                    <a:pt x="4568" y="6219"/>
                    <a:pt x="5175" y="6888"/>
                    <a:pt x="5478" y="7780"/>
                  </a:cubicBezTo>
                  <a:cubicBezTo>
                    <a:pt x="5532" y="7932"/>
                    <a:pt x="5567" y="8084"/>
                    <a:pt x="5612" y="8244"/>
                  </a:cubicBezTo>
                  <a:cubicBezTo>
                    <a:pt x="5701" y="8548"/>
                    <a:pt x="5781" y="8860"/>
                    <a:pt x="5924" y="9154"/>
                  </a:cubicBezTo>
                  <a:cubicBezTo>
                    <a:pt x="6147" y="9591"/>
                    <a:pt x="6477" y="9957"/>
                    <a:pt x="6789" y="10305"/>
                  </a:cubicBezTo>
                  <a:cubicBezTo>
                    <a:pt x="6888" y="10412"/>
                    <a:pt x="6986" y="10519"/>
                    <a:pt x="7075" y="10626"/>
                  </a:cubicBezTo>
                  <a:cubicBezTo>
                    <a:pt x="7271" y="10849"/>
                    <a:pt x="7432" y="11072"/>
                    <a:pt x="7574" y="11295"/>
                  </a:cubicBezTo>
                  <a:cubicBezTo>
                    <a:pt x="7628" y="11376"/>
                    <a:pt x="7708" y="11420"/>
                    <a:pt x="7797" y="11420"/>
                  </a:cubicBezTo>
                  <a:cubicBezTo>
                    <a:pt x="7851" y="11420"/>
                    <a:pt x="7896" y="11411"/>
                    <a:pt x="7940" y="11385"/>
                  </a:cubicBezTo>
                  <a:cubicBezTo>
                    <a:pt x="8065" y="11304"/>
                    <a:pt x="8101" y="11144"/>
                    <a:pt x="8029" y="11019"/>
                  </a:cubicBezTo>
                  <a:cubicBezTo>
                    <a:pt x="7869" y="10769"/>
                    <a:pt x="7690" y="10519"/>
                    <a:pt x="7485" y="10278"/>
                  </a:cubicBezTo>
                  <a:cubicBezTo>
                    <a:pt x="7387" y="10162"/>
                    <a:pt x="7280" y="10055"/>
                    <a:pt x="7182" y="9948"/>
                  </a:cubicBezTo>
                  <a:cubicBezTo>
                    <a:pt x="6879" y="9609"/>
                    <a:pt x="6593" y="9297"/>
                    <a:pt x="6406" y="8913"/>
                  </a:cubicBezTo>
                  <a:cubicBezTo>
                    <a:pt x="6281" y="8664"/>
                    <a:pt x="6210" y="8396"/>
                    <a:pt x="6129" y="8102"/>
                  </a:cubicBezTo>
                  <a:cubicBezTo>
                    <a:pt x="6085" y="7941"/>
                    <a:pt x="6040" y="7772"/>
                    <a:pt x="5978" y="7602"/>
                  </a:cubicBezTo>
                  <a:cubicBezTo>
                    <a:pt x="5621" y="6558"/>
                    <a:pt x="4889" y="5764"/>
                    <a:pt x="4015" y="5488"/>
                  </a:cubicBezTo>
                  <a:cubicBezTo>
                    <a:pt x="3578" y="5354"/>
                    <a:pt x="3114" y="5345"/>
                    <a:pt x="2659" y="5327"/>
                  </a:cubicBezTo>
                  <a:cubicBezTo>
                    <a:pt x="2034" y="5309"/>
                    <a:pt x="1437" y="5300"/>
                    <a:pt x="1017" y="4935"/>
                  </a:cubicBezTo>
                  <a:cubicBezTo>
                    <a:pt x="482" y="4471"/>
                    <a:pt x="500" y="3605"/>
                    <a:pt x="678" y="3008"/>
                  </a:cubicBezTo>
                  <a:cubicBezTo>
                    <a:pt x="919" y="2187"/>
                    <a:pt x="1472" y="1384"/>
                    <a:pt x="2284" y="670"/>
                  </a:cubicBezTo>
                  <a:cubicBezTo>
                    <a:pt x="2365" y="608"/>
                    <a:pt x="2445" y="546"/>
                    <a:pt x="2525" y="474"/>
                  </a:cubicBezTo>
                  <a:cubicBezTo>
                    <a:pt x="2641" y="385"/>
                    <a:pt x="2659" y="215"/>
                    <a:pt x="2570" y="99"/>
                  </a:cubicBezTo>
                  <a:cubicBezTo>
                    <a:pt x="2515" y="34"/>
                    <a:pt x="2437" y="0"/>
                    <a:pt x="2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642325" y="2288650"/>
              <a:ext cx="256300" cy="185350"/>
            </a:xfrm>
            <a:custGeom>
              <a:rect b="b" l="l" r="r" t="t"/>
              <a:pathLst>
                <a:path extrusionOk="0" h="7414" w="10252">
                  <a:moveTo>
                    <a:pt x="5126" y="1"/>
                  </a:moveTo>
                  <a:cubicBezTo>
                    <a:pt x="5037" y="1"/>
                    <a:pt x="4948" y="27"/>
                    <a:pt x="4872" y="81"/>
                  </a:cubicBezTo>
                  <a:lnTo>
                    <a:pt x="188" y="3346"/>
                  </a:lnTo>
                  <a:cubicBezTo>
                    <a:pt x="72" y="3426"/>
                    <a:pt x="1" y="3560"/>
                    <a:pt x="1" y="3703"/>
                  </a:cubicBezTo>
                  <a:cubicBezTo>
                    <a:pt x="1" y="3854"/>
                    <a:pt x="72" y="3988"/>
                    <a:pt x="188" y="4068"/>
                  </a:cubicBezTo>
                  <a:lnTo>
                    <a:pt x="4872" y="7334"/>
                  </a:lnTo>
                  <a:cubicBezTo>
                    <a:pt x="4943" y="7387"/>
                    <a:pt x="5032" y="7414"/>
                    <a:pt x="5122" y="7414"/>
                  </a:cubicBezTo>
                  <a:cubicBezTo>
                    <a:pt x="5211" y="7414"/>
                    <a:pt x="5300" y="7387"/>
                    <a:pt x="5380" y="7334"/>
                  </a:cubicBezTo>
                  <a:lnTo>
                    <a:pt x="10055" y="4068"/>
                  </a:lnTo>
                  <a:cubicBezTo>
                    <a:pt x="10180" y="3988"/>
                    <a:pt x="10251" y="3854"/>
                    <a:pt x="10251" y="3703"/>
                  </a:cubicBezTo>
                  <a:cubicBezTo>
                    <a:pt x="10251" y="3560"/>
                    <a:pt x="10180" y="3426"/>
                    <a:pt x="10055" y="3346"/>
                  </a:cubicBezTo>
                  <a:lnTo>
                    <a:pt x="9306" y="2820"/>
                  </a:lnTo>
                  <a:cubicBezTo>
                    <a:pt x="9261" y="2788"/>
                    <a:pt x="9208" y="2773"/>
                    <a:pt x="9155" y="2773"/>
                  </a:cubicBezTo>
                  <a:cubicBezTo>
                    <a:pt x="9072" y="2773"/>
                    <a:pt x="8989" y="2811"/>
                    <a:pt x="8940" y="2882"/>
                  </a:cubicBezTo>
                  <a:cubicBezTo>
                    <a:pt x="8851" y="3007"/>
                    <a:pt x="8886" y="3176"/>
                    <a:pt x="9002" y="3257"/>
                  </a:cubicBezTo>
                  <a:lnTo>
                    <a:pt x="9653" y="3703"/>
                  </a:lnTo>
                  <a:lnTo>
                    <a:pt x="5122" y="6861"/>
                  </a:lnTo>
                  <a:lnTo>
                    <a:pt x="599" y="3703"/>
                  </a:lnTo>
                  <a:lnTo>
                    <a:pt x="5122" y="554"/>
                  </a:lnTo>
                  <a:lnTo>
                    <a:pt x="8074" y="2605"/>
                  </a:lnTo>
                  <a:cubicBezTo>
                    <a:pt x="8119" y="2640"/>
                    <a:pt x="8171" y="2655"/>
                    <a:pt x="8223" y="2655"/>
                  </a:cubicBezTo>
                  <a:cubicBezTo>
                    <a:pt x="8307" y="2655"/>
                    <a:pt x="8391" y="2614"/>
                    <a:pt x="8440" y="2543"/>
                  </a:cubicBezTo>
                  <a:cubicBezTo>
                    <a:pt x="8529" y="2418"/>
                    <a:pt x="8503" y="2258"/>
                    <a:pt x="8378" y="2168"/>
                  </a:cubicBezTo>
                  <a:lnTo>
                    <a:pt x="5380" y="81"/>
                  </a:lnTo>
                  <a:cubicBezTo>
                    <a:pt x="5304" y="27"/>
                    <a:pt x="5215" y="1"/>
                    <a:pt x="5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718600" y="2329475"/>
              <a:ext cx="103750" cy="103725"/>
            </a:xfrm>
            <a:custGeom>
              <a:rect b="b" l="l" r="r" t="t"/>
              <a:pathLst>
                <a:path extrusionOk="0" h="4149" w="4150">
                  <a:moveTo>
                    <a:pt x="2071" y="535"/>
                  </a:moveTo>
                  <a:cubicBezTo>
                    <a:pt x="2677" y="535"/>
                    <a:pt x="3195" y="874"/>
                    <a:pt x="3453" y="1383"/>
                  </a:cubicBezTo>
                  <a:lnTo>
                    <a:pt x="1214" y="794"/>
                  </a:lnTo>
                  <a:cubicBezTo>
                    <a:pt x="1455" y="633"/>
                    <a:pt x="1758" y="535"/>
                    <a:pt x="2071" y="535"/>
                  </a:cubicBezTo>
                  <a:close/>
                  <a:moveTo>
                    <a:pt x="786" y="1231"/>
                  </a:moveTo>
                  <a:lnTo>
                    <a:pt x="3614" y="1972"/>
                  </a:lnTo>
                  <a:cubicBezTo>
                    <a:pt x="3614" y="2007"/>
                    <a:pt x="3614" y="2043"/>
                    <a:pt x="3614" y="2070"/>
                  </a:cubicBezTo>
                  <a:cubicBezTo>
                    <a:pt x="3614" y="2221"/>
                    <a:pt x="3596" y="2364"/>
                    <a:pt x="3551" y="2507"/>
                  </a:cubicBezTo>
                  <a:lnTo>
                    <a:pt x="572" y="1731"/>
                  </a:lnTo>
                  <a:cubicBezTo>
                    <a:pt x="616" y="1552"/>
                    <a:pt x="688" y="1383"/>
                    <a:pt x="786" y="1231"/>
                  </a:cubicBezTo>
                  <a:close/>
                  <a:moveTo>
                    <a:pt x="545" y="2275"/>
                  </a:moveTo>
                  <a:lnTo>
                    <a:pt x="3311" y="2989"/>
                  </a:lnTo>
                  <a:cubicBezTo>
                    <a:pt x="3034" y="3372"/>
                    <a:pt x="2579" y="3613"/>
                    <a:pt x="2071" y="3613"/>
                  </a:cubicBezTo>
                  <a:cubicBezTo>
                    <a:pt x="1294" y="3613"/>
                    <a:pt x="643" y="3024"/>
                    <a:pt x="545" y="2275"/>
                  </a:cubicBezTo>
                  <a:close/>
                  <a:moveTo>
                    <a:pt x="2071" y="0"/>
                  </a:moveTo>
                  <a:cubicBezTo>
                    <a:pt x="929" y="0"/>
                    <a:pt x="1" y="928"/>
                    <a:pt x="1" y="2070"/>
                  </a:cubicBezTo>
                  <a:cubicBezTo>
                    <a:pt x="1" y="3221"/>
                    <a:pt x="929" y="4148"/>
                    <a:pt x="2071" y="4148"/>
                  </a:cubicBezTo>
                  <a:cubicBezTo>
                    <a:pt x="3221" y="4148"/>
                    <a:pt x="4149" y="3221"/>
                    <a:pt x="4149" y="2070"/>
                  </a:cubicBezTo>
                  <a:cubicBezTo>
                    <a:pt x="4149" y="928"/>
                    <a:pt x="3221" y="0"/>
                    <a:pt x="2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7"/>
          <p:cNvGrpSpPr/>
          <p:nvPr/>
        </p:nvGrpSpPr>
        <p:grpSpPr>
          <a:xfrm>
            <a:off x="5896575" y="625167"/>
            <a:ext cx="429920" cy="426334"/>
            <a:chOff x="3082075" y="2871805"/>
            <a:chExt cx="318884" cy="379807"/>
          </a:xfrm>
        </p:grpSpPr>
        <p:sp>
          <p:nvSpPr>
            <p:cNvPr id="837" name="Google Shape;837;p47"/>
            <p:cNvSpPr/>
            <p:nvPr/>
          </p:nvSpPr>
          <p:spPr>
            <a:xfrm>
              <a:off x="3105357" y="2915584"/>
              <a:ext cx="248708" cy="281887"/>
            </a:xfrm>
            <a:custGeom>
              <a:rect b="b" l="l" r="r" t="t"/>
              <a:pathLst>
                <a:path extrusionOk="0" h="18827" w="16611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3210180" y="2990956"/>
              <a:ext cx="62974" cy="68005"/>
            </a:xfrm>
            <a:custGeom>
              <a:rect b="b" l="l" r="r" t="t"/>
              <a:pathLst>
                <a:path extrusionOk="0" h="4542" w="4206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3241667" y="3020542"/>
              <a:ext cx="31487" cy="163709"/>
            </a:xfrm>
            <a:custGeom>
              <a:rect b="b" l="l" r="r" t="t"/>
              <a:pathLst>
                <a:path extrusionOk="0" h="10934" w="2103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3210180" y="3020542"/>
              <a:ext cx="31502" cy="163709"/>
            </a:xfrm>
            <a:custGeom>
              <a:rect b="b" l="l" r="r" t="t"/>
              <a:pathLst>
                <a:path extrusionOk="0" h="10934" w="2104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236307" y="3026845"/>
              <a:ext cx="10720" cy="157406"/>
            </a:xfrm>
            <a:custGeom>
              <a:rect b="b" l="l" r="r" t="t"/>
              <a:pathLst>
                <a:path extrusionOk="0" h="10513" w="716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3224673" y="2973318"/>
              <a:ext cx="33688" cy="30080"/>
            </a:xfrm>
            <a:custGeom>
              <a:rect b="b" l="l" r="r" t="t"/>
              <a:pathLst>
                <a:path extrusionOk="0" h="2009" w="225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3255651" y="2935558"/>
              <a:ext cx="81720" cy="99477"/>
            </a:xfrm>
            <a:custGeom>
              <a:rect b="b" l="l" r="r" t="t"/>
              <a:pathLst>
                <a:path extrusionOk="0" h="6644" w="5458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3230752" y="2932399"/>
              <a:ext cx="25304" cy="13880"/>
            </a:xfrm>
            <a:custGeom>
              <a:rect b="b" l="l" r="r" t="t"/>
              <a:pathLst>
                <a:path extrusionOk="0" h="927" w="169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3374817" y="3024629"/>
              <a:ext cx="26142" cy="10091"/>
            </a:xfrm>
            <a:custGeom>
              <a:rect b="b" l="l" r="r" t="t"/>
              <a:pathLst>
                <a:path extrusionOk="0" h="674" w="1746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3082075" y="3024629"/>
              <a:ext cx="26142" cy="10091"/>
            </a:xfrm>
            <a:custGeom>
              <a:rect b="b" l="l" r="r" t="t"/>
              <a:pathLst>
                <a:path extrusionOk="0" h="674" w="1746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3355623" y="2948000"/>
              <a:ext cx="25528" cy="16844"/>
            </a:xfrm>
            <a:custGeom>
              <a:rect b="b" l="l" r="r" t="t"/>
              <a:pathLst>
                <a:path extrusionOk="0" h="1125" w="1705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3102213" y="3094371"/>
              <a:ext cx="25528" cy="16844"/>
            </a:xfrm>
            <a:custGeom>
              <a:rect b="b" l="l" r="r" t="t"/>
              <a:pathLst>
                <a:path extrusionOk="0" h="1125" w="1705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305001" y="2892257"/>
              <a:ext cx="19629" cy="20976"/>
            </a:xfrm>
            <a:custGeom>
              <a:rect b="b" l="l" r="r" t="t"/>
              <a:pathLst>
                <a:path extrusionOk="0" h="1401" w="1311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236307" y="2871805"/>
              <a:ext cx="10406" cy="22833"/>
            </a:xfrm>
            <a:custGeom>
              <a:rect b="b" l="l" r="r" t="t"/>
              <a:pathLst>
                <a:path extrusionOk="0" h="1525" w="695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3158405" y="2892257"/>
              <a:ext cx="19689" cy="21276"/>
            </a:xfrm>
            <a:custGeom>
              <a:rect b="b" l="l" r="r" t="t"/>
              <a:pathLst>
                <a:path extrusionOk="0" h="1421" w="1315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3101884" y="2948000"/>
              <a:ext cx="25528" cy="16844"/>
            </a:xfrm>
            <a:custGeom>
              <a:rect b="b" l="l" r="r" t="t"/>
              <a:pathLst>
                <a:path extrusionOk="0" h="1125" w="1705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355278" y="3094371"/>
              <a:ext cx="25543" cy="16844"/>
            </a:xfrm>
            <a:custGeom>
              <a:rect b="b" l="l" r="r" t="t"/>
              <a:pathLst>
                <a:path extrusionOk="0" h="1125" w="1706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3223401" y="3230187"/>
              <a:ext cx="36533" cy="21426"/>
            </a:xfrm>
            <a:custGeom>
              <a:rect b="b" l="l" r="r" t="t"/>
              <a:pathLst>
                <a:path extrusionOk="0" h="1431" w="244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3188470" y="3173531"/>
              <a:ext cx="106095" cy="61088"/>
            </a:xfrm>
            <a:custGeom>
              <a:rect b="b" l="l" r="r" t="t"/>
              <a:pathLst>
                <a:path extrusionOk="0" h="4080" w="7086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3188470" y="3191153"/>
              <a:ext cx="106095" cy="13865"/>
            </a:xfrm>
            <a:custGeom>
              <a:rect b="b" l="l" r="r" t="t"/>
              <a:pathLst>
                <a:path extrusionOk="0" h="926" w="7086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2705237" y="663842"/>
            <a:ext cx="429912" cy="426365"/>
            <a:chOff x="3117788" y="3812546"/>
            <a:chExt cx="341065" cy="341065"/>
          </a:xfrm>
        </p:grpSpPr>
        <p:sp>
          <p:nvSpPr>
            <p:cNvPr id="858" name="Google Shape;858;p47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8"/>
          <p:cNvSpPr txBox="1"/>
          <p:nvPr>
            <p:ph idx="2" type="title"/>
          </p:nvPr>
        </p:nvSpPr>
        <p:spPr>
          <a:xfrm>
            <a:off x="2825700" y="1217702"/>
            <a:ext cx="34926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45,000</a:t>
            </a:r>
            <a:endParaRPr/>
          </a:p>
        </p:txBody>
      </p:sp>
      <p:sp>
        <p:nvSpPr>
          <p:cNvPr id="869" name="Google Shape;869;p48"/>
          <p:cNvSpPr txBox="1"/>
          <p:nvPr>
            <p:ph idx="3" type="subTitle"/>
          </p:nvPr>
        </p:nvSpPr>
        <p:spPr>
          <a:xfrm>
            <a:off x="2825700" y="1976613"/>
            <a:ext cx="3492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movies from movies_meta.csv with a large number of features</a:t>
            </a:r>
            <a:endParaRPr/>
          </a:p>
        </p:txBody>
      </p:sp>
      <p:sp>
        <p:nvSpPr>
          <p:cNvPr id="870" name="Google Shape;870;p48"/>
          <p:cNvSpPr txBox="1"/>
          <p:nvPr>
            <p:ph idx="4" type="title"/>
          </p:nvPr>
        </p:nvSpPr>
        <p:spPr>
          <a:xfrm>
            <a:off x="4335300" y="2916675"/>
            <a:ext cx="46848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Credits and Keywords</a:t>
            </a:r>
            <a:endParaRPr sz="3000"/>
          </a:p>
        </p:txBody>
      </p:sp>
      <p:sp>
        <p:nvSpPr>
          <p:cNvPr id="871" name="Google Shape;871;p48"/>
          <p:cNvSpPr txBox="1"/>
          <p:nvPr>
            <p:ph idx="5" type="subTitle"/>
          </p:nvPr>
        </p:nvSpPr>
        <p:spPr>
          <a:xfrm>
            <a:off x="4856700" y="3675599"/>
            <a:ext cx="3492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most movies</a:t>
            </a:r>
            <a:endParaRPr/>
          </a:p>
        </p:txBody>
      </p:sp>
      <p:sp>
        <p:nvSpPr>
          <p:cNvPr id="872" name="Google Shape;872;p48"/>
          <p:cNvSpPr txBox="1"/>
          <p:nvPr>
            <p:ph idx="1" type="subTitle"/>
          </p:nvPr>
        </p:nvSpPr>
        <p:spPr>
          <a:xfrm>
            <a:off x="526325" y="3675600"/>
            <a:ext cx="3771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</a:t>
            </a:r>
            <a:r>
              <a:rPr b="1" lang="en-GB">
                <a:solidFill>
                  <a:schemeClr val="dk2"/>
                </a:solidFill>
              </a:rPr>
              <a:t>9000</a:t>
            </a:r>
            <a:r>
              <a:rPr lang="en-GB"/>
              <a:t> </a:t>
            </a:r>
            <a:r>
              <a:rPr b="1" lang="en-GB">
                <a:solidFill>
                  <a:schemeClr val="dk2"/>
                </a:solidFill>
              </a:rPr>
              <a:t>movies</a:t>
            </a:r>
            <a:r>
              <a:rPr lang="en-GB"/>
              <a:t> from </a:t>
            </a:r>
            <a:r>
              <a:rPr b="1" lang="en-GB">
                <a:solidFill>
                  <a:schemeClr val="dk2"/>
                </a:solidFill>
              </a:rPr>
              <a:t>700 users</a:t>
            </a:r>
            <a:endParaRPr/>
          </a:p>
        </p:txBody>
      </p:sp>
      <p:sp>
        <p:nvSpPr>
          <p:cNvPr id="873" name="Google Shape;873;p48"/>
          <p:cNvSpPr txBox="1"/>
          <p:nvPr>
            <p:ph type="title"/>
          </p:nvPr>
        </p:nvSpPr>
        <p:spPr>
          <a:xfrm>
            <a:off x="392977" y="2916675"/>
            <a:ext cx="40377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100,000 ratings</a:t>
            </a:r>
            <a:endParaRPr sz="3200"/>
          </a:p>
        </p:txBody>
      </p:sp>
      <p:sp>
        <p:nvSpPr>
          <p:cNvPr id="874" name="Google Shape;874;p48"/>
          <p:cNvSpPr txBox="1"/>
          <p:nvPr>
            <p:ph type="title"/>
          </p:nvPr>
        </p:nvSpPr>
        <p:spPr>
          <a:xfrm>
            <a:off x="720000" y="321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9"/>
          <p:cNvSpPr txBox="1"/>
          <p:nvPr>
            <p:ph idx="3" type="title"/>
          </p:nvPr>
        </p:nvSpPr>
        <p:spPr>
          <a:xfrm>
            <a:off x="4502525" y="929750"/>
            <a:ext cx="16458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880" name="Google Shape;880;p49"/>
          <p:cNvSpPr txBox="1"/>
          <p:nvPr>
            <p:ph type="title"/>
          </p:nvPr>
        </p:nvSpPr>
        <p:spPr>
          <a:xfrm>
            <a:off x="4502524" y="2532238"/>
            <a:ext cx="33765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Outline of subtasks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EE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idx="2" type="title"/>
          </p:nvPr>
        </p:nvSpPr>
        <p:spPr>
          <a:xfrm>
            <a:off x="1845900" y="141130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489" name="Google Shape;489;p32"/>
          <p:cNvSpPr txBox="1"/>
          <p:nvPr>
            <p:ph idx="3" type="title"/>
          </p:nvPr>
        </p:nvSpPr>
        <p:spPr>
          <a:xfrm>
            <a:off x="1845900" y="289420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490" name="Google Shape;490;p32"/>
          <p:cNvSpPr txBox="1"/>
          <p:nvPr>
            <p:ph idx="4" type="title"/>
          </p:nvPr>
        </p:nvSpPr>
        <p:spPr>
          <a:xfrm>
            <a:off x="4204650" y="141130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491" name="Google Shape;491;p32"/>
          <p:cNvSpPr txBox="1"/>
          <p:nvPr>
            <p:ph idx="5" type="title"/>
          </p:nvPr>
        </p:nvSpPr>
        <p:spPr>
          <a:xfrm>
            <a:off x="4204650" y="289420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492" name="Google Shape;49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32026"/>
                </a:solidFill>
                <a:latin typeface="Epilogue"/>
                <a:ea typeface="Epilogue"/>
                <a:cs typeface="Epilogue"/>
                <a:sym typeface="Epilogue"/>
              </a:rPr>
              <a:t>Table of contents</a:t>
            </a:r>
            <a:endParaRPr b="1">
              <a:solidFill>
                <a:srgbClr val="03202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93" name="Google Shape;493;p32"/>
          <p:cNvSpPr txBox="1"/>
          <p:nvPr>
            <p:ph idx="6" type="title"/>
          </p:nvPr>
        </p:nvSpPr>
        <p:spPr>
          <a:xfrm>
            <a:off x="6563400" y="141130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494" name="Google Shape;494;p32"/>
          <p:cNvSpPr txBox="1"/>
          <p:nvPr>
            <p:ph idx="7" type="title"/>
          </p:nvPr>
        </p:nvSpPr>
        <p:spPr>
          <a:xfrm>
            <a:off x="6563400" y="289420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495" name="Google Shape;495;p32"/>
          <p:cNvSpPr txBox="1"/>
          <p:nvPr>
            <p:ph idx="1" type="subTitle"/>
          </p:nvPr>
        </p:nvSpPr>
        <p:spPr>
          <a:xfrm>
            <a:off x="1033650" y="1937651"/>
            <a:ext cx="23592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Movie Recommendations System Case Study</a:t>
            </a:r>
            <a:endParaRPr sz="1600"/>
          </a:p>
        </p:txBody>
      </p:sp>
      <p:sp>
        <p:nvSpPr>
          <p:cNvPr id="496" name="Google Shape;496;p32"/>
          <p:cNvSpPr txBox="1"/>
          <p:nvPr>
            <p:ph idx="8" type="subTitle"/>
          </p:nvPr>
        </p:nvSpPr>
        <p:spPr>
          <a:xfrm>
            <a:off x="3392400" y="2001701"/>
            <a:ext cx="23592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E-Commerce Case Studies </a:t>
            </a:r>
            <a:endParaRPr/>
          </a:p>
        </p:txBody>
      </p:sp>
      <p:sp>
        <p:nvSpPr>
          <p:cNvPr id="497" name="Google Shape;497;p32"/>
          <p:cNvSpPr txBox="1"/>
          <p:nvPr>
            <p:ph idx="9" type="subTitle"/>
          </p:nvPr>
        </p:nvSpPr>
        <p:spPr>
          <a:xfrm>
            <a:off x="5751150" y="1969714"/>
            <a:ext cx="23592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ML related challenges addressed</a:t>
            </a:r>
            <a:endParaRPr/>
          </a:p>
        </p:txBody>
      </p:sp>
      <p:sp>
        <p:nvSpPr>
          <p:cNvPr id="498" name="Google Shape;498;p32"/>
          <p:cNvSpPr txBox="1"/>
          <p:nvPr>
            <p:ph idx="13" type="subTitle"/>
          </p:nvPr>
        </p:nvSpPr>
        <p:spPr>
          <a:xfrm>
            <a:off x="1033650" y="3420614"/>
            <a:ext cx="23592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ML Problem, Goal</a:t>
            </a:r>
            <a:endParaRPr/>
          </a:p>
        </p:txBody>
      </p:sp>
      <p:sp>
        <p:nvSpPr>
          <p:cNvPr id="499" name="Google Shape;499;p32"/>
          <p:cNvSpPr txBox="1"/>
          <p:nvPr>
            <p:ph idx="14" type="subTitle"/>
          </p:nvPr>
        </p:nvSpPr>
        <p:spPr>
          <a:xfrm>
            <a:off x="3392850" y="3420614"/>
            <a:ext cx="23583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46745"/>
                </a:solidFill>
              </a:rPr>
              <a:t>Outline of subtasks</a:t>
            </a:r>
            <a:endParaRPr>
              <a:solidFill>
                <a:srgbClr val="746745"/>
              </a:solidFill>
            </a:endParaRPr>
          </a:p>
        </p:txBody>
      </p:sp>
      <p:sp>
        <p:nvSpPr>
          <p:cNvPr id="500" name="Google Shape;500;p32"/>
          <p:cNvSpPr txBox="1"/>
          <p:nvPr>
            <p:ph idx="15" type="subTitle"/>
          </p:nvPr>
        </p:nvSpPr>
        <p:spPr>
          <a:xfrm>
            <a:off x="5751150" y="3420614"/>
            <a:ext cx="23592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contributions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50"/>
          <p:cNvGrpSpPr/>
          <p:nvPr/>
        </p:nvGrpSpPr>
        <p:grpSpPr>
          <a:xfrm>
            <a:off x="-838200" y="-1539788"/>
            <a:ext cx="5133269" cy="6683450"/>
            <a:chOff x="3" y="1191900"/>
            <a:chExt cx="4147761" cy="3951664"/>
          </a:xfrm>
        </p:grpSpPr>
        <p:sp>
          <p:nvSpPr>
            <p:cNvPr id="886" name="Google Shape;886;p50"/>
            <p:cNvSpPr/>
            <p:nvPr/>
          </p:nvSpPr>
          <p:spPr>
            <a:xfrm>
              <a:off x="1938876" y="1554725"/>
              <a:ext cx="1514799" cy="2041743"/>
            </a:xfrm>
            <a:custGeom>
              <a:rect b="b" l="l" r="r" t="t"/>
              <a:pathLst>
                <a:path extrusionOk="0" h="66199" w="49114">
                  <a:moveTo>
                    <a:pt x="40434" y="0"/>
                  </a:moveTo>
                  <a:lnTo>
                    <a:pt x="34945" y="10013"/>
                  </a:lnTo>
                  <a:lnTo>
                    <a:pt x="34088" y="15990"/>
                  </a:lnTo>
                  <a:lnTo>
                    <a:pt x="23229" y="24967"/>
                  </a:lnTo>
                  <a:lnTo>
                    <a:pt x="0" y="29647"/>
                  </a:lnTo>
                  <a:lnTo>
                    <a:pt x="7132" y="58317"/>
                  </a:lnTo>
                  <a:lnTo>
                    <a:pt x="49113" y="66199"/>
                  </a:lnTo>
                  <a:lnTo>
                    <a:pt x="4043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1230501" y="2456576"/>
              <a:ext cx="893476" cy="474111"/>
            </a:xfrm>
            <a:custGeom>
              <a:rect b="b" l="l" r="r" t="t"/>
              <a:pathLst>
                <a:path extrusionOk="0" h="15372" w="28969">
                  <a:moveTo>
                    <a:pt x="3489" y="1"/>
                  </a:moveTo>
                  <a:lnTo>
                    <a:pt x="1" y="15372"/>
                  </a:lnTo>
                  <a:lnTo>
                    <a:pt x="1" y="15372"/>
                  </a:lnTo>
                  <a:lnTo>
                    <a:pt x="28969" y="11097"/>
                  </a:lnTo>
                  <a:lnTo>
                    <a:pt x="28969" y="4704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1478377" y="2674351"/>
              <a:ext cx="1431092" cy="699940"/>
            </a:xfrm>
            <a:custGeom>
              <a:rect b="b" l="l" r="r" t="t"/>
              <a:pathLst>
                <a:path extrusionOk="0" h="22694" w="46400">
                  <a:moveTo>
                    <a:pt x="41851" y="0"/>
                  </a:moveTo>
                  <a:lnTo>
                    <a:pt x="7037" y="6620"/>
                  </a:lnTo>
                  <a:lnTo>
                    <a:pt x="1" y="16883"/>
                  </a:lnTo>
                  <a:lnTo>
                    <a:pt x="46399" y="22693"/>
                  </a:lnTo>
                  <a:lnTo>
                    <a:pt x="4185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2564596" y="3861892"/>
              <a:ext cx="1405369" cy="1281629"/>
            </a:xfrm>
            <a:custGeom>
              <a:rect b="b" l="l" r="r" t="t"/>
              <a:pathLst>
                <a:path extrusionOk="0" h="41554" w="45566">
                  <a:moveTo>
                    <a:pt x="38612" y="1"/>
                  </a:moveTo>
                  <a:lnTo>
                    <a:pt x="0" y="23968"/>
                  </a:lnTo>
                  <a:lnTo>
                    <a:pt x="0" y="41554"/>
                  </a:lnTo>
                  <a:lnTo>
                    <a:pt x="45565" y="41554"/>
                  </a:lnTo>
                  <a:lnTo>
                    <a:pt x="386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523636" y="3088559"/>
              <a:ext cx="2171034" cy="1476616"/>
            </a:xfrm>
            <a:custGeom>
              <a:rect b="b" l="l" r="r" t="t"/>
              <a:pathLst>
                <a:path extrusionOk="0" h="47876" w="70391">
                  <a:moveTo>
                    <a:pt x="11133" y="0"/>
                  </a:moveTo>
                  <a:lnTo>
                    <a:pt x="0" y="47875"/>
                  </a:lnTo>
                  <a:lnTo>
                    <a:pt x="0" y="47875"/>
                  </a:lnTo>
                  <a:lnTo>
                    <a:pt x="70390" y="30552"/>
                  </a:lnTo>
                  <a:lnTo>
                    <a:pt x="59413" y="11049"/>
                  </a:lnTo>
                  <a:lnTo>
                    <a:pt x="1113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3" y="1191900"/>
              <a:ext cx="4147761" cy="3951664"/>
            </a:xfrm>
            <a:custGeom>
              <a:rect b="b" l="l" r="r" t="t"/>
              <a:pathLst>
                <a:path extrusionOk="0" h="128124" w="134482">
                  <a:moveTo>
                    <a:pt x="100155" y="1"/>
                  </a:moveTo>
                  <a:lnTo>
                    <a:pt x="90333" y="15003"/>
                  </a:lnTo>
                  <a:lnTo>
                    <a:pt x="90333" y="15003"/>
                  </a:lnTo>
                  <a:lnTo>
                    <a:pt x="97691" y="13371"/>
                  </a:lnTo>
                  <a:lnTo>
                    <a:pt x="97691" y="13371"/>
                  </a:lnTo>
                  <a:cubicBezTo>
                    <a:pt x="96786" y="29302"/>
                    <a:pt x="92833" y="35065"/>
                    <a:pt x="52542" y="37851"/>
                  </a:cubicBezTo>
                  <a:cubicBezTo>
                    <a:pt x="42077" y="38577"/>
                    <a:pt x="41970" y="41387"/>
                    <a:pt x="45160" y="43125"/>
                  </a:cubicBezTo>
                  <a:cubicBezTo>
                    <a:pt x="49709" y="45602"/>
                    <a:pt x="61329" y="47018"/>
                    <a:pt x="62865" y="47304"/>
                  </a:cubicBezTo>
                  <a:cubicBezTo>
                    <a:pt x="65199" y="47733"/>
                    <a:pt x="71259" y="48614"/>
                    <a:pt x="54971" y="50590"/>
                  </a:cubicBezTo>
                  <a:cubicBezTo>
                    <a:pt x="42291" y="52436"/>
                    <a:pt x="35183" y="54460"/>
                    <a:pt x="31349" y="56389"/>
                  </a:cubicBezTo>
                  <a:cubicBezTo>
                    <a:pt x="27277" y="58425"/>
                    <a:pt x="26908" y="64294"/>
                    <a:pt x="31004" y="66521"/>
                  </a:cubicBezTo>
                  <a:cubicBezTo>
                    <a:pt x="44779" y="74022"/>
                    <a:pt x="77736" y="72176"/>
                    <a:pt x="75140" y="81535"/>
                  </a:cubicBezTo>
                  <a:cubicBezTo>
                    <a:pt x="72140" y="92334"/>
                    <a:pt x="0" y="102704"/>
                    <a:pt x="0" y="102704"/>
                  </a:cubicBezTo>
                  <a:lnTo>
                    <a:pt x="0" y="128124"/>
                  </a:lnTo>
                  <a:lnTo>
                    <a:pt x="87904" y="128124"/>
                  </a:lnTo>
                  <a:cubicBezTo>
                    <a:pt x="87904" y="128124"/>
                    <a:pt x="134481" y="95822"/>
                    <a:pt x="118384" y="79225"/>
                  </a:cubicBezTo>
                  <a:cubicBezTo>
                    <a:pt x="102287" y="62639"/>
                    <a:pt x="62567" y="63770"/>
                    <a:pt x="54543" y="61604"/>
                  </a:cubicBezTo>
                  <a:cubicBezTo>
                    <a:pt x="46923" y="59544"/>
                    <a:pt x="72390" y="57020"/>
                    <a:pt x="83999" y="52317"/>
                  </a:cubicBezTo>
                  <a:cubicBezTo>
                    <a:pt x="103644" y="44363"/>
                    <a:pt x="67151" y="42363"/>
                    <a:pt x="67151" y="42363"/>
                  </a:cubicBezTo>
                  <a:cubicBezTo>
                    <a:pt x="66889" y="42280"/>
                    <a:pt x="66949" y="41887"/>
                    <a:pt x="67223" y="41887"/>
                  </a:cubicBezTo>
                  <a:cubicBezTo>
                    <a:pt x="67369" y="41888"/>
                    <a:pt x="67514" y="41888"/>
                    <a:pt x="67658" y="41888"/>
                  </a:cubicBezTo>
                  <a:cubicBezTo>
                    <a:pt x="106442" y="41888"/>
                    <a:pt x="103275" y="13372"/>
                    <a:pt x="103275" y="13371"/>
                  </a:cubicBezTo>
                  <a:lnTo>
                    <a:pt x="103275" y="13371"/>
                  </a:lnTo>
                  <a:lnTo>
                    <a:pt x="110311" y="15003"/>
                  </a:lnTo>
                  <a:lnTo>
                    <a:pt x="110311" y="15003"/>
                  </a:lnTo>
                  <a:lnTo>
                    <a:pt x="100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Subtasks</a:t>
            </a:r>
            <a:endParaRPr/>
          </a:p>
        </p:txBody>
      </p:sp>
      <p:grpSp>
        <p:nvGrpSpPr>
          <p:cNvPr id="893" name="Google Shape;893;p50"/>
          <p:cNvGrpSpPr/>
          <p:nvPr/>
        </p:nvGrpSpPr>
        <p:grpSpPr>
          <a:xfrm>
            <a:off x="2048598" y="2158675"/>
            <a:ext cx="4557827" cy="726750"/>
            <a:chOff x="2048598" y="2158675"/>
            <a:chExt cx="4557827" cy="726750"/>
          </a:xfrm>
        </p:grpSpPr>
        <p:cxnSp>
          <p:nvCxnSpPr>
            <p:cNvPr id="894" name="Google Shape;894;p50"/>
            <p:cNvCxnSpPr/>
            <p:nvPr/>
          </p:nvCxnSpPr>
          <p:spPr>
            <a:xfrm rot="10800000">
              <a:off x="2171013" y="2599650"/>
              <a:ext cx="225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95" name="Google Shape;895;p50"/>
            <p:cNvSpPr/>
            <p:nvPr/>
          </p:nvSpPr>
          <p:spPr>
            <a:xfrm>
              <a:off x="4351878" y="2375900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50"/>
            <p:cNvSpPr txBox="1"/>
            <p:nvPr/>
          </p:nvSpPr>
          <p:spPr>
            <a:xfrm>
              <a:off x="5040125" y="2313925"/>
              <a:ext cx="15663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Transformation</a:t>
              </a:r>
              <a:endParaRPr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7" name="Google Shape;897;p50"/>
            <p:cNvSpPr/>
            <p:nvPr/>
          </p:nvSpPr>
          <p:spPr>
            <a:xfrm rot="8100000">
              <a:off x="2096047" y="2206124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543898" y="3006850"/>
            <a:ext cx="4824529" cy="727875"/>
            <a:chOff x="2543898" y="3006850"/>
            <a:chExt cx="4824529" cy="727875"/>
          </a:xfrm>
        </p:grpSpPr>
        <p:cxnSp>
          <p:nvCxnSpPr>
            <p:cNvPr id="899" name="Google Shape;899;p50"/>
            <p:cNvCxnSpPr/>
            <p:nvPr/>
          </p:nvCxnSpPr>
          <p:spPr>
            <a:xfrm rot="10800000">
              <a:off x="2665713" y="3448912"/>
              <a:ext cx="1756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00" name="Google Shape;900;p50"/>
            <p:cNvSpPr/>
            <p:nvPr/>
          </p:nvSpPr>
          <p:spPr>
            <a:xfrm>
              <a:off x="4351878" y="3225150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50"/>
            <p:cNvSpPr txBox="1"/>
            <p:nvPr/>
          </p:nvSpPr>
          <p:spPr>
            <a:xfrm>
              <a:off x="5040127" y="3163225"/>
              <a:ext cx="23283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Feature Engineering</a:t>
              </a:r>
              <a:endPara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50"/>
            <p:cNvSpPr/>
            <p:nvPr/>
          </p:nvSpPr>
          <p:spPr>
            <a:xfrm rot="8100000">
              <a:off x="2591347" y="3054299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50"/>
          <p:cNvGrpSpPr/>
          <p:nvPr/>
        </p:nvGrpSpPr>
        <p:grpSpPr>
          <a:xfrm>
            <a:off x="1485848" y="3855750"/>
            <a:ext cx="6047863" cy="728275"/>
            <a:chOff x="1485848" y="3855750"/>
            <a:chExt cx="6047863" cy="728275"/>
          </a:xfrm>
        </p:grpSpPr>
        <p:cxnSp>
          <p:nvCxnSpPr>
            <p:cNvPr id="904" name="Google Shape;904;p50"/>
            <p:cNvCxnSpPr/>
            <p:nvPr/>
          </p:nvCxnSpPr>
          <p:spPr>
            <a:xfrm rot="10800000">
              <a:off x="1609050" y="4298075"/>
              <a:ext cx="2736900" cy="12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05" name="Google Shape;905;p50"/>
            <p:cNvSpPr/>
            <p:nvPr/>
          </p:nvSpPr>
          <p:spPr>
            <a:xfrm>
              <a:off x="4351878" y="4074438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50"/>
            <p:cNvSpPr txBox="1"/>
            <p:nvPr/>
          </p:nvSpPr>
          <p:spPr>
            <a:xfrm>
              <a:off x="5040111" y="4012525"/>
              <a:ext cx="2493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Exploratory Data Analysis 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 Data Pre-processing 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 Data Split</a:t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50"/>
            <p:cNvSpPr/>
            <p:nvPr/>
          </p:nvSpPr>
          <p:spPr>
            <a:xfrm rot="8100000">
              <a:off x="1533297" y="3903199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50"/>
          <p:cNvGrpSpPr/>
          <p:nvPr/>
        </p:nvGrpSpPr>
        <p:grpSpPr>
          <a:xfrm>
            <a:off x="779873" y="1280000"/>
            <a:ext cx="5826552" cy="756150"/>
            <a:chOff x="779873" y="1280000"/>
            <a:chExt cx="5826552" cy="756150"/>
          </a:xfrm>
        </p:grpSpPr>
        <p:cxnSp>
          <p:nvCxnSpPr>
            <p:cNvPr id="909" name="Google Shape;909;p50"/>
            <p:cNvCxnSpPr/>
            <p:nvPr/>
          </p:nvCxnSpPr>
          <p:spPr>
            <a:xfrm flipH="1">
              <a:off x="904550" y="1714500"/>
              <a:ext cx="3504900" cy="10500"/>
            </a:xfrm>
            <a:prstGeom prst="straightConnector1">
              <a:avLst/>
            </a:prstGeom>
            <a:noFill/>
            <a:ln cap="flat" cmpd="sng" w="19050">
              <a:solidFill>
                <a:srgbClr val="D8C59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10" name="Google Shape;910;p50"/>
            <p:cNvSpPr/>
            <p:nvPr/>
          </p:nvSpPr>
          <p:spPr>
            <a:xfrm>
              <a:off x="4351878" y="1526613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rgbClr val="D8C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1" name="Google Shape;911;p50"/>
            <p:cNvSpPr txBox="1"/>
            <p:nvPr/>
          </p:nvSpPr>
          <p:spPr>
            <a:xfrm>
              <a:off x="5040125" y="1464650"/>
              <a:ext cx="15663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CBF : 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CF   :</a:t>
              </a:r>
              <a:endParaRPr sz="1200">
                <a:solidFill>
                  <a:srgbClr val="D8C59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50"/>
            <p:cNvSpPr/>
            <p:nvPr/>
          </p:nvSpPr>
          <p:spPr>
            <a:xfrm rot="8100000">
              <a:off x="827322" y="1327449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rgbClr val="D8C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50"/>
          <p:cNvSpPr txBox="1"/>
          <p:nvPr>
            <p:ph idx="4294967295" type="subTitle"/>
          </p:nvPr>
        </p:nvSpPr>
        <p:spPr>
          <a:xfrm>
            <a:off x="5617200" y="1347575"/>
            <a:ext cx="3302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13B55"/>
                </a:solidFill>
              </a:rPr>
              <a:t>cosine similarity </a:t>
            </a:r>
            <a:r>
              <a:rPr b="1" lang="en-GB">
                <a:solidFill>
                  <a:srgbClr val="213B55"/>
                </a:solidFill>
              </a:rPr>
              <a:t>vs</a:t>
            </a:r>
            <a:r>
              <a:rPr lang="en-GB">
                <a:solidFill>
                  <a:srgbClr val="213B55"/>
                </a:solidFill>
              </a:rPr>
              <a:t> Euclidean distance </a:t>
            </a:r>
            <a:r>
              <a:rPr b="1" lang="en-GB">
                <a:solidFill>
                  <a:srgbClr val="213B55"/>
                </a:solidFill>
              </a:rPr>
              <a:t>vs</a:t>
            </a:r>
            <a:r>
              <a:rPr lang="en-GB">
                <a:solidFill>
                  <a:srgbClr val="213B55"/>
                </a:solidFill>
              </a:rPr>
              <a:t> Pearson similarity</a:t>
            </a:r>
            <a:endParaRPr>
              <a:solidFill>
                <a:srgbClr val="213B55"/>
              </a:solidFill>
            </a:endParaRPr>
          </a:p>
        </p:txBody>
      </p:sp>
      <p:sp>
        <p:nvSpPr>
          <p:cNvPr id="914" name="Google Shape;914;p50"/>
          <p:cNvSpPr txBox="1"/>
          <p:nvPr>
            <p:ph idx="4294967295" type="subTitle"/>
          </p:nvPr>
        </p:nvSpPr>
        <p:spPr>
          <a:xfrm>
            <a:off x="5617200" y="1717838"/>
            <a:ext cx="3302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13B55"/>
                </a:solidFill>
              </a:rPr>
              <a:t>Model and Memory Based</a:t>
            </a:r>
            <a:endParaRPr>
              <a:solidFill>
                <a:srgbClr val="213B5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51"/>
          <p:cNvGrpSpPr/>
          <p:nvPr/>
        </p:nvGrpSpPr>
        <p:grpSpPr>
          <a:xfrm>
            <a:off x="-787401" y="1210122"/>
            <a:ext cx="5133269" cy="6395769"/>
            <a:chOff x="3" y="1191900"/>
            <a:chExt cx="4147761" cy="3951664"/>
          </a:xfrm>
        </p:grpSpPr>
        <p:sp>
          <p:nvSpPr>
            <p:cNvPr id="920" name="Google Shape;920;p51"/>
            <p:cNvSpPr/>
            <p:nvPr/>
          </p:nvSpPr>
          <p:spPr>
            <a:xfrm>
              <a:off x="1938876" y="1554725"/>
              <a:ext cx="1514799" cy="2041743"/>
            </a:xfrm>
            <a:custGeom>
              <a:rect b="b" l="l" r="r" t="t"/>
              <a:pathLst>
                <a:path extrusionOk="0" h="66199" w="49114">
                  <a:moveTo>
                    <a:pt x="40434" y="0"/>
                  </a:moveTo>
                  <a:lnTo>
                    <a:pt x="34945" y="10013"/>
                  </a:lnTo>
                  <a:lnTo>
                    <a:pt x="34088" y="15990"/>
                  </a:lnTo>
                  <a:lnTo>
                    <a:pt x="23229" y="24967"/>
                  </a:lnTo>
                  <a:lnTo>
                    <a:pt x="0" y="29647"/>
                  </a:lnTo>
                  <a:lnTo>
                    <a:pt x="7132" y="58317"/>
                  </a:lnTo>
                  <a:lnTo>
                    <a:pt x="49113" y="66199"/>
                  </a:lnTo>
                  <a:lnTo>
                    <a:pt x="4043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1230501" y="2456576"/>
              <a:ext cx="893476" cy="474111"/>
            </a:xfrm>
            <a:custGeom>
              <a:rect b="b" l="l" r="r" t="t"/>
              <a:pathLst>
                <a:path extrusionOk="0" h="15372" w="28969">
                  <a:moveTo>
                    <a:pt x="3489" y="1"/>
                  </a:moveTo>
                  <a:lnTo>
                    <a:pt x="1" y="15372"/>
                  </a:lnTo>
                  <a:lnTo>
                    <a:pt x="1" y="15372"/>
                  </a:lnTo>
                  <a:lnTo>
                    <a:pt x="28969" y="11097"/>
                  </a:lnTo>
                  <a:lnTo>
                    <a:pt x="28969" y="4704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1478377" y="2674351"/>
              <a:ext cx="1431092" cy="699940"/>
            </a:xfrm>
            <a:custGeom>
              <a:rect b="b" l="l" r="r" t="t"/>
              <a:pathLst>
                <a:path extrusionOk="0" h="22694" w="46400">
                  <a:moveTo>
                    <a:pt x="41851" y="0"/>
                  </a:moveTo>
                  <a:lnTo>
                    <a:pt x="7037" y="6620"/>
                  </a:lnTo>
                  <a:lnTo>
                    <a:pt x="1" y="16883"/>
                  </a:lnTo>
                  <a:lnTo>
                    <a:pt x="46399" y="22693"/>
                  </a:lnTo>
                  <a:lnTo>
                    <a:pt x="4185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2564596" y="3861892"/>
              <a:ext cx="1405369" cy="1281629"/>
            </a:xfrm>
            <a:custGeom>
              <a:rect b="b" l="l" r="r" t="t"/>
              <a:pathLst>
                <a:path extrusionOk="0" h="41554" w="45566">
                  <a:moveTo>
                    <a:pt x="38612" y="1"/>
                  </a:moveTo>
                  <a:lnTo>
                    <a:pt x="0" y="23968"/>
                  </a:lnTo>
                  <a:lnTo>
                    <a:pt x="0" y="41554"/>
                  </a:lnTo>
                  <a:lnTo>
                    <a:pt x="45565" y="41554"/>
                  </a:lnTo>
                  <a:lnTo>
                    <a:pt x="3861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523636" y="3088559"/>
              <a:ext cx="2171034" cy="1476616"/>
            </a:xfrm>
            <a:custGeom>
              <a:rect b="b" l="l" r="r" t="t"/>
              <a:pathLst>
                <a:path extrusionOk="0" h="47876" w="70391">
                  <a:moveTo>
                    <a:pt x="11133" y="0"/>
                  </a:moveTo>
                  <a:lnTo>
                    <a:pt x="0" y="47875"/>
                  </a:lnTo>
                  <a:lnTo>
                    <a:pt x="0" y="47875"/>
                  </a:lnTo>
                  <a:lnTo>
                    <a:pt x="70390" y="30552"/>
                  </a:lnTo>
                  <a:lnTo>
                    <a:pt x="59413" y="11049"/>
                  </a:lnTo>
                  <a:lnTo>
                    <a:pt x="1113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3" y="1191900"/>
              <a:ext cx="4147761" cy="3951664"/>
            </a:xfrm>
            <a:custGeom>
              <a:rect b="b" l="l" r="r" t="t"/>
              <a:pathLst>
                <a:path extrusionOk="0" h="128124" w="134482">
                  <a:moveTo>
                    <a:pt x="100155" y="1"/>
                  </a:moveTo>
                  <a:lnTo>
                    <a:pt x="90333" y="15003"/>
                  </a:lnTo>
                  <a:lnTo>
                    <a:pt x="90333" y="15003"/>
                  </a:lnTo>
                  <a:lnTo>
                    <a:pt x="97691" y="13371"/>
                  </a:lnTo>
                  <a:lnTo>
                    <a:pt x="97691" y="13371"/>
                  </a:lnTo>
                  <a:cubicBezTo>
                    <a:pt x="96786" y="29302"/>
                    <a:pt x="92833" y="35065"/>
                    <a:pt x="52542" y="37851"/>
                  </a:cubicBezTo>
                  <a:cubicBezTo>
                    <a:pt x="42077" y="38577"/>
                    <a:pt x="41970" y="41387"/>
                    <a:pt x="45160" y="43125"/>
                  </a:cubicBezTo>
                  <a:cubicBezTo>
                    <a:pt x="49709" y="45602"/>
                    <a:pt x="61329" y="47018"/>
                    <a:pt x="62865" y="47304"/>
                  </a:cubicBezTo>
                  <a:cubicBezTo>
                    <a:pt x="65199" y="47733"/>
                    <a:pt x="71259" y="48614"/>
                    <a:pt x="54971" y="50590"/>
                  </a:cubicBezTo>
                  <a:cubicBezTo>
                    <a:pt x="42291" y="52436"/>
                    <a:pt x="35183" y="54460"/>
                    <a:pt x="31349" y="56389"/>
                  </a:cubicBezTo>
                  <a:cubicBezTo>
                    <a:pt x="27277" y="58425"/>
                    <a:pt x="26908" y="64294"/>
                    <a:pt x="31004" y="66521"/>
                  </a:cubicBezTo>
                  <a:cubicBezTo>
                    <a:pt x="44779" y="74022"/>
                    <a:pt x="77736" y="72176"/>
                    <a:pt x="75140" y="81535"/>
                  </a:cubicBezTo>
                  <a:cubicBezTo>
                    <a:pt x="72140" y="92334"/>
                    <a:pt x="0" y="102704"/>
                    <a:pt x="0" y="102704"/>
                  </a:cubicBezTo>
                  <a:lnTo>
                    <a:pt x="0" y="128124"/>
                  </a:lnTo>
                  <a:lnTo>
                    <a:pt x="87904" y="128124"/>
                  </a:lnTo>
                  <a:cubicBezTo>
                    <a:pt x="87904" y="128124"/>
                    <a:pt x="134481" y="95822"/>
                    <a:pt x="118384" y="79225"/>
                  </a:cubicBezTo>
                  <a:cubicBezTo>
                    <a:pt x="102287" y="62639"/>
                    <a:pt x="62567" y="63770"/>
                    <a:pt x="54543" y="61604"/>
                  </a:cubicBezTo>
                  <a:cubicBezTo>
                    <a:pt x="46923" y="59544"/>
                    <a:pt x="72390" y="57020"/>
                    <a:pt x="83999" y="52317"/>
                  </a:cubicBezTo>
                  <a:cubicBezTo>
                    <a:pt x="103644" y="44363"/>
                    <a:pt x="67151" y="42363"/>
                    <a:pt x="67151" y="42363"/>
                  </a:cubicBezTo>
                  <a:cubicBezTo>
                    <a:pt x="66889" y="42280"/>
                    <a:pt x="66949" y="41887"/>
                    <a:pt x="67223" y="41887"/>
                  </a:cubicBezTo>
                  <a:cubicBezTo>
                    <a:pt x="67369" y="41888"/>
                    <a:pt x="67514" y="41888"/>
                    <a:pt x="67658" y="41888"/>
                  </a:cubicBezTo>
                  <a:cubicBezTo>
                    <a:pt x="106442" y="41888"/>
                    <a:pt x="103275" y="13372"/>
                    <a:pt x="103275" y="13371"/>
                  </a:cubicBezTo>
                  <a:lnTo>
                    <a:pt x="103275" y="13371"/>
                  </a:lnTo>
                  <a:lnTo>
                    <a:pt x="110311" y="15003"/>
                  </a:lnTo>
                  <a:lnTo>
                    <a:pt x="110311" y="15003"/>
                  </a:lnTo>
                  <a:lnTo>
                    <a:pt x="100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Subtasks</a:t>
            </a:r>
            <a:endParaRPr/>
          </a:p>
        </p:txBody>
      </p:sp>
      <p:grpSp>
        <p:nvGrpSpPr>
          <p:cNvPr id="927" name="Google Shape;927;p51"/>
          <p:cNvGrpSpPr/>
          <p:nvPr/>
        </p:nvGrpSpPr>
        <p:grpSpPr>
          <a:xfrm>
            <a:off x="2729998" y="2158675"/>
            <a:ext cx="4561315" cy="726750"/>
            <a:chOff x="2729998" y="2158675"/>
            <a:chExt cx="4561315" cy="726750"/>
          </a:xfrm>
        </p:grpSpPr>
        <p:cxnSp>
          <p:nvCxnSpPr>
            <p:cNvPr id="928" name="Google Shape;928;p51"/>
            <p:cNvCxnSpPr/>
            <p:nvPr/>
          </p:nvCxnSpPr>
          <p:spPr>
            <a:xfrm rot="10800000">
              <a:off x="2852350" y="2599575"/>
              <a:ext cx="1544400" cy="9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29" name="Google Shape;929;p51"/>
            <p:cNvSpPr/>
            <p:nvPr/>
          </p:nvSpPr>
          <p:spPr>
            <a:xfrm>
              <a:off x="4351878" y="2375900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51"/>
            <p:cNvSpPr txBox="1"/>
            <p:nvPr/>
          </p:nvSpPr>
          <p:spPr>
            <a:xfrm>
              <a:off x="5040113" y="2313925"/>
              <a:ext cx="22512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 Hybrid Recommendation System</a:t>
              </a:r>
              <a:endParaRPr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51"/>
            <p:cNvSpPr/>
            <p:nvPr/>
          </p:nvSpPr>
          <p:spPr>
            <a:xfrm rot="8100000">
              <a:off x="2777447" y="2206124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51"/>
          <p:cNvGrpSpPr/>
          <p:nvPr/>
        </p:nvGrpSpPr>
        <p:grpSpPr>
          <a:xfrm>
            <a:off x="1654898" y="3006850"/>
            <a:ext cx="5561116" cy="727875"/>
            <a:chOff x="1654898" y="3006850"/>
            <a:chExt cx="5561116" cy="727875"/>
          </a:xfrm>
        </p:grpSpPr>
        <p:cxnSp>
          <p:nvCxnSpPr>
            <p:cNvPr id="933" name="Google Shape;933;p51"/>
            <p:cNvCxnSpPr/>
            <p:nvPr/>
          </p:nvCxnSpPr>
          <p:spPr>
            <a:xfrm flipH="1">
              <a:off x="1776750" y="3434075"/>
              <a:ext cx="2607300" cy="1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34" name="Google Shape;934;p51"/>
            <p:cNvSpPr/>
            <p:nvPr/>
          </p:nvSpPr>
          <p:spPr>
            <a:xfrm>
              <a:off x="4351878" y="3225150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5" name="Google Shape;935;p51"/>
            <p:cNvSpPr txBox="1"/>
            <p:nvPr/>
          </p:nvSpPr>
          <p:spPr>
            <a:xfrm>
              <a:off x="5040114" y="3163225"/>
              <a:ext cx="2175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Evaluate</a:t>
              </a:r>
              <a:endPara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51"/>
            <p:cNvSpPr/>
            <p:nvPr/>
          </p:nvSpPr>
          <p:spPr>
            <a:xfrm rot="8100000">
              <a:off x="1702347" y="3054299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51"/>
          <p:cNvGrpSpPr/>
          <p:nvPr/>
        </p:nvGrpSpPr>
        <p:grpSpPr>
          <a:xfrm>
            <a:off x="719998" y="3855750"/>
            <a:ext cx="6369117" cy="728275"/>
            <a:chOff x="719998" y="3855750"/>
            <a:chExt cx="6369117" cy="728275"/>
          </a:xfrm>
        </p:grpSpPr>
        <p:cxnSp>
          <p:nvCxnSpPr>
            <p:cNvPr id="938" name="Google Shape;938;p51"/>
            <p:cNvCxnSpPr/>
            <p:nvPr/>
          </p:nvCxnSpPr>
          <p:spPr>
            <a:xfrm rot="10800000">
              <a:off x="843150" y="4298075"/>
              <a:ext cx="3540900" cy="12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39" name="Google Shape;939;p51"/>
            <p:cNvSpPr/>
            <p:nvPr/>
          </p:nvSpPr>
          <p:spPr>
            <a:xfrm>
              <a:off x="4351878" y="4074438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51"/>
            <p:cNvSpPr txBox="1"/>
            <p:nvPr/>
          </p:nvSpPr>
          <p:spPr>
            <a:xfrm>
              <a:off x="5040115" y="4012525"/>
              <a:ext cx="20490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Tune Hyperparameters</a:t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51"/>
            <p:cNvSpPr/>
            <p:nvPr/>
          </p:nvSpPr>
          <p:spPr>
            <a:xfrm rot="8100000">
              <a:off x="767447" y="3903199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51"/>
          <p:cNvGrpSpPr/>
          <p:nvPr/>
        </p:nvGrpSpPr>
        <p:grpSpPr>
          <a:xfrm>
            <a:off x="2941548" y="1210125"/>
            <a:ext cx="4147567" cy="756150"/>
            <a:chOff x="2941548" y="1280000"/>
            <a:chExt cx="4147567" cy="756150"/>
          </a:xfrm>
        </p:grpSpPr>
        <p:cxnSp>
          <p:nvCxnSpPr>
            <p:cNvPr id="943" name="Google Shape;943;p51"/>
            <p:cNvCxnSpPr/>
            <p:nvPr/>
          </p:nvCxnSpPr>
          <p:spPr>
            <a:xfrm rot="10800000">
              <a:off x="3066213" y="1724938"/>
              <a:ext cx="1356000" cy="0"/>
            </a:xfrm>
            <a:prstGeom prst="straightConnector1">
              <a:avLst/>
            </a:prstGeom>
            <a:noFill/>
            <a:ln cap="flat" cmpd="sng" w="19050">
              <a:solidFill>
                <a:srgbClr val="D8C59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44" name="Google Shape;944;p51"/>
            <p:cNvSpPr/>
            <p:nvPr/>
          </p:nvSpPr>
          <p:spPr>
            <a:xfrm>
              <a:off x="4351878" y="1526613"/>
              <a:ext cx="447498" cy="447498"/>
            </a:xfrm>
            <a:custGeom>
              <a:rect b="b" l="l" r="r" t="t"/>
              <a:pathLst>
                <a:path extrusionOk="0" h="18444" w="18444">
                  <a:moveTo>
                    <a:pt x="9216" y="0"/>
                  </a:moveTo>
                  <a:cubicBezTo>
                    <a:pt x="4132" y="0"/>
                    <a:pt x="1" y="4132"/>
                    <a:pt x="1" y="9228"/>
                  </a:cubicBezTo>
                  <a:cubicBezTo>
                    <a:pt x="1" y="14312"/>
                    <a:pt x="4132" y="18443"/>
                    <a:pt x="9216" y="18443"/>
                  </a:cubicBezTo>
                  <a:cubicBezTo>
                    <a:pt x="14312" y="18443"/>
                    <a:pt x="18443" y="14312"/>
                    <a:pt x="18443" y="9228"/>
                  </a:cubicBezTo>
                  <a:cubicBezTo>
                    <a:pt x="18443" y="4132"/>
                    <a:pt x="14312" y="0"/>
                    <a:pt x="9216" y="0"/>
                  </a:cubicBezTo>
                  <a:close/>
                </a:path>
              </a:pathLst>
            </a:custGeom>
            <a:solidFill>
              <a:srgbClr val="D8C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5" name="Google Shape;945;p51"/>
            <p:cNvSpPr txBox="1"/>
            <p:nvPr/>
          </p:nvSpPr>
          <p:spPr>
            <a:xfrm>
              <a:off x="5040115" y="1464650"/>
              <a:ext cx="20490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D8C59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Rerank and Evaluate</a:t>
              </a:r>
              <a:endParaRPr sz="1200">
                <a:solidFill>
                  <a:srgbClr val="D8C59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 rot="8100000">
              <a:off x="2988997" y="1327449"/>
              <a:ext cx="229103" cy="229103"/>
            </a:xfrm>
            <a:prstGeom prst="teardrop">
              <a:avLst>
                <a:gd fmla="val 100000" name="adj"/>
              </a:avLst>
            </a:prstGeom>
            <a:solidFill>
              <a:srgbClr val="D8C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51"/>
          <p:cNvSpPr txBox="1"/>
          <p:nvPr>
            <p:ph idx="4294967295" type="subTitle"/>
          </p:nvPr>
        </p:nvSpPr>
        <p:spPr>
          <a:xfrm>
            <a:off x="5452250" y="3175225"/>
            <a:ext cx="3302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3B55"/>
                </a:solidFill>
                <a:latin typeface="Arial"/>
                <a:ea typeface="Arial"/>
                <a:cs typeface="Arial"/>
                <a:sym typeface="Arial"/>
              </a:rPr>
              <a:t>Singular Value Decomposition(SVD) </a:t>
            </a:r>
            <a:r>
              <a:rPr b="1" lang="en-GB" sz="1100">
                <a:solidFill>
                  <a:srgbClr val="213B55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r>
              <a:rPr lang="en-GB" sz="1100">
                <a:solidFill>
                  <a:srgbClr val="213B55"/>
                </a:solidFill>
                <a:latin typeface="Arial"/>
                <a:ea typeface="Arial"/>
                <a:cs typeface="Arial"/>
                <a:sym typeface="Arial"/>
              </a:rPr>
              <a:t>Alternating Least Squares(ALS)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13B5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"/>
          <p:cNvSpPr txBox="1"/>
          <p:nvPr>
            <p:ph idx="3" type="title"/>
          </p:nvPr>
        </p:nvSpPr>
        <p:spPr>
          <a:xfrm>
            <a:off x="4502525" y="929750"/>
            <a:ext cx="16458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953" name="Google Shape;953;p52"/>
          <p:cNvSpPr txBox="1"/>
          <p:nvPr>
            <p:ph type="title"/>
          </p:nvPr>
        </p:nvSpPr>
        <p:spPr>
          <a:xfrm>
            <a:off x="4502524" y="2532238"/>
            <a:ext cx="33765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Connections to existing project reviews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Connections</a:t>
            </a:r>
            <a:endParaRPr sz="2700"/>
          </a:p>
        </p:txBody>
      </p:sp>
      <p:sp>
        <p:nvSpPr>
          <p:cNvPr id="959" name="Google Shape;959;p53"/>
          <p:cNvSpPr txBox="1"/>
          <p:nvPr>
            <p:ph idx="4" type="subTitle"/>
          </p:nvPr>
        </p:nvSpPr>
        <p:spPr>
          <a:xfrm>
            <a:off x="900300" y="2063313"/>
            <a:ext cx="2419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From eCommerce Project</a:t>
            </a:r>
            <a:endParaRPr sz="1600"/>
          </a:p>
        </p:txBody>
      </p:sp>
      <p:sp>
        <p:nvSpPr>
          <p:cNvPr id="960" name="Google Shape;960;p53"/>
          <p:cNvSpPr txBox="1"/>
          <p:nvPr>
            <p:ph idx="5" type="subTitle"/>
          </p:nvPr>
        </p:nvSpPr>
        <p:spPr>
          <a:xfrm>
            <a:off x="3320100" y="2187388"/>
            <a:ext cx="2348700" cy="3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From Movie Project</a:t>
            </a:r>
            <a:endParaRPr sz="1600"/>
          </a:p>
        </p:txBody>
      </p:sp>
      <p:sp>
        <p:nvSpPr>
          <p:cNvPr id="961" name="Google Shape;961;p53"/>
          <p:cNvSpPr txBox="1"/>
          <p:nvPr>
            <p:ph idx="1" type="subTitle"/>
          </p:nvPr>
        </p:nvSpPr>
        <p:spPr>
          <a:xfrm>
            <a:off x="900500" y="2834200"/>
            <a:ext cx="23487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experiment with composite feature engineering</a:t>
            </a:r>
            <a:endParaRPr/>
          </a:p>
        </p:txBody>
      </p:sp>
      <p:sp>
        <p:nvSpPr>
          <p:cNvPr id="962" name="Google Shape;962;p53"/>
          <p:cNvSpPr txBox="1"/>
          <p:nvPr>
            <p:ph idx="2" type="subTitle"/>
          </p:nvPr>
        </p:nvSpPr>
        <p:spPr>
          <a:xfrm>
            <a:off x="3320099" y="2834325"/>
            <a:ext cx="23487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employ the use of demographic filtering, content based filtering and collaborative filtering (memory based and SVD)</a:t>
            </a:r>
            <a:endParaRPr/>
          </a:p>
        </p:txBody>
      </p:sp>
      <p:grpSp>
        <p:nvGrpSpPr>
          <p:cNvPr id="963" name="Google Shape;963;p53"/>
          <p:cNvGrpSpPr/>
          <p:nvPr/>
        </p:nvGrpSpPr>
        <p:grpSpPr>
          <a:xfrm>
            <a:off x="1959913" y="1463000"/>
            <a:ext cx="229525" cy="453425"/>
            <a:chOff x="4626925" y="1926250"/>
            <a:chExt cx="229525" cy="453425"/>
          </a:xfrm>
        </p:grpSpPr>
        <p:sp>
          <p:nvSpPr>
            <p:cNvPr id="964" name="Google Shape;964;p53"/>
            <p:cNvSpPr/>
            <p:nvPr/>
          </p:nvSpPr>
          <p:spPr>
            <a:xfrm>
              <a:off x="4707000" y="2060500"/>
              <a:ext cx="13175" cy="17425"/>
            </a:xfrm>
            <a:custGeom>
              <a:rect b="b" l="l" r="r" t="t"/>
              <a:pathLst>
                <a:path extrusionOk="0" h="697" w="527">
                  <a:moveTo>
                    <a:pt x="259" y="0"/>
                  </a:moveTo>
                  <a:cubicBezTo>
                    <a:pt x="116" y="0"/>
                    <a:pt x="0" y="116"/>
                    <a:pt x="0" y="268"/>
                  </a:cubicBezTo>
                  <a:lnTo>
                    <a:pt x="0" y="429"/>
                  </a:lnTo>
                  <a:cubicBezTo>
                    <a:pt x="0" y="571"/>
                    <a:pt x="116" y="696"/>
                    <a:pt x="259" y="696"/>
                  </a:cubicBezTo>
                  <a:cubicBezTo>
                    <a:pt x="411" y="696"/>
                    <a:pt x="527" y="571"/>
                    <a:pt x="527" y="429"/>
                  </a:cubicBezTo>
                  <a:lnTo>
                    <a:pt x="527" y="268"/>
                  </a:lnTo>
                  <a:cubicBezTo>
                    <a:pt x="527" y="116"/>
                    <a:pt x="411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4762975" y="2060500"/>
              <a:ext cx="13400" cy="17425"/>
            </a:xfrm>
            <a:custGeom>
              <a:rect b="b" l="l" r="r" t="t"/>
              <a:pathLst>
                <a:path extrusionOk="0" h="697" w="536">
                  <a:moveTo>
                    <a:pt x="268" y="0"/>
                  </a:moveTo>
                  <a:cubicBezTo>
                    <a:pt x="126" y="0"/>
                    <a:pt x="1" y="116"/>
                    <a:pt x="1" y="268"/>
                  </a:cubicBezTo>
                  <a:lnTo>
                    <a:pt x="1" y="429"/>
                  </a:lnTo>
                  <a:cubicBezTo>
                    <a:pt x="1" y="571"/>
                    <a:pt x="126" y="696"/>
                    <a:pt x="268" y="696"/>
                  </a:cubicBezTo>
                  <a:cubicBezTo>
                    <a:pt x="420" y="696"/>
                    <a:pt x="536" y="571"/>
                    <a:pt x="536" y="429"/>
                  </a:cubicBezTo>
                  <a:lnTo>
                    <a:pt x="536" y="268"/>
                  </a:ln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4626925" y="1926250"/>
              <a:ext cx="229525" cy="453425"/>
            </a:xfrm>
            <a:custGeom>
              <a:rect b="b" l="l" r="r" t="t"/>
              <a:pathLst>
                <a:path extrusionOk="0" h="18137" w="9181">
                  <a:moveTo>
                    <a:pt x="1285" y="5692"/>
                  </a:moveTo>
                  <a:cubicBezTo>
                    <a:pt x="1348" y="5727"/>
                    <a:pt x="1410" y="5754"/>
                    <a:pt x="1482" y="5772"/>
                  </a:cubicBezTo>
                  <a:lnTo>
                    <a:pt x="1482" y="6521"/>
                  </a:lnTo>
                  <a:cubicBezTo>
                    <a:pt x="1482" y="6735"/>
                    <a:pt x="1500" y="6941"/>
                    <a:pt x="1544" y="7146"/>
                  </a:cubicBezTo>
                  <a:cubicBezTo>
                    <a:pt x="1491" y="7181"/>
                    <a:pt x="1437" y="7199"/>
                    <a:pt x="1366" y="7199"/>
                  </a:cubicBezTo>
                  <a:cubicBezTo>
                    <a:pt x="1116" y="7199"/>
                    <a:pt x="955" y="6771"/>
                    <a:pt x="955" y="6370"/>
                  </a:cubicBezTo>
                  <a:cubicBezTo>
                    <a:pt x="955" y="6075"/>
                    <a:pt x="1045" y="5745"/>
                    <a:pt x="1285" y="5692"/>
                  </a:cubicBezTo>
                  <a:close/>
                  <a:moveTo>
                    <a:pt x="7896" y="5692"/>
                  </a:moveTo>
                  <a:cubicBezTo>
                    <a:pt x="8137" y="5754"/>
                    <a:pt x="8226" y="6075"/>
                    <a:pt x="8226" y="6370"/>
                  </a:cubicBezTo>
                  <a:cubicBezTo>
                    <a:pt x="8226" y="6771"/>
                    <a:pt x="8065" y="7199"/>
                    <a:pt x="7807" y="7199"/>
                  </a:cubicBezTo>
                  <a:cubicBezTo>
                    <a:pt x="7744" y="7199"/>
                    <a:pt x="7682" y="7181"/>
                    <a:pt x="7637" y="7146"/>
                  </a:cubicBezTo>
                  <a:cubicBezTo>
                    <a:pt x="7673" y="6950"/>
                    <a:pt x="7700" y="6735"/>
                    <a:pt x="7700" y="6521"/>
                  </a:cubicBezTo>
                  <a:lnTo>
                    <a:pt x="7700" y="5772"/>
                  </a:lnTo>
                  <a:cubicBezTo>
                    <a:pt x="7771" y="5754"/>
                    <a:pt x="7833" y="5727"/>
                    <a:pt x="7896" y="5692"/>
                  </a:cubicBezTo>
                  <a:close/>
                  <a:moveTo>
                    <a:pt x="5389" y="9519"/>
                  </a:moveTo>
                  <a:lnTo>
                    <a:pt x="5389" y="10143"/>
                  </a:lnTo>
                  <a:lnTo>
                    <a:pt x="3792" y="10143"/>
                  </a:lnTo>
                  <a:lnTo>
                    <a:pt x="3792" y="9519"/>
                  </a:lnTo>
                  <a:cubicBezTo>
                    <a:pt x="4051" y="9590"/>
                    <a:pt x="4319" y="9626"/>
                    <a:pt x="4586" y="9626"/>
                  </a:cubicBezTo>
                  <a:lnTo>
                    <a:pt x="4595" y="9626"/>
                  </a:lnTo>
                  <a:cubicBezTo>
                    <a:pt x="4863" y="9626"/>
                    <a:pt x="5130" y="9590"/>
                    <a:pt x="5389" y="9519"/>
                  </a:cubicBezTo>
                  <a:close/>
                  <a:moveTo>
                    <a:pt x="5915" y="10670"/>
                  </a:moveTo>
                  <a:lnTo>
                    <a:pt x="5915" y="11205"/>
                  </a:lnTo>
                  <a:lnTo>
                    <a:pt x="3257" y="11205"/>
                  </a:lnTo>
                  <a:lnTo>
                    <a:pt x="3257" y="10670"/>
                  </a:lnTo>
                  <a:close/>
                  <a:moveTo>
                    <a:pt x="7155" y="11731"/>
                  </a:moveTo>
                  <a:lnTo>
                    <a:pt x="7155" y="12784"/>
                  </a:lnTo>
                  <a:lnTo>
                    <a:pt x="2017" y="14238"/>
                  </a:lnTo>
                  <a:lnTo>
                    <a:pt x="2017" y="11731"/>
                  </a:lnTo>
                  <a:close/>
                  <a:moveTo>
                    <a:pt x="1491" y="11731"/>
                  </a:moveTo>
                  <a:lnTo>
                    <a:pt x="1491" y="14738"/>
                  </a:lnTo>
                  <a:lnTo>
                    <a:pt x="536" y="14738"/>
                  </a:lnTo>
                  <a:lnTo>
                    <a:pt x="536" y="12739"/>
                  </a:lnTo>
                  <a:cubicBezTo>
                    <a:pt x="536" y="12204"/>
                    <a:pt x="955" y="11767"/>
                    <a:pt x="1491" y="11731"/>
                  </a:cubicBezTo>
                  <a:close/>
                  <a:moveTo>
                    <a:pt x="7691" y="11731"/>
                  </a:moveTo>
                  <a:cubicBezTo>
                    <a:pt x="8217" y="11767"/>
                    <a:pt x="8645" y="12204"/>
                    <a:pt x="8645" y="12739"/>
                  </a:cubicBezTo>
                  <a:lnTo>
                    <a:pt x="8645" y="14738"/>
                  </a:lnTo>
                  <a:lnTo>
                    <a:pt x="7691" y="14738"/>
                  </a:lnTo>
                  <a:lnTo>
                    <a:pt x="7691" y="11731"/>
                  </a:lnTo>
                  <a:close/>
                  <a:moveTo>
                    <a:pt x="7155" y="13328"/>
                  </a:moveTo>
                  <a:lnTo>
                    <a:pt x="7155" y="14550"/>
                  </a:lnTo>
                  <a:lnTo>
                    <a:pt x="2017" y="16004"/>
                  </a:lnTo>
                  <a:lnTo>
                    <a:pt x="2017" y="14791"/>
                  </a:lnTo>
                  <a:lnTo>
                    <a:pt x="7155" y="13328"/>
                  </a:lnTo>
                  <a:close/>
                  <a:moveTo>
                    <a:pt x="1491" y="15273"/>
                  </a:moveTo>
                  <a:lnTo>
                    <a:pt x="1491" y="17601"/>
                  </a:lnTo>
                  <a:lnTo>
                    <a:pt x="536" y="17601"/>
                  </a:lnTo>
                  <a:lnTo>
                    <a:pt x="536" y="15273"/>
                  </a:lnTo>
                  <a:close/>
                  <a:moveTo>
                    <a:pt x="8645" y="15273"/>
                  </a:moveTo>
                  <a:lnTo>
                    <a:pt x="8645" y="17601"/>
                  </a:lnTo>
                  <a:lnTo>
                    <a:pt x="7691" y="17601"/>
                  </a:lnTo>
                  <a:lnTo>
                    <a:pt x="7691" y="15273"/>
                  </a:lnTo>
                  <a:close/>
                  <a:moveTo>
                    <a:pt x="3632" y="0"/>
                  </a:moveTo>
                  <a:cubicBezTo>
                    <a:pt x="3248" y="0"/>
                    <a:pt x="2909" y="223"/>
                    <a:pt x="2748" y="562"/>
                  </a:cubicBezTo>
                  <a:cubicBezTo>
                    <a:pt x="2463" y="589"/>
                    <a:pt x="2213" y="723"/>
                    <a:pt x="2053" y="946"/>
                  </a:cubicBezTo>
                  <a:cubicBezTo>
                    <a:pt x="1981" y="946"/>
                    <a:pt x="1910" y="946"/>
                    <a:pt x="1847" y="955"/>
                  </a:cubicBezTo>
                  <a:cubicBezTo>
                    <a:pt x="1428" y="1017"/>
                    <a:pt x="1098" y="1329"/>
                    <a:pt x="1018" y="1749"/>
                  </a:cubicBezTo>
                  <a:cubicBezTo>
                    <a:pt x="1009" y="1802"/>
                    <a:pt x="1000" y="1865"/>
                    <a:pt x="1000" y="1918"/>
                  </a:cubicBezTo>
                  <a:cubicBezTo>
                    <a:pt x="590" y="2034"/>
                    <a:pt x="286" y="2418"/>
                    <a:pt x="286" y="2864"/>
                  </a:cubicBezTo>
                  <a:cubicBezTo>
                    <a:pt x="286" y="3006"/>
                    <a:pt x="313" y="3140"/>
                    <a:pt x="375" y="3274"/>
                  </a:cubicBezTo>
                  <a:cubicBezTo>
                    <a:pt x="179" y="3452"/>
                    <a:pt x="72" y="3711"/>
                    <a:pt x="72" y="3979"/>
                  </a:cubicBezTo>
                  <a:cubicBezTo>
                    <a:pt x="72" y="4425"/>
                    <a:pt x="375" y="4800"/>
                    <a:pt x="786" y="4916"/>
                  </a:cubicBezTo>
                  <a:cubicBezTo>
                    <a:pt x="795" y="4960"/>
                    <a:pt x="804" y="5014"/>
                    <a:pt x="813" y="5058"/>
                  </a:cubicBezTo>
                  <a:cubicBezTo>
                    <a:pt x="830" y="5139"/>
                    <a:pt x="857" y="5210"/>
                    <a:pt x="893" y="5281"/>
                  </a:cubicBezTo>
                  <a:cubicBezTo>
                    <a:pt x="598" y="5478"/>
                    <a:pt x="420" y="5870"/>
                    <a:pt x="420" y="6370"/>
                  </a:cubicBezTo>
                  <a:cubicBezTo>
                    <a:pt x="420" y="7155"/>
                    <a:pt x="822" y="7726"/>
                    <a:pt x="1366" y="7726"/>
                  </a:cubicBezTo>
                  <a:cubicBezTo>
                    <a:pt x="1482" y="7726"/>
                    <a:pt x="1589" y="7708"/>
                    <a:pt x="1696" y="7663"/>
                  </a:cubicBezTo>
                  <a:cubicBezTo>
                    <a:pt x="1776" y="7868"/>
                    <a:pt x="1883" y="8065"/>
                    <a:pt x="2008" y="8252"/>
                  </a:cubicBezTo>
                  <a:cubicBezTo>
                    <a:pt x="2062" y="8332"/>
                    <a:pt x="2142" y="8368"/>
                    <a:pt x="2231" y="8368"/>
                  </a:cubicBezTo>
                  <a:cubicBezTo>
                    <a:pt x="2276" y="8368"/>
                    <a:pt x="2329" y="8359"/>
                    <a:pt x="2374" y="8323"/>
                  </a:cubicBezTo>
                  <a:cubicBezTo>
                    <a:pt x="2499" y="8243"/>
                    <a:pt x="2534" y="8082"/>
                    <a:pt x="2445" y="7958"/>
                  </a:cubicBezTo>
                  <a:cubicBezTo>
                    <a:pt x="2160" y="7529"/>
                    <a:pt x="2008" y="7030"/>
                    <a:pt x="2008" y="6521"/>
                  </a:cubicBezTo>
                  <a:lnTo>
                    <a:pt x="2008" y="5790"/>
                  </a:lnTo>
                  <a:cubicBezTo>
                    <a:pt x="2169" y="5745"/>
                    <a:pt x="2311" y="5665"/>
                    <a:pt x="2436" y="5549"/>
                  </a:cubicBezTo>
                  <a:cubicBezTo>
                    <a:pt x="2632" y="5362"/>
                    <a:pt x="2740" y="5103"/>
                    <a:pt x="2740" y="4835"/>
                  </a:cubicBezTo>
                  <a:cubicBezTo>
                    <a:pt x="2740" y="4692"/>
                    <a:pt x="2713" y="4550"/>
                    <a:pt x="2650" y="4416"/>
                  </a:cubicBezTo>
                  <a:cubicBezTo>
                    <a:pt x="2936" y="4246"/>
                    <a:pt x="3123" y="3925"/>
                    <a:pt x="3123" y="3577"/>
                  </a:cubicBezTo>
                  <a:cubicBezTo>
                    <a:pt x="3123" y="3524"/>
                    <a:pt x="3123" y="3479"/>
                    <a:pt x="3114" y="3426"/>
                  </a:cubicBezTo>
                  <a:cubicBezTo>
                    <a:pt x="3186" y="3381"/>
                    <a:pt x="3248" y="3319"/>
                    <a:pt x="3302" y="3247"/>
                  </a:cubicBezTo>
                  <a:cubicBezTo>
                    <a:pt x="3382" y="3274"/>
                    <a:pt x="3462" y="3283"/>
                    <a:pt x="3542" y="3283"/>
                  </a:cubicBezTo>
                  <a:cubicBezTo>
                    <a:pt x="3783" y="3283"/>
                    <a:pt x="4006" y="3194"/>
                    <a:pt x="4185" y="3042"/>
                  </a:cubicBezTo>
                  <a:cubicBezTo>
                    <a:pt x="4310" y="3105"/>
                    <a:pt x="4452" y="3131"/>
                    <a:pt x="4586" y="3131"/>
                  </a:cubicBezTo>
                  <a:cubicBezTo>
                    <a:pt x="4729" y="3131"/>
                    <a:pt x="4863" y="3105"/>
                    <a:pt x="4988" y="3042"/>
                  </a:cubicBezTo>
                  <a:cubicBezTo>
                    <a:pt x="5166" y="3194"/>
                    <a:pt x="5389" y="3283"/>
                    <a:pt x="5630" y="3283"/>
                  </a:cubicBezTo>
                  <a:cubicBezTo>
                    <a:pt x="5719" y="3283"/>
                    <a:pt x="5799" y="3274"/>
                    <a:pt x="5880" y="3247"/>
                  </a:cubicBezTo>
                  <a:cubicBezTo>
                    <a:pt x="5933" y="3319"/>
                    <a:pt x="5996" y="3381"/>
                    <a:pt x="6067" y="3426"/>
                  </a:cubicBezTo>
                  <a:cubicBezTo>
                    <a:pt x="6058" y="3479"/>
                    <a:pt x="6049" y="3524"/>
                    <a:pt x="6049" y="3577"/>
                  </a:cubicBezTo>
                  <a:cubicBezTo>
                    <a:pt x="6049" y="3925"/>
                    <a:pt x="6237" y="4246"/>
                    <a:pt x="6531" y="4416"/>
                  </a:cubicBezTo>
                  <a:cubicBezTo>
                    <a:pt x="6469" y="4550"/>
                    <a:pt x="6433" y="4692"/>
                    <a:pt x="6433" y="4835"/>
                  </a:cubicBezTo>
                  <a:cubicBezTo>
                    <a:pt x="6433" y="5290"/>
                    <a:pt x="6745" y="5674"/>
                    <a:pt x="7164" y="5790"/>
                  </a:cubicBezTo>
                  <a:lnTo>
                    <a:pt x="7164" y="6521"/>
                  </a:lnTo>
                  <a:cubicBezTo>
                    <a:pt x="7164" y="7940"/>
                    <a:pt x="6014" y="9091"/>
                    <a:pt x="4595" y="9091"/>
                  </a:cubicBezTo>
                  <a:lnTo>
                    <a:pt x="4586" y="9091"/>
                  </a:lnTo>
                  <a:cubicBezTo>
                    <a:pt x="4078" y="9091"/>
                    <a:pt x="3596" y="8948"/>
                    <a:pt x="3177" y="8671"/>
                  </a:cubicBezTo>
                  <a:cubicBezTo>
                    <a:pt x="3132" y="8642"/>
                    <a:pt x="3082" y="8628"/>
                    <a:pt x="3033" y="8628"/>
                  </a:cubicBezTo>
                  <a:cubicBezTo>
                    <a:pt x="2946" y="8628"/>
                    <a:pt x="2862" y="8672"/>
                    <a:pt x="2811" y="8752"/>
                  </a:cubicBezTo>
                  <a:cubicBezTo>
                    <a:pt x="2731" y="8876"/>
                    <a:pt x="2757" y="9037"/>
                    <a:pt x="2882" y="9117"/>
                  </a:cubicBezTo>
                  <a:cubicBezTo>
                    <a:pt x="3007" y="9198"/>
                    <a:pt x="3132" y="9269"/>
                    <a:pt x="3257" y="9331"/>
                  </a:cubicBezTo>
                  <a:lnTo>
                    <a:pt x="3257" y="10143"/>
                  </a:lnTo>
                  <a:lnTo>
                    <a:pt x="2998" y="10143"/>
                  </a:lnTo>
                  <a:cubicBezTo>
                    <a:pt x="2847" y="10143"/>
                    <a:pt x="2731" y="10259"/>
                    <a:pt x="2731" y="10402"/>
                  </a:cubicBezTo>
                  <a:lnTo>
                    <a:pt x="2731" y="11205"/>
                  </a:lnTo>
                  <a:lnTo>
                    <a:pt x="1544" y="11205"/>
                  </a:lnTo>
                  <a:cubicBezTo>
                    <a:pt x="688" y="11205"/>
                    <a:pt x="1" y="11892"/>
                    <a:pt x="1" y="12739"/>
                  </a:cubicBezTo>
                  <a:lnTo>
                    <a:pt x="1" y="17869"/>
                  </a:lnTo>
                  <a:cubicBezTo>
                    <a:pt x="1" y="18020"/>
                    <a:pt x="117" y="18136"/>
                    <a:pt x="268" y="18136"/>
                  </a:cubicBezTo>
                  <a:lnTo>
                    <a:pt x="5701" y="18136"/>
                  </a:lnTo>
                  <a:cubicBezTo>
                    <a:pt x="5844" y="18136"/>
                    <a:pt x="5969" y="18020"/>
                    <a:pt x="5969" y="17869"/>
                  </a:cubicBezTo>
                  <a:cubicBezTo>
                    <a:pt x="5969" y="17726"/>
                    <a:pt x="5844" y="17601"/>
                    <a:pt x="5701" y="17601"/>
                  </a:cubicBezTo>
                  <a:lnTo>
                    <a:pt x="2017" y="17601"/>
                  </a:lnTo>
                  <a:lnTo>
                    <a:pt x="2017" y="16557"/>
                  </a:lnTo>
                  <a:lnTo>
                    <a:pt x="7155" y="15103"/>
                  </a:lnTo>
                  <a:lnTo>
                    <a:pt x="7155" y="17601"/>
                  </a:lnTo>
                  <a:lnTo>
                    <a:pt x="6852" y="17601"/>
                  </a:lnTo>
                  <a:cubicBezTo>
                    <a:pt x="6700" y="17601"/>
                    <a:pt x="6585" y="17726"/>
                    <a:pt x="6585" y="17869"/>
                  </a:cubicBezTo>
                  <a:cubicBezTo>
                    <a:pt x="6585" y="18020"/>
                    <a:pt x="6700" y="18136"/>
                    <a:pt x="6852" y="18136"/>
                  </a:cubicBezTo>
                  <a:lnTo>
                    <a:pt x="8913" y="18136"/>
                  </a:lnTo>
                  <a:cubicBezTo>
                    <a:pt x="9056" y="18136"/>
                    <a:pt x="9181" y="18020"/>
                    <a:pt x="9181" y="17869"/>
                  </a:cubicBezTo>
                  <a:lnTo>
                    <a:pt x="9181" y="12739"/>
                  </a:lnTo>
                  <a:cubicBezTo>
                    <a:pt x="9181" y="11892"/>
                    <a:pt x="8485" y="11205"/>
                    <a:pt x="7637" y="11205"/>
                  </a:cubicBezTo>
                  <a:lnTo>
                    <a:pt x="6451" y="11205"/>
                  </a:lnTo>
                  <a:lnTo>
                    <a:pt x="6451" y="10402"/>
                  </a:lnTo>
                  <a:cubicBezTo>
                    <a:pt x="6451" y="10259"/>
                    <a:pt x="6326" y="10143"/>
                    <a:pt x="6183" y="10143"/>
                  </a:cubicBezTo>
                  <a:lnTo>
                    <a:pt x="5915" y="10143"/>
                  </a:lnTo>
                  <a:lnTo>
                    <a:pt x="5915" y="9331"/>
                  </a:lnTo>
                  <a:cubicBezTo>
                    <a:pt x="6629" y="8992"/>
                    <a:pt x="7191" y="8395"/>
                    <a:pt x="7477" y="7663"/>
                  </a:cubicBezTo>
                  <a:cubicBezTo>
                    <a:pt x="7584" y="7708"/>
                    <a:pt x="7700" y="7726"/>
                    <a:pt x="7807" y="7726"/>
                  </a:cubicBezTo>
                  <a:cubicBezTo>
                    <a:pt x="8360" y="7726"/>
                    <a:pt x="8752" y="7155"/>
                    <a:pt x="8752" y="6370"/>
                  </a:cubicBezTo>
                  <a:cubicBezTo>
                    <a:pt x="8752" y="5870"/>
                    <a:pt x="8574" y="5478"/>
                    <a:pt x="8280" y="5281"/>
                  </a:cubicBezTo>
                  <a:cubicBezTo>
                    <a:pt x="8342" y="5174"/>
                    <a:pt x="8378" y="5049"/>
                    <a:pt x="8387" y="4916"/>
                  </a:cubicBezTo>
                  <a:cubicBezTo>
                    <a:pt x="8797" y="4800"/>
                    <a:pt x="9100" y="4425"/>
                    <a:pt x="9100" y="3979"/>
                  </a:cubicBezTo>
                  <a:cubicBezTo>
                    <a:pt x="9100" y="3711"/>
                    <a:pt x="8993" y="3452"/>
                    <a:pt x="8806" y="3274"/>
                  </a:cubicBezTo>
                  <a:cubicBezTo>
                    <a:pt x="8859" y="3140"/>
                    <a:pt x="8895" y="3006"/>
                    <a:pt x="8895" y="2864"/>
                  </a:cubicBezTo>
                  <a:cubicBezTo>
                    <a:pt x="8895" y="2418"/>
                    <a:pt x="8592" y="2034"/>
                    <a:pt x="8172" y="1918"/>
                  </a:cubicBezTo>
                  <a:cubicBezTo>
                    <a:pt x="8172" y="1865"/>
                    <a:pt x="8172" y="1802"/>
                    <a:pt x="8164" y="1749"/>
                  </a:cubicBezTo>
                  <a:cubicBezTo>
                    <a:pt x="8083" y="1329"/>
                    <a:pt x="7753" y="1017"/>
                    <a:pt x="7334" y="955"/>
                  </a:cubicBezTo>
                  <a:cubicBezTo>
                    <a:pt x="7280" y="946"/>
                    <a:pt x="7236" y="946"/>
                    <a:pt x="7182" y="946"/>
                  </a:cubicBezTo>
                  <a:cubicBezTo>
                    <a:pt x="7039" y="946"/>
                    <a:pt x="6924" y="1071"/>
                    <a:pt x="6924" y="1213"/>
                  </a:cubicBezTo>
                  <a:cubicBezTo>
                    <a:pt x="6924" y="1365"/>
                    <a:pt x="7039" y="1481"/>
                    <a:pt x="7191" y="1481"/>
                  </a:cubicBezTo>
                  <a:lnTo>
                    <a:pt x="7263" y="1481"/>
                  </a:lnTo>
                  <a:cubicBezTo>
                    <a:pt x="7450" y="1508"/>
                    <a:pt x="7602" y="1659"/>
                    <a:pt x="7637" y="1847"/>
                  </a:cubicBezTo>
                  <a:cubicBezTo>
                    <a:pt x="7655" y="1918"/>
                    <a:pt x="7646" y="1998"/>
                    <a:pt x="7619" y="2070"/>
                  </a:cubicBezTo>
                  <a:cubicBezTo>
                    <a:pt x="7593" y="2150"/>
                    <a:pt x="7610" y="2248"/>
                    <a:pt x="7664" y="2311"/>
                  </a:cubicBezTo>
                  <a:cubicBezTo>
                    <a:pt x="7713" y="2376"/>
                    <a:pt x="7784" y="2419"/>
                    <a:pt x="7864" y="2419"/>
                  </a:cubicBezTo>
                  <a:cubicBezTo>
                    <a:pt x="7872" y="2419"/>
                    <a:pt x="7879" y="2418"/>
                    <a:pt x="7887" y="2418"/>
                  </a:cubicBezTo>
                  <a:lnTo>
                    <a:pt x="7914" y="2418"/>
                  </a:lnTo>
                  <a:cubicBezTo>
                    <a:pt x="8164" y="2418"/>
                    <a:pt x="8360" y="2614"/>
                    <a:pt x="8360" y="2864"/>
                  </a:cubicBezTo>
                  <a:cubicBezTo>
                    <a:pt x="8360" y="2962"/>
                    <a:pt x="8333" y="3060"/>
                    <a:pt x="8262" y="3140"/>
                  </a:cubicBezTo>
                  <a:cubicBezTo>
                    <a:pt x="8208" y="3212"/>
                    <a:pt x="8190" y="3301"/>
                    <a:pt x="8208" y="3381"/>
                  </a:cubicBezTo>
                  <a:cubicBezTo>
                    <a:pt x="8217" y="3470"/>
                    <a:pt x="8271" y="3542"/>
                    <a:pt x="8351" y="3586"/>
                  </a:cubicBezTo>
                  <a:cubicBezTo>
                    <a:pt x="8485" y="3667"/>
                    <a:pt x="8574" y="3818"/>
                    <a:pt x="8574" y="3979"/>
                  </a:cubicBezTo>
                  <a:cubicBezTo>
                    <a:pt x="8574" y="4220"/>
                    <a:pt x="8378" y="4416"/>
                    <a:pt x="8128" y="4425"/>
                  </a:cubicBezTo>
                  <a:lnTo>
                    <a:pt x="8119" y="4425"/>
                  </a:lnTo>
                  <a:cubicBezTo>
                    <a:pt x="8110" y="4424"/>
                    <a:pt x="8101" y="4424"/>
                    <a:pt x="8092" y="4424"/>
                  </a:cubicBezTo>
                  <a:cubicBezTo>
                    <a:pt x="8015" y="4424"/>
                    <a:pt x="7953" y="4458"/>
                    <a:pt x="7905" y="4514"/>
                  </a:cubicBezTo>
                  <a:cubicBezTo>
                    <a:pt x="7851" y="4577"/>
                    <a:pt x="7833" y="4666"/>
                    <a:pt x="7851" y="4746"/>
                  </a:cubicBezTo>
                  <a:cubicBezTo>
                    <a:pt x="7860" y="4773"/>
                    <a:pt x="7860" y="4808"/>
                    <a:pt x="7860" y="4835"/>
                  </a:cubicBezTo>
                  <a:cubicBezTo>
                    <a:pt x="7860" y="4960"/>
                    <a:pt x="7807" y="5076"/>
                    <a:pt x="7717" y="5165"/>
                  </a:cubicBezTo>
                  <a:cubicBezTo>
                    <a:pt x="7646" y="5237"/>
                    <a:pt x="7539" y="5281"/>
                    <a:pt x="7432" y="5281"/>
                  </a:cubicBezTo>
                  <a:lnTo>
                    <a:pt x="7387" y="5281"/>
                  </a:lnTo>
                  <a:cubicBezTo>
                    <a:pt x="7155" y="5272"/>
                    <a:pt x="6968" y="5076"/>
                    <a:pt x="6968" y="4835"/>
                  </a:cubicBezTo>
                  <a:cubicBezTo>
                    <a:pt x="6968" y="4719"/>
                    <a:pt x="7013" y="4603"/>
                    <a:pt x="7093" y="4523"/>
                  </a:cubicBezTo>
                  <a:cubicBezTo>
                    <a:pt x="7173" y="4443"/>
                    <a:pt x="7200" y="4327"/>
                    <a:pt x="7173" y="4220"/>
                  </a:cubicBezTo>
                  <a:cubicBezTo>
                    <a:pt x="7138" y="4113"/>
                    <a:pt x="7048" y="4041"/>
                    <a:pt x="6941" y="4014"/>
                  </a:cubicBezTo>
                  <a:cubicBezTo>
                    <a:pt x="6736" y="3970"/>
                    <a:pt x="6585" y="3791"/>
                    <a:pt x="6585" y="3577"/>
                  </a:cubicBezTo>
                  <a:cubicBezTo>
                    <a:pt x="6585" y="3524"/>
                    <a:pt x="6593" y="3470"/>
                    <a:pt x="6611" y="3426"/>
                  </a:cubicBezTo>
                  <a:cubicBezTo>
                    <a:pt x="6665" y="3274"/>
                    <a:pt x="6593" y="3113"/>
                    <a:pt x="6451" y="3042"/>
                  </a:cubicBezTo>
                  <a:cubicBezTo>
                    <a:pt x="6361" y="2998"/>
                    <a:pt x="6281" y="2926"/>
                    <a:pt x="6237" y="2837"/>
                  </a:cubicBezTo>
                  <a:cubicBezTo>
                    <a:pt x="6201" y="2766"/>
                    <a:pt x="6138" y="2712"/>
                    <a:pt x="6067" y="2685"/>
                  </a:cubicBezTo>
                  <a:cubicBezTo>
                    <a:pt x="6035" y="2675"/>
                    <a:pt x="6004" y="2670"/>
                    <a:pt x="5973" y="2670"/>
                  </a:cubicBezTo>
                  <a:cubicBezTo>
                    <a:pt x="5925" y="2670"/>
                    <a:pt x="5878" y="2681"/>
                    <a:pt x="5835" y="2703"/>
                  </a:cubicBezTo>
                  <a:cubicBezTo>
                    <a:pt x="5773" y="2730"/>
                    <a:pt x="5701" y="2748"/>
                    <a:pt x="5630" y="2748"/>
                  </a:cubicBezTo>
                  <a:cubicBezTo>
                    <a:pt x="5487" y="2748"/>
                    <a:pt x="5362" y="2685"/>
                    <a:pt x="5273" y="2569"/>
                  </a:cubicBezTo>
                  <a:cubicBezTo>
                    <a:pt x="5214" y="2494"/>
                    <a:pt x="5122" y="2454"/>
                    <a:pt x="5029" y="2454"/>
                  </a:cubicBezTo>
                  <a:cubicBezTo>
                    <a:pt x="4968" y="2454"/>
                    <a:pt x="4907" y="2471"/>
                    <a:pt x="4854" y="2507"/>
                  </a:cubicBezTo>
                  <a:cubicBezTo>
                    <a:pt x="4774" y="2569"/>
                    <a:pt x="4684" y="2596"/>
                    <a:pt x="4586" y="2596"/>
                  </a:cubicBezTo>
                  <a:cubicBezTo>
                    <a:pt x="4488" y="2596"/>
                    <a:pt x="4399" y="2569"/>
                    <a:pt x="4327" y="2516"/>
                  </a:cubicBezTo>
                  <a:cubicBezTo>
                    <a:pt x="4272" y="2475"/>
                    <a:pt x="4208" y="2456"/>
                    <a:pt x="4145" y="2456"/>
                  </a:cubicBezTo>
                  <a:cubicBezTo>
                    <a:pt x="4053" y="2456"/>
                    <a:pt x="3962" y="2496"/>
                    <a:pt x="3899" y="2569"/>
                  </a:cubicBezTo>
                  <a:cubicBezTo>
                    <a:pt x="3819" y="2685"/>
                    <a:pt x="3685" y="2748"/>
                    <a:pt x="3542" y="2748"/>
                  </a:cubicBezTo>
                  <a:cubicBezTo>
                    <a:pt x="3471" y="2748"/>
                    <a:pt x="3409" y="2730"/>
                    <a:pt x="3346" y="2703"/>
                  </a:cubicBezTo>
                  <a:cubicBezTo>
                    <a:pt x="3303" y="2681"/>
                    <a:pt x="3256" y="2670"/>
                    <a:pt x="3209" y="2670"/>
                  </a:cubicBezTo>
                  <a:cubicBezTo>
                    <a:pt x="3178" y="2670"/>
                    <a:pt x="3146" y="2675"/>
                    <a:pt x="3114" y="2685"/>
                  </a:cubicBezTo>
                  <a:cubicBezTo>
                    <a:pt x="3034" y="2712"/>
                    <a:pt x="2971" y="2766"/>
                    <a:pt x="2936" y="2837"/>
                  </a:cubicBezTo>
                  <a:cubicBezTo>
                    <a:pt x="2891" y="2926"/>
                    <a:pt x="2820" y="2998"/>
                    <a:pt x="2722" y="3042"/>
                  </a:cubicBezTo>
                  <a:cubicBezTo>
                    <a:pt x="2579" y="3113"/>
                    <a:pt x="2508" y="3274"/>
                    <a:pt x="2570" y="3426"/>
                  </a:cubicBezTo>
                  <a:cubicBezTo>
                    <a:pt x="2588" y="3470"/>
                    <a:pt x="2597" y="3524"/>
                    <a:pt x="2597" y="3577"/>
                  </a:cubicBezTo>
                  <a:cubicBezTo>
                    <a:pt x="2597" y="3791"/>
                    <a:pt x="2445" y="3970"/>
                    <a:pt x="2231" y="4014"/>
                  </a:cubicBezTo>
                  <a:cubicBezTo>
                    <a:pt x="2124" y="4041"/>
                    <a:pt x="2035" y="4113"/>
                    <a:pt x="2008" y="4220"/>
                  </a:cubicBezTo>
                  <a:cubicBezTo>
                    <a:pt x="1972" y="4327"/>
                    <a:pt x="1999" y="4443"/>
                    <a:pt x="2079" y="4523"/>
                  </a:cubicBezTo>
                  <a:cubicBezTo>
                    <a:pt x="2169" y="4603"/>
                    <a:pt x="2213" y="4719"/>
                    <a:pt x="2213" y="4835"/>
                  </a:cubicBezTo>
                  <a:cubicBezTo>
                    <a:pt x="2213" y="4960"/>
                    <a:pt x="2160" y="5076"/>
                    <a:pt x="2070" y="5165"/>
                  </a:cubicBezTo>
                  <a:cubicBezTo>
                    <a:pt x="1989" y="5239"/>
                    <a:pt x="1885" y="5282"/>
                    <a:pt x="1772" y="5282"/>
                  </a:cubicBezTo>
                  <a:cubicBezTo>
                    <a:pt x="1761" y="5282"/>
                    <a:pt x="1751" y="5282"/>
                    <a:pt x="1740" y="5281"/>
                  </a:cubicBezTo>
                  <a:cubicBezTo>
                    <a:pt x="1544" y="5272"/>
                    <a:pt x="1375" y="5130"/>
                    <a:pt x="1330" y="4933"/>
                  </a:cubicBezTo>
                  <a:cubicBezTo>
                    <a:pt x="1312" y="4871"/>
                    <a:pt x="1312" y="4808"/>
                    <a:pt x="1330" y="4746"/>
                  </a:cubicBezTo>
                  <a:cubicBezTo>
                    <a:pt x="1348" y="4666"/>
                    <a:pt x="1321" y="4577"/>
                    <a:pt x="1276" y="4514"/>
                  </a:cubicBezTo>
                  <a:cubicBezTo>
                    <a:pt x="1228" y="4458"/>
                    <a:pt x="1159" y="4424"/>
                    <a:pt x="1087" y="4424"/>
                  </a:cubicBezTo>
                  <a:cubicBezTo>
                    <a:pt x="1079" y="4424"/>
                    <a:pt x="1071" y="4424"/>
                    <a:pt x="1062" y="4425"/>
                  </a:cubicBezTo>
                  <a:lnTo>
                    <a:pt x="1045" y="4425"/>
                  </a:lnTo>
                  <a:cubicBezTo>
                    <a:pt x="804" y="4416"/>
                    <a:pt x="607" y="4220"/>
                    <a:pt x="607" y="3979"/>
                  </a:cubicBezTo>
                  <a:cubicBezTo>
                    <a:pt x="607" y="3818"/>
                    <a:pt x="688" y="3667"/>
                    <a:pt x="830" y="3586"/>
                  </a:cubicBezTo>
                  <a:cubicBezTo>
                    <a:pt x="902" y="3542"/>
                    <a:pt x="955" y="3470"/>
                    <a:pt x="973" y="3381"/>
                  </a:cubicBezTo>
                  <a:cubicBezTo>
                    <a:pt x="991" y="3301"/>
                    <a:pt x="964" y="3212"/>
                    <a:pt x="911" y="3140"/>
                  </a:cubicBezTo>
                  <a:cubicBezTo>
                    <a:pt x="848" y="3060"/>
                    <a:pt x="813" y="2962"/>
                    <a:pt x="813" y="2864"/>
                  </a:cubicBezTo>
                  <a:cubicBezTo>
                    <a:pt x="813" y="2614"/>
                    <a:pt x="1018" y="2418"/>
                    <a:pt x="1259" y="2418"/>
                  </a:cubicBezTo>
                  <a:lnTo>
                    <a:pt x="1285" y="2418"/>
                  </a:lnTo>
                  <a:cubicBezTo>
                    <a:pt x="1293" y="2418"/>
                    <a:pt x="1301" y="2419"/>
                    <a:pt x="1308" y="2419"/>
                  </a:cubicBezTo>
                  <a:cubicBezTo>
                    <a:pt x="1390" y="2419"/>
                    <a:pt x="1468" y="2376"/>
                    <a:pt x="1517" y="2311"/>
                  </a:cubicBezTo>
                  <a:cubicBezTo>
                    <a:pt x="1571" y="2248"/>
                    <a:pt x="1589" y="2150"/>
                    <a:pt x="1553" y="2070"/>
                  </a:cubicBezTo>
                  <a:cubicBezTo>
                    <a:pt x="1535" y="1998"/>
                    <a:pt x="1526" y="1918"/>
                    <a:pt x="1544" y="1847"/>
                  </a:cubicBezTo>
                  <a:cubicBezTo>
                    <a:pt x="1571" y="1659"/>
                    <a:pt x="1731" y="1508"/>
                    <a:pt x="1919" y="1481"/>
                  </a:cubicBezTo>
                  <a:cubicBezTo>
                    <a:pt x="1934" y="1478"/>
                    <a:pt x="1951" y="1477"/>
                    <a:pt x="1968" y="1477"/>
                  </a:cubicBezTo>
                  <a:cubicBezTo>
                    <a:pt x="2008" y="1477"/>
                    <a:pt x="2050" y="1484"/>
                    <a:pt x="2088" y="1490"/>
                  </a:cubicBezTo>
                  <a:cubicBezTo>
                    <a:pt x="2115" y="1497"/>
                    <a:pt x="2142" y="1500"/>
                    <a:pt x="2168" y="1500"/>
                  </a:cubicBezTo>
                  <a:cubicBezTo>
                    <a:pt x="2282" y="1500"/>
                    <a:pt x="2386" y="1440"/>
                    <a:pt x="2436" y="1338"/>
                  </a:cubicBezTo>
                  <a:cubicBezTo>
                    <a:pt x="2508" y="1187"/>
                    <a:pt x="2659" y="1088"/>
                    <a:pt x="2829" y="1088"/>
                  </a:cubicBezTo>
                  <a:lnTo>
                    <a:pt x="2873" y="1088"/>
                  </a:lnTo>
                  <a:cubicBezTo>
                    <a:pt x="2885" y="1090"/>
                    <a:pt x="2897" y="1090"/>
                    <a:pt x="2909" y="1090"/>
                  </a:cubicBezTo>
                  <a:cubicBezTo>
                    <a:pt x="3046" y="1090"/>
                    <a:pt x="3162" y="997"/>
                    <a:pt x="3203" y="865"/>
                  </a:cubicBezTo>
                  <a:cubicBezTo>
                    <a:pt x="3248" y="669"/>
                    <a:pt x="3426" y="526"/>
                    <a:pt x="3632" y="526"/>
                  </a:cubicBezTo>
                  <a:cubicBezTo>
                    <a:pt x="3739" y="526"/>
                    <a:pt x="3837" y="562"/>
                    <a:pt x="3917" y="633"/>
                  </a:cubicBezTo>
                  <a:cubicBezTo>
                    <a:pt x="3975" y="678"/>
                    <a:pt x="4044" y="700"/>
                    <a:pt x="4112" y="700"/>
                  </a:cubicBezTo>
                  <a:cubicBezTo>
                    <a:pt x="4180" y="700"/>
                    <a:pt x="4247" y="678"/>
                    <a:pt x="4301" y="633"/>
                  </a:cubicBezTo>
                  <a:cubicBezTo>
                    <a:pt x="4381" y="562"/>
                    <a:pt x="4479" y="526"/>
                    <a:pt x="4586" y="526"/>
                  </a:cubicBezTo>
                  <a:cubicBezTo>
                    <a:pt x="4693" y="526"/>
                    <a:pt x="4791" y="562"/>
                    <a:pt x="4872" y="633"/>
                  </a:cubicBezTo>
                  <a:cubicBezTo>
                    <a:pt x="4930" y="678"/>
                    <a:pt x="4999" y="700"/>
                    <a:pt x="5067" y="700"/>
                  </a:cubicBezTo>
                  <a:cubicBezTo>
                    <a:pt x="5135" y="700"/>
                    <a:pt x="5202" y="678"/>
                    <a:pt x="5255" y="633"/>
                  </a:cubicBezTo>
                  <a:cubicBezTo>
                    <a:pt x="5344" y="562"/>
                    <a:pt x="5443" y="526"/>
                    <a:pt x="5541" y="526"/>
                  </a:cubicBezTo>
                  <a:cubicBezTo>
                    <a:pt x="5719" y="526"/>
                    <a:pt x="5880" y="633"/>
                    <a:pt x="5951" y="794"/>
                  </a:cubicBezTo>
                  <a:cubicBezTo>
                    <a:pt x="5997" y="892"/>
                    <a:pt x="6091" y="952"/>
                    <a:pt x="6194" y="952"/>
                  </a:cubicBezTo>
                  <a:cubicBezTo>
                    <a:pt x="6232" y="952"/>
                    <a:pt x="6270" y="944"/>
                    <a:pt x="6308" y="928"/>
                  </a:cubicBezTo>
                  <a:cubicBezTo>
                    <a:pt x="6442" y="874"/>
                    <a:pt x="6495" y="714"/>
                    <a:pt x="6442" y="580"/>
                  </a:cubicBezTo>
                  <a:cubicBezTo>
                    <a:pt x="6281" y="223"/>
                    <a:pt x="5933" y="0"/>
                    <a:pt x="5541" y="0"/>
                  </a:cubicBezTo>
                  <a:cubicBezTo>
                    <a:pt x="5380" y="0"/>
                    <a:pt x="5211" y="45"/>
                    <a:pt x="5068" y="125"/>
                  </a:cubicBezTo>
                  <a:cubicBezTo>
                    <a:pt x="4925" y="45"/>
                    <a:pt x="4756" y="0"/>
                    <a:pt x="4586" y="0"/>
                  </a:cubicBezTo>
                  <a:cubicBezTo>
                    <a:pt x="4417" y="0"/>
                    <a:pt x="4256" y="45"/>
                    <a:pt x="4113" y="125"/>
                  </a:cubicBezTo>
                  <a:cubicBezTo>
                    <a:pt x="3962" y="45"/>
                    <a:pt x="3801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53"/>
          <p:cNvGrpSpPr/>
          <p:nvPr/>
        </p:nvGrpSpPr>
        <p:grpSpPr>
          <a:xfrm>
            <a:off x="4304000" y="1463000"/>
            <a:ext cx="385400" cy="453675"/>
            <a:chOff x="1467325" y="1929800"/>
            <a:chExt cx="385400" cy="453675"/>
          </a:xfrm>
        </p:grpSpPr>
        <p:sp>
          <p:nvSpPr>
            <p:cNvPr id="968" name="Google Shape;968;p53"/>
            <p:cNvSpPr/>
            <p:nvPr/>
          </p:nvSpPr>
          <p:spPr>
            <a:xfrm>
              <a:off x="1579050" y="198287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17"/>
                    <a:pt x="1" y="269"/>
                  </a:cubicBezTo>
                  <a:lnTo>
                    <a:pt x="1" y="2035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35"/>
                  </a:cubicBezTo>
                  <a:lnTo>
                    <a:pt x="2445" y="269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1579050" y="20607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59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1579050" y="21383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9"/>
                  </a:cubicBezTo>
                  <a:lnTo>
                    <a:pt x="1" y="2044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44"/>
                  </a:cubicBezTo>
                  <a:lnTo>
                    <a:pt x="2445" y="269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1467325" y="1929800"/>
              <a:ext cx="385400" cy="453675"/>
            </a:xfrm>
            <a:custGeom>
              <a:rect b="b" l="l" r="r" t="t"/>
              <a:pathLst>
                <a:path extrusionOk="0" h="18147" w="15416">
                  <a:moveTo>
                    <a:pt x="8449" y="6513"/>
                  </a:moveTo>
                  <a:lnTo>
                    <a:pt x="8449" y="7343"/>
                  </a:lnTo>
                  <a:lnTo>
                    <a:pt x="7976" y="7343"/>
                  </a:lnTo>
                  <a:lnTo>
                    <a:pt x="7976" y="6513"/>
                  </a:lnTo>
                  <a:close/>
                  <a:moveTo>
                    <a:pt x="10322" y="6513"/>
                  </a:moveTo>
                  <a:lnTo>
                    <a:pt x="10322" y="7343"/>
                  </a:lnTo>
                  <a:lnTo>
                    <a:pt x="8975" y="7343"/>
                  </a:lnTo>
                  <a:lnTo>
                    <a:pt x="8975" y="6513"/>
                  </a:lnTo>
                  <a:close/>
                  <a:moveTo>
                    <a:pt x="12195" y="6513"/>
                  </a:moveTo>
                  <a:lnTo>
                    <a:pt x="12195" y="7343"/>
                  </a:lnTo>
                  <a:lnTo>
                    <a:pt x="10848" y="7343"/>
                  </a:lnTo>
                  <a:lnTo>
                    <a:pt x="10848" y="6513"/>
                  </a:lnTo>
                  <a:close/>
                  <a:moveTo>
                    <a:pt x="13819" y="6513"/>
                  </a:moveTo>
                  <a:lnTo>
                    <a:pt x="13819" y="7343"/>
                  </a:lnTo>
                  <a:lnTo>
                    <a:pt x="12731" y="7343"/>
                  </a:lnTo>
                  <a:lnTo>
                    <a:pt x="12731" y="6513"/>
                  </a:lnTo>
                  <a:close/>
                  <a:moveTo>
                    <a:pt x="7440" y="1598"/>
                  </a:moveTo>
                  <a:lnTo>
                    <a:pt x="7440" y="11339"/>
                  </a:lnTo>
                  <a:lnTo>
                    <a:pt x="536" y="11339"/>
                  </a:lnTo>
                  <a:lnTo>
                    <a:pt x="536" y="1598"/>
                  </a:lnTo>
                  <a:close/>
                  <a:moveTo>
                    <a:pt x="7440" y="11866"/>
                  </a:moveTo>
                  <a:lnTo>
                    <a:pt x="7440" y="12401"/>
                  </a:lnTo>
                  <a:lnTo>
                    <a:pt x="536" y="12401"/>
                  </a:lnTo>
                  <a:lnTo>
                    <a:pt x="536" y="11866"/>
                  </a:lnTo>
                  <a:close/>
                  <a:moveTo>
                    <a:pt x="7440" y="12927"/>
                  </a:moveTo>
                  <a:lnTo>
                    <a:pt x="7440" y="16549"/>
                  </a:lnTo>
                  <a:lnTo>
                    <a:pt x="3622" y="16549"/>
                  </a:lnTo>
                  <a:cubicBezTo>
                    <a:pt x="3480" y="16549"/>
                    <a:pt x="3355" y="16665"/>
                    <a:pt x="3355" y="16817"/>
                  </a:cubicBezTo>
                  <a:cubicBezTo>
                    <a:pt x="3355" y="16960"/>
                    <a:pt x="3480" y="17084"/>
                    <a:pt x="3622" y="17084"/>
                  </a:cubicBezTo>
                  <a:lnTo>
                    <a:pt x="7440" y="17084"/>
                  </a:lnTo>
                  <a:lnTo>
                    <a:pt x="7440" y="17611"/>
                  </a:lnTo>
                  <a:lnTo>
                    <a:pt x="536" y="17611"/>
                  </a:lnTo>
                  <a:lnTo>
                    <a:pt x="536" y="17084"/>
                  </a:lnTo>
                  <a:lnTo>
                    <a:pt x="2463" y="17084"/>
                  </a:lnTo>
                  <a:cubicBezTo>
                    <a:pt x="2614" y="17084"/>
                    <a:pt x="2730" y="16960"/>
                    <a:pt x="2730" y="16817"/>
                  </a:cubicBezTo>
                  <a:cubicBezTo>
                    <a:pt x="2730" y="16665"/>
                    <a:pt x="2614" y="16549"/>
                    <a:pt x="2463" y="16549"/>
                  </a:cubicBezTo>
                  <a:lnTo>
                    <a:pt x="536" y="16549"/>
                  </a:lnTo>
                  <a:lnTo>
                    <a:pt x="536" y="12927"/>
                  </a:lnTo>
                  <a:close/>
                  <a:moveTo>
                    <a:pt x="2748" y="1"/>
                  </a:moveTo>
                  <a:cubicBezTo>
                    <a:pt x="2605" y="1"/>
                    <a:pt x="2480" y="126"/>
                    <a:pt x="2480" y="268"/>
                  </a:cubicBezTo>
                  <a:lnTo>
                    <a:pt x="2480" y="1062"/>
                  </a:lnTo>
                  <a:lnTo>
                    <a:pt x="268" y="1062"/>
                  </a:lnTo>
                  <a:cubicBezTo>
                    <a:pt x="125" y="1062"/>
                    <a:pt x="0" y="1187"/>
                    <a:pt x="0" y="1330"/>
                  </a:cubicBezTo>
                  <a:lnTo>
                    <a:pt x="0" y="17878"/>
                  </a:lnTo>
                  <a:cubicBezTo>
                    <a:pt x="0" y="18021"/>
                    <a:pt x="125" y="18146"/>
                    <a:pt x="268" y="18146"/>
                  </a:cubicBezTo>
                  <a:lnTo>
                    <a:pt x="15148" y="18146"/>
                  </a:lnTo>
                  <a:cubicBezTo>
                    <a:pt x="15291" y="18146"/>
                    <a:pt x="15416" y="18021"/>
                    <a:pt x="15416" y="17878"/>
                  </a:cubicBezTo>
                  <a:lnTo>
                    <a:pt x="15416" y="17004"/>
                  </a:lnTo>
                  <a:cubicBezTo>
                    <a:pt x="15416" y="16861"/>
                    <a:pt x="15291" y="16745"/>
                    <a:pt x="15148" y="16745"/>
                  </a:cubicBezTo>
                  <a:cubicBezTo>
                    <a:pt x="15006" y="16745"/>
                    <a:pt x="14881" y="16861"/>
                    <a:pt x="14881" y="17004"/>
                  </a:cubicBezTo>
                  <a:lnTo>
                    <a:pt x="14881" y="17611"/>
                  </a:lnTo>
                  <a:lnTo>
                    <a:pt x="7976" y="17611"/>
                  </a:lnTo>
                  <a:lnTo>
                    <a:pt x="7976" y="7869"/>
                  </a:lnTo>
                  <a:lnTo>
                    <a:pt x="14881" y="7869"/>
                  </a:lnTo>
                  <a:lnTo>
                    <a:pt x="14881" y="15862"/>
                  </a:lnTo>
                  <a:cubicBezTo>
                    <a:pt x="14881" y="16005"/>
                    <a:pt x="15006" y="16121"/>
                    <a:pt x="15148" y="16121"/>
                  </a:cubicBezTo>
                  <a:cubicBezTo>
                    <a:pt x="15291" y="16121"/>
                    <a:pt x="15416" y="16005"/>
                    <a:pt x="15416" y="15862"/>
                  </a:cubicBezTo>
                  <a:lnTo>
                    <a:pt x="15416" y="7610"/>
                  </a:lnTo>
                  <a:cubicBezTo>
                    <a:pt x="15416" y="7459"/>
                    <a:pt x="15291" y="7343"/>
                    <a:pt x="15148" y="7343"/>
                  </a:cubicBezTo>
                  <a:lnTo>
                    <a:pt x="14354" y="7343"/>
                  </a:lnTo>
                  <a:lnTo>
                    <a:pt x="14354" y="6245"/>
                  </a:lnTo>
                  <a:cubicBezTo>
                    <a:pt x="14354" y="6103"/>
                    <a:pt x="14229" y="5978"/>
                    <a:pt x="14087" y="5978"/>
                  </a:cubicBezTo>
                  <a:lnTo>
                    <a:pt x="7976" y="5978"/>
                  </a:lnTo>
                  <a:lnTo>
                    <a:pt x="7976" y="268"/>
                  </a:lnTo>
                  <a:cubicBezTo>
                    <a:pt x="7976" y="126"/>
                    <a:pt x="7860" y="1"/>
                    <a:pt x="7708" y="1"/>
                  </a:cubicBezTo>
                  <a:lnTo>
                    <a:pt x="4291" y="1"/>
                  </a:lnTo>
                  <a:cubicBezTo>
                    <a:pt x="4149" y="1"/>
                    <a:pt x="4033" y="126"/>
                    <a:pt x="4033" y="268"/>
                  </a:cubicBezTo>
                  <a:cubicBezTo>
                    <a:pt x="4033" y="420"/>
                    <a:pt x="4149" y="536"/>
                    <a:pt x="4291" y="536"/>
                  </a:cubicBezTo>
                  <a:lnTo>
                    <a:pt x="7440" y="536"/>
                  </a:lnTo>
                  <a:lnTo>
                    <a:pt x="7440" y="1062"/>
                  </a:lnTo>
                  <a:lnTo>
                    <a:pt x="3016" y="1062"/>
                  </a:lnTo>
                  <a:lnTo>
                    <a:pt x="3016" y="536"/>
                  </a:lnTo>
                  <a:lnTo>
                    <a:pt x="3158" y="536"/>
                  </a:lnTo>
                  <a:cubicBezTo>
                    <a:pt x="3310" y="536"/>
                    <a:pt x="3426" y="420"/>
                    <a:pt x="3426" y="268"/>
                  </a:cubicBezTo>
                  <a:cubicBezTo>
                    <a:pt x="3426" y="126"/>
                    <a:pt x="3310" y="1"/>
                    <a:pt x="3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1765050" y="2139675"/>
              <a:ext cx="61150" cy="57775"/>
            </a:xfrm>
            <a:custGeom>
              <a:rect b="b" l="l" r="r" t="t"/>
              <a:pathLst>
                <a:path extrusionOk="0" h="2311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2043"/>
                  </a:lnTo>
                  <a:cubicBezTo>
                    <a:pt x="1" y="2186"/>
                    <a:pt x="117" y="2311"/>
                    <a:pt x="260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3"/>
                  </a:cubicBezTo>
                  <a:lnTo>
                    <a:pt x="2445" y="268"/>
                  </a:lnTo>
                  <a:cubicBezTo>
                    <a:pt x="2445" y="125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1679875" y="2139675"/>
              <a:ext cx="61125" cy="57775"/>
            </a:xfrm>
            <a:custGeom>
              <a:rect b="b" l="l" r="r" t="t"/>
              <a:pathLst>
                <a:path extrusionOk="0" h="2311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2043"/>
                  </a:lnTo>
                  <a:cubicBezTo>
                    <a:pt x="0" y="2186"/>
                    <a:pt x="125" y="2311"/>
                    <a:pt x="268" y="2311"/>
                  </a:cubicBezTo>
                  <a:lnTo>
                    <a:pt x="2186" y="2311"/>
                  </a:lnTo>
                  <a:cubicBezTo>
                    <a:pt x="2328" y="2311"/>
                    <a:pt x="2444" y="2186"/>
                    <a:pt x="2444" y="2043"/>
                  </a:cubicBezTo>
                  <a:lnTo>
                    <a:pt x="2444" y="268"/>
                  </a:lnTo>
                  <a:cubicBezTo>
                    <a:pt x="2444" y="125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1765050" y="2217500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1"/>
                  </a:moveTo>
                  <a:cubicBezTo>
                    <a:pt x="117" y="1"/>
                    <a:pt x="1" y="117"/>
                    <a:pt x="1" y="268"/>
                  </a:cubicBezTo>
                  <a:lnTo>
                    <a:pt x="1" y="2035"/>
                  </a:lnTo>
                  <a:cubicBezTo>
                    <a:pt x="1" y="218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87"/>
                    <a:pt x="2445" y="2035"/>
                  </a:cubicBezTo>
                  <a:lnTo>
                    <a:pt x="2445" y="268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1679875" y="2217500"/>
              <a:ext cx="61125" cy="57575"/>
            </a:xfrm>
            <a:custGeom>
              <a:rect b="b" l="l" r="r" t="t"/>
              <a:pathLst>
                <a:path extrusionOk="0" h="2303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1"/>
                  </a:moveTo>
                  <a:cubicBezTo>
                    <a:pt x="125" y="1"/>
                    <a:pt x="0" y="117"/>
                    <a:pt x="0" y="268"/>
                  </a:cubicBezTo>
                  <a:lnTo>
                    <a:pt x="0" y="2035"/>
                  </a:lnTo>
                  <a:cubicBezTo>
                    <a:pt x="0" y="218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87"/>
                    <a:pt x="2444" y="2035"/>
                  </a:cubicBezTo>
                  <a:lnTo>
                    <a:pt x="2444" y="268"/>
                  </a:lnTo>
                  <a:cubicBezTo>
                    <a:pt x="2444" y="117"/>
                    <a:pt x="2328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1765050" y="2295350"/>
              <a:ext cx="61150" cy="57550"/>
            </a:xfrm>
            <a:custGeom>
              <a:rect b="b" l="l" r="r" t="t"/>
              <a:pathLst>
                <a:path extrusionOk="0" h="2302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1679875" y="2295350"/>
              <a:ext cx="61125" cy="57550"/>
            </a:xfrm>
            <a:custGeom>
              <a:rect b="b" l="l" r="r" t="t"/>
              <a:pathLst>
                <a:path extrusionOk="0" h="2302" w="2445">
                  <a:moveTo>
                    <a:pt x="1918" y="527"/>
                  </a:moveTo>
                  <a:lnTo>
                    <a:pt x="1918" y="1767"/>
                  </a:lnTo>
                  <a:lnTo>
                    <a:pt x="535" y="1767"/>
                  </a:lnTo>
                  <a:lnTo>
                    <a:pt x="535" y="527"/>
                  </a:lnTo>
                  <a:close/>
                  <a:moveTo>
                    <a:pt x="268" y="0"/>
                  </a:moveTo>
                  <a:cubicBezTo>
                    <a:pt x="125" y="0"/>
                    <a:pt x="0" y="116"/>
                    <a:pt x="0" y="259"/>
                  </a:cubicBezTo>
                  <a:lnTo>
                    <a:pt x="0" y="2034"/>
                  </a:lnTo>
                  <a:cubicBezTo>
                    <a:pt x="0" y="217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77"/>
                    <a:pt x="2444" y="2034"/>
                  </a:cubicBezTo>
                  <a:lnTo>
                    <a:pt x="2444" y="259"/>
                  </a:lnTo>
                  <a:cubicBezTo>
                    <a:pt x="2444" y="116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1579050" y="2266125"/>
              <a:ext cx="61150" cy="57800"/>
            </a:xfrm>
            <a:custGeom>
              <a:rect b="b" l="l" r="r" t="t"/>
              <a:pathLst>
                <a:path extrusionOk="0" h="2312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8"/>
                  </a:cubicBezTo>
                  <a:lnTo>
                    <a:pt x="1" y="2044"/>
                  </a:lnTo>
                  <a:cubicBezTo>
                    <a:pt x="1" y="2186"/>
                    <a:pt x="117" y="2311"/>
                    <a:pt x="259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4"/>
                  </a:cubicBezTo>
                  <a:lnTo>
                    <a:pt x="2445" y="268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53"/>
          <p:cNvSpPr txBox="1"/>
          <p:nvPr>
            <p:ph idx="5" type="subTitle"/>
          </p:nvPr>
        </p:nvSpPr>
        <p:spPr>
          <a:xfrm>
            <a:off x="5829276" y="2206050"/>
            <a:ext cx="23487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From Netflix Recommendation Systems</a:t>
            </a:r>
            <a:endParaRPr sz="1500"/>
          </a:p>
        </p:txBody>
      </p:sp>
      <p:sp>
        <p:nvSpPr>
          <p:cNvPr id="980" name="Google Shape;980;p53"/>
          <p:cNvSpPr txBox="1"/>
          <p:nvPr>
            <p:ph idx="2" type="subTitle"/>
          </p:nvPr>
        </p:nvSpPr>
        <p:spPr>
          <a:xfrm>
            <a:off x="5827024" y="2873150"/>
            <a:ext cx="23487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plan to use matrix factorization models, like SVD and ALS.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53"/>
          <p:cNvGrpSpPr/>
          <p:nvPr/>
        </p:nvGrpSpPr>
        <p:grpSpPr>
          <a:xfrm>
            <a:off x="6810925" y="1501825"/>
            <a:ext cx="385400" cy="453675"/>
            <a:chOff x="1467325" y="1929800"/>
            <a:chExt cx="385400" cy="453675"/>
          </a:xfrm>
        </p:grpSpPr>
        <p:sp>
          <p:nvSpPr>
            <p:cNvPr id="982" name="Google Shape;982;p53"/>
            <p:cNvSpPr/>
            <p:nvPr/>
          </p:nvSpPr>
          <p:spPr>
            <a:xfrm>
              <a:off x="1579050" y="198287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17"/>
                    <a:pt x="1" y="269"/>
                  </a:cubicBezTo>
                  <a:lnTo>
                    <a:pt x="1" y="2035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35"/>
                  </a:cubicBezTo>
                  <a:lnTo>
                    <a:pt x="2445" y="269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1579050" y="20607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59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1579050" y="21383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9"/>
                  </a:cubicBezTo>
                  <a:lnTo>
                    <a:pt x="1" y="2044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44"/>
                  </a:cubicBezTo>
                  <a:lnTo>
                    <a:pt x="2445" y="269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1467325" y="1929800"/>
              <a:ext cx="385400" cy="453675"/>
            </a:xfrm>
            <a:custGeom>
              <a:rect b="b" l="l" r="r" t="t"/>
              <a:pathLst>
                <a:path extrusionOk="0" h="18147" w="15416">
                  <a:moveTo>
                    <a:pt x="8449" y="6513"/>
                  </a:moveTo>
                  <a:lnTo>
                    <a:pt x="8449" y="7343"/>
                  </a:lnTo>
                  <a:lnTo>
                    <a:pt x="7976" y="7343"/>
                  </a:lnTo>
                  <a:lnTo>
                    <a:pt x="7976" y="6513"/>
                  </a:lnTo>
                  <a:close/>
                  <a:moveTo>
                    <a:pt x="10322" y="6513"/>
                  </a:moveTo>
                  <a:lnTo>
                    <a:pt x="10322" y="7343"/>
                  </a:lnTo>
                  <a:lnTo>
                    <a:pt x="8975" y="7343"/>
                  </a:lnTo>
                  <a:lnTo>
                    <a:pt x="8975" y="6513"/>
                  </a:lnTo>
                  <a:close/>
                  <a:moveTo>
                    <a:pt x="12195" y="6513"/>
                  </a:moveTo>
                  <a:lnTo>
                    <a:pt x="12195" y="7343"/>
                  </a:lnTo>
                  <a:lnTo>
                    <a:pt x="10848" y="7343"/>
                  </a:lnTo>
                  <a:lnTo>
                    <a:pt x="10848" y="6513"/>
                  </a:lnTo>
                  <a:close/>
                  <a:moveTo>
                    <a:pt x="13819" y="6513"/>
                  </a:moveTo>
                  <a:lnTo>
                    <a:pt x="13819" y="7343"/>
                  </a:lnTo>
                  <a:lnTo>
                    <a:pt x="12731" y="7343"/>
                  </a:lnTo>
                  <a:lnTo>
                    <a:pt x="12731" y="6513"/>
                  </a:lnTo>
                  <a:close/>
                  <a:moveTo>
                    <a:pt x="7440" y="1598"/>
                  </a:moveTo>
                  <a:lnTo>
                    <a:pt x="7440" y="11339"/>
                  </a:lnTo>
                  <a:lnTo>
                    <a:pt x="536" y="11339"/>
                  </a:lnTo>
                  <a:lnTo>
                    <a:pt x="536" y="1598"/>
                  </a:lnTo>
                  <a:close/>
                  <a:moveTo>
                    <a:pt x="7440" y="11866"/>
                  </a:moveTo>
                  <a:lnTo>
                    <a:pt x="7440" y="12401"/>
                  </a:lnTo>
                  <a:lnTo>
                    <a:pt x="536" y="12401"/>
                  </a:lnTo>
                  <a:lnTo>
                    <a:pt x="536" y="11866"/>
                  </a:lnTo>
                  <a:close/>
                  <a:moveTo>
                    <a:pt x="7440" y="12927"/>
                  </a:moveTo>
                  <a:lnTo>
                    <a:pt x="7440" y="16549"/>
                  </a:lnTo>
                  <a:lnTo>
                    <a:pt x="3622" y="16549"/>
                  </a:lnTo>
                  <a:cubicBezTo>
                    <a:pt x="3480" y="16549"/>
                    <a:pt x="3355" y="16665"/>
                    <a:pt x="3355" y="16817"/>
                  </a:cubicBezTo>
                  <a:cubicBezTo>
                    <a:pt x="3355" y="16960"/>
                    <a:pt x="3480" y="17084"/>
                    <a:pt x="3622" y="17084"/>
                  </a:cubicBezTo>
                  <a:lnTo>
                    <a:pt x="7440" y="17084"/>
                  </a:lnTo>
                  <a:lnTo>
                    <a:pt x="7440" y="17611"/>
                  </a:lnTo>
                  <a:lnTo>
                    <a:pt x="536" y="17611"/>
                  </a:lnTo>
                  <a:lnTo>
                    <a:pt x="536" y="17084"/>
                  </a:lnTo>
                  <a:lnTo>
                    <a:pt x="2463" y="17084"/>
                  </a:lnTo>
                  <a:cubicBezTo>
                    <a:pt x="2614" y="17084"/>
                    <a:pt x="2730" y="16960"/>
                    <a:pt x="2730" y="16817"/>
                  </a:cubicBezTo>
                  <a:cubicBezTo>
                    <a:pt x="2730" y="16665"/>
                    <a:pt x="2614" y="16549"/>
                    <a:pt x="2463" y="16549"/>
                  </a:cubicBezTo>
                  <a:lnTo>
                    <a:pt x="536" y="16549"/>
                  </a:lnTo>
                  <a:lnTo>
                    <a:pt x="536" y="12927"/>
                  </a:lnTo>
                  <a:close/>
                  <a:moveTo>
                    <a:pt x="2748" y="1"/>
                  </a:moveTo>
                  <a:cubicBezTo>
                    <a:pt x="2605" y="1"/>
                    <a:pt x="2480" y="126"/>
                    <a:pt x="2480" y="268"/>
                  </a:cubicBezTo>
                  <a:lnTo>
                    <a:pt x="2480" y="1062"/>
                  </a:lnTo>
                  <a:lnTo>
                    <a:pt x="268" y="1062"/>
                  </a:lnTo>
                  <a:cubicBezTo>
                    <a:pt x="125" y="1062"/>
                    <a:pt x="0" y="1187"/>
                    <a:pt x="0" y="1330"/>
                  </a:cubicBezTo>
                  <a:lnTo>
                    <a:pt x="0" y="17878"/>
                  </a:lnTo>
                  <a:cubicBezTo>
                    <a:pt x="0" y="18021"/>
                    <a:pt x="125" y="18146"/>
                    <a:pt x="268" y="18146"/>
                  </a:cubicBezTo>
                  <a:lnTo>
                    <a:pt x="15148" y="18146"/>
                  </a:lnTo>
                  <a:cubicBezTo>
                    <a:pt x="15291" y="18146"/>
                    <a:pt x="15416" y="18021"/>
                    <a:pt x="15416" y="17878"/>
                  </a:cubicBezTo>
                  <a:lnTo>
                    <a:pt x="15416" y="17004"/>
                  </a:lnTo>
                  <a:cubicBezTo>
                    <a:pt x="15416" y="16861"/>
                    <a:pt x="15291" y="16745"/>
                    <a:pt x="15148" y="16745"/>
                  </a:cubicBezTo>
                  <a:cubicBezTo>
                    <a:pt x="15006" y="16745"/>
                    <a:pt x="14881" y="16861"/>
                    <a:pt x="14881" y="17004"/>
                  </a:cubicBezTo>
                  <a:lnTo>
                    <a:pt x="14881" y="17611"/>
                  </a:lnTo>
                  <a:lnTo>
                    <a:pt x="7976" y="17611"/>
                  </a:lnTo>
                  <a:lnTo>
                    <a:pt x="7976" y="7869"/>
                  </a:lnTo>
                  <a:lnTo>
                    <a:pt x="14881" y="7869"/>
                  </a:lnTo>
                  <a:lnTo>
                    <a:pt x="14881" y="15862"/>
                  </a:lnTo>
                  <a:cubicBezTo>
                    <a:pt x="14881" y="16005"/>
                    <a:pt x="15006" y="16121"/>
                    <a:pt x="15148" y="16121"/>
                  </a:cubicBezTo>
                  <a:cubicBezTo>
                    <a:pt x="15291" y="16121"/>
                    <a:pt x="15416" y="16005"/>
                    <a:pt x="15416" y="15862"/>
                  </a:cubicBezTo>
                  <a:lnTo>
                    <a:pt x="15416" y="7610"/>
                  </a:lnTo>
                  <a:cubicBezTo>
                    <a:pt x="15416" y="7459"/>
                    <a:pt x="15291" y="7343"/>
                    <a:pt x="15148" y="7343"/>
                  </a:cubicBezTo>
                  <a:lnTo>
                    <a:pt x="14354" y="7343"/>
                  </a:lnTo>
                  <a:lnTo>
                    <a:pt x="14354" y="6245"/>
                  </a:lnTo>
                  <a:cubicBezTo>
                    <a:pt x="14354" y="6103"/>
                    <a:pt x="14229" y="5978"/>
                    <a:pt x="14087" y="5978"/>
                  </a:cubicBezTo>
                  <a:lnTo>
                    <a:pt x="7976" y="5978"/>
                  </a:lnTo>
                  <a:lnTo>
                    <a:pt x="7976" y="268"/>
                  </a:lnTo>
                  <a:cubicBezTo>
                    <a:pt x="7976" y="126"/>
                    <a:pt x="7860" y="1"/>
                    <a:pt x="7708" y="1"/>
                  </a:cubicBezTo>
                  <a:lnTo>
                    <a:pt x="4291" y="1"/>
                  </a:lnTo>
                  <a:cubicBezTo>
                    <a:pt x="4149" y="1"/>
                    <a:pt x="4033" y="126"/>
                    <a:pt x="4033" y="268"/>
                  </a:cubicBezTo>
                  <a:cubicBezTo>
                    <a:pt x="4033" y="420"/>
                    <a:pt x="4149" y="536"/>
                    <a:pt x="4291" y="536"/>
                  </a:cubicBezTo>
                  <a:lnTo>
                    <a:pt x="7440" y="536"/>
                  </a:lnTo>
                  <a:lnTo>
                    <a:pt x="7440" y="1062"/>
                  </a:lnTo>
                  <a:lnTo>
                    <a:pt x="3016" y="1062"/>
                  </a:lnTo>
                  <a:lnTo>
                    <a:pt x="3016" y="536"/>
                  </a:lnTo>
                  <a:lnTo>
                    <a:pt x="3158" y="536"/>
                  </a:lnTo>
                  <a:cubicBezTo>
                    <a:pt x="3310" y="536"/>
                    <a:pt x="3426" y="420"/>
                    <a:pt x="3426" y="268"/>
                  </a:cubicBezTo>
                  <a:cubicBezTo>
                    <a:pt x="3426" y="126"/>
                    <a:pt x="3310" y="1"/>
                    <a:pt x="3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1765050" y="2139675"/>
              <a:ext cx="61150" cy="57775"/>
            </a:xfrm>
            <a:custGeom>
              <a:rect b="b" l="l" r="r" t="t"/>
              <a:pathLst>
                <a:path extrusionOk="0" h="2311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2043"/>
                  </a:lnTo>
                  <a:cubicBezTo>
                    <a:pt x="1" y="2186"/>
                    <a:pt x="117" y="2311"/>
                    <a:pt x="260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3"/>
                  </a:cubicBezTo>
                  <a:lnTo>
                    <a:pt x="2445" y="268"/>
                  </a:lnTo>
                  <a:cubicBezTo>
                    <a:pt x="2445" y="125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1679875" y="2139675"/>
              <a:ext cx="61125" cy="57775"/>
            </a:xfrm>
            <a:custGeom>
              <a:rect b="b" l="l" r="r" t="t"/>
              <a:pathLst>
                <a:path extrusionOk="0" h="2311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2043"/>
                  </a:lnTo>
                  <a:cubicBezTo>
                    <a:pt x="0" y="2186"/>
                    <a:pt x="125" y="2311"/>
                    <a:pt x="268" y="2311"/>
                  </a:cubicBezTo>
                  <a:lnTo>
                    <a:pt x="2186" y="2311"/>
                  </a:lnTo>
                  <a:cubicBezTo>
                    <a:pt x="2328" y="2311"/>
                    <a:pt x="2444" y="2186"/>
                    <a:pt x="2444" y="2043"/>
                  </a:cubicBezTo>
                  <a:lnTo>
                    <a:pt x="2444" y="268"/>
                  </a:lnTo>
                  <a:cubicBezTo>
                    <a:pt x="2444" y="125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1765050" y="2217500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1"/>
                  </a:moveTo>
                  <a:cubicBezTo>
                    <a:pt x="117" y="1"/>
                    <a:pt x="1" y="117"/>
                    <a:pt x="1" y="268"/>
                  </a:cubicBezTo>
                  <a:lnTo>
                    <a:pt x="1" y="2035"/>
                  </a:lnTo>
                  <a:cubicBezTo>
                    <a:pt x="1" y="218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87"/>
                    <a:pt x="2445" y="2035"/>
                  </a:cubicBezTo>
                  <a:lnTo>
                    <a:pt x="2445" y="268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1679875" y="2217500"/>
              <a:ext cx="61125" cy="57575"/>
            </a:xfrm>
            <a:custGeom>
              <a:rect b="b" l="l" r="r" t="t"/>
              <a:pathLst>
                <a:path extrusionOk="0" h="2303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1"/>
                  </a:moveTo>
                  <a:cubicBezTo>
                    <a:pt x="125" y="1"/>
                    <a:pt x="0" y="117"/>
                    <a:pt x="0" y="268"/>
                  </a:cubicBezTo>
                  <a:lnTo>
                    <a:pt x="0" y="2035"/>
                  </a:lnTo>
                  <a:cubicBezTo>
                    <a:pt x="0" y="218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87"/>
                    <a:pt x="2444" y="2035"/>
                  </a:cubicBezTo>
                  <a:lnTo>
                    <a:pt x="2444" y="268"/>
                  </a:lnTo>
                  <a:cubicBezTo>
                    <a:pt x="2444" y="117"/>
                    <a:pt x="2328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1765050" y="2295350"/>
              <a:ext cx="61150" cy="57550"/>
            </a:xfrm>
            <a:custGeom>
              <a:rect b="b" l="l" r="r" t="t"/>
              <a:pathLst>
                <a:path extrusionOk="0" h="2302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1679875" y="2295350"/>
              <a:ext cx="61125" cy="57550"/>
            </a:xfrm>
            <a:custGeom>
              <a:rect b="b" l="l" r="r" t="t"/>
              <a:pathLst>
                <a:path extrusionOk="0" h="2302" w="2445">
                  <a:moveTo>
                    <a:pt x="1918" y="527"/>
                  </a:moveTo>
                  <a:lnTo>
                    <a:pt x="1918" y="1767"/>
                  </a:lnTo>
                  <a:lnTo>
                    <a:pt x="535" y="1767"/>
                  </a:lnTo>
                  <a:lnTo>
                    <a:pt x="535" y="527"/>
                  </a:lnTo>
                  <a:close/>
                  <a:moveTo>
                    <a:pt x="268" y="0"/>
                  </a:moveTo>
                  <a:cubicBezTo>
                    <a:pt x="125" y="0"/>
                    <a:pt x="0" y="116"/>
                    <a:pt x="0" y="259"/>
                  </a:cubicBezTo>
                  <a:lnTo>
                    <a:pt x="0" y="2034"/>
                  </a:lnTo>
                  <a:cubicBezTo>
                    <a:pt x="0" y="217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77"/>
                    <a:pt x="2444" y="2034"/>
                  </a:cubicBezTo>
                  <a:lnTo>
                    <a:pt x="2444" y="259"/>
                  </a:lnTo>
                  <a:cubicBezTo>
                    <a:pt x="2444" y="116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1579050" y="2266125"/>
              <a:ext cx="61150" cy="57800"/>
            </a:xfrm>
            <a:custGeom>
              <a:rect b="b" l="l" r="r" t="t"/>
              <a:pathLst>
                <a:path extrusionOk="0" h="2312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8"/>
                  </a:cubicBezTo>
                  <a:lnTo>
                    <a:pt x="1" y="2044"/>
                  </a:lnTo>
                  <a:cubicBezTo>
                    <a:pt x="1" y="2186"/>
                    <a:pt x="117" y="2311"/>
                    <a:pt x="259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4"/>
                  </a:cubicBezTo>
                  <a:lnTo>
                    <a:pt x="2445" y="268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53"/>
          <p:cNvGrpSpPr/>
          <p:nvPr/>
        </p:nvGrpSpPr>
        <p:grpSpPr>
          <a:xfrm>
            <a:off x="6803944" y="1688457"/>
            <a:ext cx="390034" cy="296545"/>
            <a:chOff x="3051531" y="1516809"/>
            <a:chExt cx="390034" cy="296545"/>
          </a:xfrm>
        </p:grpSpPr>
        <p:sp>
          <p:nvSpPr>
            <p:cNvPr id="994" name="Google Shape;994;p53"/>
            <p:cNvSpPr/>
            <p:nvPr/>
          </p:nvSpPr>
          <p:spPr>
            <a:xfrm>
              <a:off x="3051531" y="1516809"/>
              <a:ext cx="389719" cy="296545"/>
            </a:xfrm>
            <a:custGeom>
              <a:rect b="b" l="l" r="r" t="t"/>
              <a:pathLst>
                <a:path extrusionOk="0" h="19806" w="26029">
                  <a:moveTo>
                    <a:pt x="316" y="0"/>
                  </a:moveTo>
                  <a:cubicBezTo>
                    <a:pt x="148" y="0"/>
                    <a:pt x="1" y="147"/>
                    <a:pt x="1" y="316"/>
                  </a:cubicBezTo>
                  <a:lnTo>
                    <a:pt x="1" y="19490"/>
                  </a:lnTo>
                  <a:cubicBezTo>
                    <a:pt x="1" y="19658"/>
                    <a:pt x="148" y="19805"/>
                    <a:pt x="316" y="19805"/>
                  </a:cubicBezTo>
                  <a:lnTo>
                    <a:pt x="25713" y="19805"/>
                  </a:lnTo>
                  <a:cubicBezTo>
                    <a:pt x="25882" y="19805"/>
                    <a:pt x="26029" y="19658"/>
                    <a:pt x="26029" y="19490"/>
                  </a:cubicBezTo>
                  <a:lnTo>
                    <a:pt x="26029" y="316"/>
                  </a:lnTo>
                  <a:cubicBezTo>
                    <a:pt x="26029" y="147"/>
                    <a:pt x="25882" y="0"/>
                    <a:pt x="2571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3051531" y="1744391"/>
              <a:ext cx="389719" cy="68963"/>
            </a:xfrm>
            <a:custGeom>
              <a:rect b="b" l="l" r="r" t="t"/>
              <a:pathLst>
                <a:path extrusionOk="0" h="4606" w="26029">
                  <a:moveTo>
                    <a:pt x="1" y="1"/>
                  </a:moveTo>
                  <a:lnTo>
                    <a:pt x="1" y="4290"/>
                  </a:lnTo>
                  <a:cubicBezTo>
                    <a:pt x="1" y="4458"/>
                    <a:pt x="148" y="4605"/>
                    <a:pt x="316" y="4605"/>
                  </a:cubicBezTo>
                  <a:lnTo>
                    <a:pt x="25713" y="4605"/>
                  </a:lnTo>
                  <a:cubicBezTo>
                    <a:pt x="25882" y="4605"/>
                    <a:pt x="26029" y="4458"/>
                    <a:pt x="26029" y="4290"/>
                  </a:cubicBezTo>
                  <a:lnTo>
                    <a:pt x="26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3051531" y="1753838"/>
              <a:ext cx="389719" cy="59516"/>
            </a:xfrm>
            <a:custGeom>
              <a:rect b="b" l="l" r="r" t="t"/>
              <a:pathLst>
                <a:path extrusionOk="0" h="3975" w="26029">
                  <a:moveTo>
                    <a:pt x="1" y="1"/>
                  </a:moveTo>
                  <a:lnTo>
                    <a:pt x="1" y="3659"/>
                  </a:lnTo>
                  <a:cubicBezTo>
                    <a:pt x="1" y="3827"/>
                    <a:pt x="148" y="3974"/>
                    <a:pt x="316" y="3974"/>
                  </a:cubicBezTo>
                  <a:lnTo>
                    <a:pt x="25713" y="3974"/>
                  </a:lnTo>
                  <a:cubicBezTo>
                    <a:pt x="25882" y="3953"/>
                    <a:pt x="26029" y="3827"/>
                    <a:pt x="26029" y="3659"/>
                  </a:cubicBezTo>
                  <a:lnTo>
                    <a:pt x="26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3051846" y="1516809"/>
              <a:ext cx="389405" cy="65804"/>
            </a:xfrm>
            <a:custGeom>
              <a:rect b="b" l="l" r="r" t="t"/>
              <a:pathLst>
                <a:path extrusionOk="0" h="4395" w="26008">
                  <a:moveTo>
                    <a:pt x="316" y="0"/>
                  </a:moveTo>
                  <a:cubicBezTo>
                    <a:pt x="127" y="0"/>
                    <a:pt x="1" y="147"/>
                    <a:pt x="1" y="316"/>
                  </a:cubicBezTo>
                  <a:lnTo>
                    <a:pt x="1" y="4394"/>
                  </a:lnTo>
                  <a:lnTo>
                    <a:pt x="26008" y="4394"/>
                  </a:lnTo>
                  <a:lnTo>
                    <a:pt x="26008" y="316"/>
                  </a:lnTo>
                  <a:cubicBezTo>
                    <a:pt x="26008" y="147"/>
                    <a:pt x="25882" y="0"/>
                    <a:pt x="25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3051846" y="1516809"/>
              <a:ext cx="389719" cy="56356"/>
            </a:xfrm>
            <a:custGeom>
              <a:rect b="b" l="l" r="r" t="t"/>
              <a:pathLst>
                <a:path extrusionOk="0" h="3764" w="26029">
                  <a:moveTo>
                    <a:pt x="316" y="0"/>
                  </a:moveTo>
                  <a:cubicBezTo>
                    <a:pt x="127" y="0"/>
                    <a:pt x="1" y="147"/>
                    <a:pt x="1" y="316"/>
                  </a:cubicBezTo>
                  <a:lnTo>
                    <a:pt x="1" y="3764"/>
                  </a:lnTo>
                  <a:lnTo>
                    <a:pt x="26008" y="3764"/>
                  </a:lnTo>
                  <a:lnTo>
                    <a:pt x="26029" y="316"/>
                  </a:lnTo>
                  <a:cubicBezTo>
                    <a:pt x="26029" y="147"/>
                    <a:pt x="25882" y="0"/>
                    <a:pt x="25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3077973" y="1539148"/>
              <a:ext cx="15751" cy="11978"/>
            </a:xfrm>
            <a:custGeom>
              <a:rect b="b" l="l" r="r" t="t"/>
              <a:pathLst>
                <a:path extrusionOk="0" h="800" w="1052">
                  <a:moveTo>
                    <a:pt x="526" y="1"/>
                  </a:moveTo>
                  <a:cubicBezTo>
                    <a:pt x="1" y="1"/>
                    <a:pt x="1" y="779"/>
                    <a:pt x="526" y="800"/>
                  </a:cubicBezTo>
                  <a:cubicBezTo>
                    <a:pt x="1052" y="779"/>
                    <a:pt x="105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3100012" y="1539148"/>
              <a:ext cx="15751" cy="11978"/>
            </a:xfrm>
            <a:custGeom>
              <a:rect b="b" l="l" r="r" t="t"/>
              <a:pathLst>
                <a:path extrusionOk="0" h="800" w="1052">
                  <a:moveTo>
                    <a:pt x="526" y="1"/>
                  </a:moveTo>
                  <a:cubicBezTo>
                    <a:pt x="0" y="1"/>
                    <a:pt x="0" y="779"/>
                    <a:pt x="526" y="800"/>
                  </a:cubicBezTo>
                  <a:cubicBezTo>
                    <a:pt x="1052" y="779"/>
                    <a:pt x="1052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3121737" y="1539148"/>
              <a:ext cx="15751" cy="11978"/>
            </a:xfrm>
            <a:custGeom>
              <a:rect b="b" l="l" r="r" t="t"/>
              <a:pathLst>
                <a:path extrusionOk="0" h="800" w="1052">
                  <a:moveTo>
                    <a:pt x="526" y="1"/>
                  </a:moveTo>
                  <a:cubicBezTo>
                    <a:pt x="0" y="1"/>
                    <a:pt x="0" y="800"/>
                    <a:pt x="526" y="800"/>
                  </a:cubicBezTo>
                  <a:cubicBezTo>
                    <a:pt x="1051" y="800"/>
                    <a:pt x="1051" y="1"/>
                    <a:pt x="526" y="1"/>
                  </a:cubicBezTo>
                  <a:close/>
                </a:path>
              </a:pathLst>
            </a:custGeom>
            <a:solidFill>
              <a:srgbClr val="F83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3336727" y="1539148"/>
              <a:ext cx="81226" cy="11978"/>
            </a:xfrm>
            <a:custGeom>
              <a:rect b="b" l="l" r="r" t="t"/>
              <a:pathLst>
                <a:path extrusionOk="0" h="800" w="5425">
                  <a:moveTo>
                    <a:pt x="526" y="1"/>
                  </a:moveTo>
                  <a:cubicBezTo>
                    <a:pt x="1" y="1"/>
                    <a:pt x="1" y="800"/>
                    <a:pt x="526" y="800"/>
                  </a:cubicBezTo>
                  <a:lnTo>
                    <a:pt x="4899" y="800"/>
                  </a:lnTo>
                  <a:cubicBezTo>
                    <a:pt x="5425" y="779"/>
                    <a:pt x="5425" y="1"/>
                    <a:pt x="4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3301153" y="1539148"/>
              <a:ext cx="30244" cy="11978"/>
            </a:xfrm>
            <a:custGeom>
              <a:rect b="b" l="l" r="r" t="t"/>
              <a:pathLst>
                <a:path extrusionOk="0" h="800" w="2020">
                  <a:moveTo>
                    <a:pt x="527" y="1"/>
                  </a:moveTo>
                  <a:cubicBezTo>
                    <a:pt x="1" y="1"/>
                    <a:pt x="1" y="800"/>
                    <a:pt x="527" y="800"/>
                  </a:cubicBezTo>
                  <a:lnTo>
                    <a:pt x="1494" y="800"/>
                  </a:lnTo>
                  <a:cubicBezTo>
                    <a:pt x="2019" y="779"/>
                    <a:pt x="2019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3170832" y="1608096"/>
              <a:ext cx="151432" cy="107667"/>
            </a:xfrm>
            <a:custGeom>
              <a:rect b="b" l="l" r="r" t="t"/>
              <a:pathLst>
                <a:path extrusionOk="0" h="7191" w="10114">
                  <a:moveTo>
                    <a:pt x="2061" y="0"/>
                  </a:moveTo>
                  <a:cubicBezTo>
                    <a:pt x="926" y="0"/>
                    <a:pt x="1" y="925"/>
                    <a:pt x="1" y="2061"/>
                  </a:cubicBezTo>
                  <a:lnTo>
                    <a:pt x="1" y="5130"/>
                  </a:lnTo>
                  <a:cubicBezTo>
                    <a:pt x="1" y="6265"/>
                    <a:pt x="926" y="7191"/>
                    <a:pt x="2061" y="7191"/>
                  </a:cubicBezTo>
                  <a:lnTo>
                    <a:pt x="8053" y="7191"/>
                  </a:lnTo>
                  <a:cubicBezTo>
                    <a:pt x="9189" y="7191"/>
                    <a:pt x="10093" y="6287"/>
                    <a:pt x="10114" y="5151"/>
                  </a:cubicBezTo>
                  <a:lnTo>
                    <a:pt x="10114" y="2061"/>
                  </a:lnTo>
                  <a:cubicBezTo>
                    <a:pt x="10114" y="925"/>
                    <a:pt x="9189" y="0"/>
                    <a:pt x="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3170832" y="1608096"/>
              <a:ext cx="151432" cy="44079"/>
            </a:xfrm>
            <a:custGeom>
              <a:rect b="b" l="l" r="r" t="t"/>
              <a:pathLst>
                <a:path extrusionOk="0" h="2944" w="10114">
                  <a:moveTo>
                    <a:pt x="2061" y="0"/>
                  </a:moveTo>
                  <a:cubicBezTo>
                    <a:pt x="926" y="0"/>
                    <a:pt x="1" y="925"/>
                    <a:pt x="1" y="2061"/>
                  </a:cubicBezTo>
                  <a:lnTo>
                    <a:pt x="1" y="2944"/>
                  </a:lnTo>
                  <a:cubicBezTo>
                    <a:pt x="1" y="1808"/>
                    <a:pt x="926" y="883"/>
                    <a:pt x="2061" y="883"/>
                  </a:cubicBezTo>
                  <a:lnTo>
                    <a:pt x="8053" y="883"/>
                  </a:lnTo>
                  <a:cubicBezTo>
                    <a:pt x="9189" y="883"/>
                    <a:pt x="10114" y="1808"/>
                    <a:pt x="10114" y="2944"/>
                  </a:cubicBezTo>
                  <a:lnTo>
                    <a:pt x="10114" y="2061"/>
                  </a:lnTo>
                  <a:cubicBezTo>
                    <a:pt x="10114" y="925"/>
                    <a:pt x="9189" y="0"/>
                    <a:pt x="8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3227503" y="1642084"/>
              <a:ext cx="41878" cy="40007"/>
            </a:xfrm>
            <a:custGeom>
              <a:rect b="b" l="l" r="r" t="t"/>
              <a:pathLst>
                <a:path extrusionOk="0" h="2672" w="2797">
                  <a:moveTo>
                    <a:pt x="330" y="0"/>
                  </a:moveTo>
                  <a:cubicBezTo>
                    <a:pt x="161" y="0"/>
                    <a:pt x="0" y="144"/>
                    <a:pt x="0" y="337"/>
                  </a:cubicBezTo>
                  <a:lnTo>
                    <a:pt x="0" y="2335"/>
                  </a:lnTo>
                  <a:cubicBezTo>
                    <a:pt x="0" y="2528"/>
                    <a:pt x="148" y="2672"/>
                    <a:pt x="322" y="2672"/>
                  </a:cubicBezTo>
                  <a:cubicBezTo>
                    <a:pt x="375" y="2672"/>
                    <a:pt x="430" y="2658"/>
                    <a:pt x="484" y="2629"/>
                  </a:cubicBezTo>
                  <a:lnTo>
                    <a:pt x="2544" y="1641"/>
                  </a:lnTo>
                  <a:cubicBezTo>
                    <a:pt x="2796" y="1515"/>
                    <a:pt x="2796" y="1157"/>
                    <a:pt x="2544" y="1031"/>
                  </a:cubicBezTo>
                  <a:lnTo>
                    <a:pt x="484" y="43"/>
                  </a:lnTo>
                  <a:cubicBezTo>
                    <a:pt x="435" y="13"/>
                    <a:pt x="382" y="0"/>
                    <a:pt x="330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3087106" y="1776177"/>
              <a:ext cx="160865" cy="11679"/>
            </a:xfrm>
            <a:custGeom>
              <a:rect b="b" l="l" r="r" t="t"/>
              <a:pathLst>
                <a:path extrusionOk="0" h="780" w="10744">
                  <a:moveTo>
                    <a:pt x="506" y="1"/>
                  </a:moveTo>
                  <a:cubicBezTo>
                    <a:pt x="0" y="1"/>
                    <a:pt x="7" y="779"/>
                    <a:pt x="526" y="779"/>
                  </a:cubicBezTo>
                  <a:lnTo>
                    <a:pt x="10218" y="779"/>
                  </a:lnTo>
                  <a:cubicBezTo>
                    <a:pt x="10744" y="779"/>
                    <a:pt x="10744" y="1"/>
                    <a:pt x="10218" y="1"/>
                  </a:cubicBezTo>
                  <a:lnTo>
                    <a:pt x="526" y="1"/>
                  </a:lnTo>
                  <a:cubicBezTo>
                    <a:pt x="519" y="1"/>
                    <a:pt x="512" y="1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3"/>
            <p:cNvSpPr/>
            <p:nvPr/>
          </p:nvSpPr>
          <p:spPr>
            <a:xfrm>
              <a:off x="3362540" y="1775563"/>
              <a:ext cx="46295" cy="11978"/>
            </a:xfrm>
            <a:custGeom>
              <a:rect b="b" l="l" r="r" t="t"/>
              <a:pathLst>
                <a:path extrusionOk="0" h="800" w="3092">
                  <a:moveTo>
                    <a:pt x="526" y="0"/>
                  </a:moveTo>
                  <a:cubicBezTo>
                    <a:pt x="1" y="0"/>
                    <a:pt x="1" y="799"/>
                    <a:pt x="526" y="799"/>
                  </a:cubicBezTo>
                  <a:lnTo>
                    <a:pt x="2566" y="799"/>
                  </a:lnTo>
                  <a:cubicBezTo>
                    <a:pt x="3091" y="799"/>
                    <a:pt x="3091" y="0"/>
                    <a:pt x="2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53"/>
          <p:cNvGrpSpPr/>
          <p:nvPr/>
        </p:nvGrpSpPr>
        <p:grpSpPr>
          <a:xfrm>
            <a:off x="4286054" y="1649599"/>
            <a:ext cx="522262" cy="374251"/>
            <a:chOff x="5290499" y="2481533"/>
            <a:chExt cx="360628" cy="247292"/>
          </a:xfrm>
        </p:grpSpPr>
        <p:sp>
          <p:nvSpPr>
            <p:cNvPr id="1010" name="Google Shape;1010;p53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3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3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3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3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3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3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3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3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3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3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3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3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3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3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53"/>
          <p:cNvGrpSpPr/>
          <p:nvPr/>
        </p:nvGrpSpPr>
        <p:grpSpPr>
          <a:xfrm>
            <a:off x="1849056" y="1649611"/>
            <a:ext cx="522279" cy="453443"/>
            <a:chOff x="1913012" y="2764940"/>
            <a:chExt cx="417523" cy="374252"/>
          </a:xfrm>
        </p:grpSpPr>
        <p:sp>
          <p:nvSpPr>
            <p:cNvPr id="1038" name="Google Shape;1038;p53"/>
            <p:cNvSpPr/>
            <p:nvPr/>
          </p:nvSpPr>
          <p:spPr>
            <a:xfrm>
              <a:off x="2010693" y="2813676"/>
              <a:ext cx="285214" cy="163494"/>
            </a:xfrm>
            <a:custGeom>
              <a:rect b="b" l="l" r="r" t="t"/>
              <a:pathLst>
                <a:path extrusionOk="0" h="6223" w="10856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3"/>
            <p:cNvSpPr/>
            <p:nvPr/>
          </p:nvSpPr>
          <p:spPr>
            <a:xfrm>
              <a:off x="2022174" y="3062529"/>
              <a:ext cx="89694" cy="76663"/>
            </a:xfrm>
            <a:custGeom>
              <a:rect b="b" l="l" r="r" t="t"/>
              <a:pathLst>
                <a:path extrusionOk="0" h="2918" w="3414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3"/>
            <p:cNvSpPr/>
            <p:nvPr/>
          </p:nvSpPr>
          <p:spPr>
            <a:xfrm>
              <a:off x="2050233" y="3083284"/>
              <a:ext cx="40670" cy="34969"/>
            </a:xfrm>
            <a:custGeom>
              <a:rect b="b" l="l" r="r" t="t"/>
              <a:pathLst>
                <a:path extrusionOk="0" h="1331" w="1548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3"/>
            <p:cNvSpPr/>
            <p:nvPr/>
          </p:nvSpPr>
          <p:spPr>
            <a:xfrm>
              <a:off x="2174344" y="3062529"/>
              <a:ext cx="89668" cy="76663"/>
            </a:xfrm>
            <a:custGeom>
              <a:rect b="b" l="l" r="r" t="t"/>
              <a:pathLst>
                <a:path extrusionOk="0" h="2918" w="3413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3"/>
            <p:cNvSpPr/>
            <p:nvPr/>
          </p:nvSpPr>
          <p:spPr>
            <a:xfrm>
              <a:off x="2202219" y="3083284"/>
              <a:ext cx="40854" cy="34969"/>
            </a:xfrm>
            <a:custGeom>
              <a:rect b="b" l="l" r="r" t="t"/>
              <a:pathLst>
                <a:path extrusionOk="0" h="1331" w="1555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3"/>
            <p:cNvSpPr/>
            <p:nvPr/>
          </p:nvSpPr>
          <p:spPr>
            <a:xfrm>
              <a:off x="1995376" y="2792632"/>
              <a:ext cx="335158" cy="174975"/>
            </a:xfrm>
            <a:custGeom>
              <a:rect b="b" l="l" r="r" t="t"/>
              <a:pathLst>
                <a:path extrusionOk="0" h="6660" w="12757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3"/>
            <p:cNvSpPr/>
            <p:nvPr/>
          </p:nvSpPr>
          <p:spPr>
            <a:xfrm>
              <a:off x="2273654" y="2792632"/>
              <a:ext cx="56696" cy="174975"/>
            </a:xfrm>
            <a:custGeom>
              <a:rect b="b" l="l" r="r" t="t"/>
              <a:pathLst>
                <a:path extrusionOk="0" h="6660" w="2158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3"/>
            <p:cNvSpPr/>
            <p:nvPr/>
          </p:nvSpPr>
          <p:spPr>
            <a:xfrm>
              <a:off x="1913012" y="2764940"/>
              <a:ext cx="412610" cy="236006"/>
            </a:xfrm>
            <a:custGeom>
              <a:rect b="b" l="l" r="r" t="t"/>
              <a:pathLst>
                <a:path extrusionOk="0" h="8983" w="15705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3"/>
            <p:cNvSpPr/>
            <p:nvPr/>
          </p:nvSpPr>
          <p:spPr>
            <a:xfrm>
              <a:off x="2026903" y="2967580"/>
              <a:ext cx="299270" cy="33182"/>
            </a:xfrm>
            <a:custGeom>
              <a:rect b="b" l="l" r="r" t="t"/>
              <a:pathLst>
                <a:path extrusionOk="0" h="1263" w="11391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3"/>
            <p:cNvSpPr/>
            <p:nvPr/>
          </p:nvSpPr>
          <p:spPr>
            <a:xfrm>
              <a:off x="1994483" y="2978326"/>
              <a:ext cx="287027" cy="92427"/>
            </a:xfrm>
            <a:custGeom>
              <a:rect b="b" l="l" r="r" t="t"/>
              <a:pathLst>
                <a:path extrusionOk="0" h="3518" w="10925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3"/>
            <p:cNvSpPr/>
            <p:nvPr/>
          </p:nvSpPr>
          <p:spPr>
            <a:xfrm>
              <a:off x="2003757" y="3021518"/>
              <a:ext cx="277569" cy="49235"/>
            </a:xfrm>
            <a:custGeom>
              <a:rect b="b" l="l" r="r" t="t"/>
              <a:pathLst>
                <a:path extrusionOk="0" h="1874" w="10565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3"/>
            <p:cNvSpPr/>
            <p:nvPr/>
          </p:nvSpPr>
          <p:spPr>
            <a:xfrm>
              <a:off x="2020361" y="2978326"/>
              <a:ext cx="38463" cy="32841"/>
            </a:xfrm>
            <a:custGeom>
              <a:rect b="b" l="l" r="r" t="t"/>
              <a:pathLst>
                <a:path extrusionOk="0" h="1250" w="1464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4"/>
          <p:cNvSpPr txBox="1"/>
          <p:nvPr>
            <p:ph idx="3" type="title"/>
          </p:nvPr>
        </p:nvSpPr>
        <p:spPr>
          <a:xfrm>
            <a:off x="4502525" y="929750"/>
            <a:ext cx="16458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</a:t>
            </a:r>
            <a:endParaRPr/>
          </a:p>
        </p:txBody>
      </p:sp>
      <p:sp>
        <p:nvSpPr>
          <p:cNvPr id="1055" name="Google Shape;1055;p54"/>
          <p:cNvSpPr txBox="1"/>
          <p:nvPr>
            <p:ph type="title"/>
          </p:nvPr>
        </p:nvSpPr>
        <p:spPr>
          <a:xfrm>
            <a:off x="4502524" y="2532238"/>
            <a:ext cx="33765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Potential contributions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Contributions</a:t>
            </a:r>
            <a:endParaRPr/>
          </a:p>
        </p:txBody>
      </p:sp>
      <p:sp>
        <p:nvSpPr>
          <p:cNvPr id="1061" name="Google Shape;1061;p55"/>
          <p:cNvSpPr txBox="1"/>
          <p:nvPr>
            <p:ph idx="4" type="subTitle"/>
          </p:nvPr>
        </p:nvSpPr>
        <p:spPr>
          <a:xfrm>
            <a:off x="900300" y="2063313"/>
            <a:ext cx="2419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Hyperparameter tuning </a:t>
            </a:r>
            <a:endParaRPr sz="1600"/>
          </a:p>
        </p:txBody>
      </p:sp>
      <p:sp>
        <p:nvSpPr>
          <p:cNvPr id="1062" name="Google Shape;1062;p55"/>
          <p:cNvSpPr txBox="1"/>
          <p:nvPr>
            <p:ph idx="5" type="subTitle"/>
          </p:nvPr>
        </p:nvSpPr>
        <p:spPr>
          <a:xfrm>
            <a:off x="3355551" y="2063750"/>
            <a:ext cx="23487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Dealing with skew in sparse rankings</a:t>
            </a:r>
            <a:endParaRPr sz="1600"/>
          </a:p>
        </p:txBody>
      </p:sp>
      <p:sp>
        <p:nvSpPr>
          <p:cNvPr id="1063" name="Google Shape;1063;p55"/>
          <p:cNvSpPr txBox="1"/>
          <p:nvPr>
            <p:ph idx="1" type="subTitle"/>
          </p:nvPr>
        </p:nvSpPr>
        <p:spPr>
          <a:xfrm>
            <a:off x="900500" y="2834200"/>
            <a:ext cx="23487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our model-based CF, we plan to optimize key model parameters, in order to improve accuracy and performance.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5"/>
          <p:cNvSpPr txBox="1"/>
          <p:nvPr>
            <p:ph idx="2" type="subTitle"/>
          </p:nvPr>
        </p:nvSpPr>
        <p:spPr>
          <a:xfrm>
            <a:off x="3320099" y="2834325"/>
            <a:ext cx="23487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plan to distinguish between movies with ratings lesser than the threshold as rare and more as common by testing out for the demeaning of the respective Bayesian averages</a:t>
            </a:r>
            <a:endParaRPr/>
          </a:p>
        </p:txBody>
      </p:sp>
      <p:grpSp>
        <p:nvGrpSpPr>
          <p:cNvPr id="1065" name="Google Shape;1065;p55"/>
          <p:cNvGrpSpPr/>
          <p:nvPr/>
        </p:nvGrpSpPr>
        <p:grpSpPr>
          <a:xfrm>
            <a:off x="1959913" y="1463000"/>
            <a:ext cx="229525" cy="453425"/>
            <a:chOff x="4626925" y="1926250"/>
            <a:chExt cx="229525" cy="453425"/>
          </a:xfrm>
        </p:grpSpPr>
        <p:sp>
          <p:nvSpPr>
            <p:cNvPr id="1066" name="Google Shape;1066;p55"/>
            <p:cNvSpPr/>
            <p:nvPr/>
          </p:nvSpPr>
          <p:spPr>
            <a:xfrm>
              <a:off x="4707000" y="2060500"/>
              <a:ext cx="13175" cy="17425"/>
            </a:xfrm>
            <a:custGeom>
              <a:rect b="b" l="l" r="r" t="t"/>
              <a:pathLst>
                <a:path extrusionOk="0" h="697" w="527">
                  <a:moveTo>
                    <a:pt x="259" y="0"/>
                  </a:moveTo>
                  <a:cubicBezTo>
                    <a:pt x="116" y="0"/>
                    <a:pt x="0" y="116"/>
                    <a:pt x="0" y="268"/>
                  </a:cubicBezTo>
                  <a:lnTo>
                    <a:pt x="0" y="429"/>
                  </a:lnTo>
                  <a:cubicBezTo>
                    <a:pt x="0" y="571"/>
                    <a:pt x="116" y="696"/>
                    <a:pt x="259" y="696"/>
                  </a:cubicBezTo>
                  <a:cubicBezTo>
                    <a:pt x="411" y="696"/>
                    <a:pt x="527" y="571"/>
                    <a:pt x="527" y="429"/>
                  </a:cubicBezTo>
                  <a:lnTo>
                    <a:pt x="527" y="268"/>
                  </a:lnTo>
                  <a:cubicBezTo>
                    <a:pt x="527" y="116"/>
                    <a:pt x="411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5"/>
            <p:cNvSpPr/>
            <p:nvPr/>
          </p:nvSpPr>
          <p:spPr>
            <a:xfrm>
              <a:off x="4762975" y="2060500"/>
              <a:ext cx="13400" cy="17425"/>
            </a:xfrm>
            <a:custGeom>
              <a:rect b="b" l="l" r="r" t="t"/>
              <a:pathLst>
                <a:path extrusionOk="0" h="697" w="536">
                  <a:moveTo>
                    <a:pt x="268" y="0"/>
                  </a:moveTo>
                  <a:cubicBezTo>
                    <a:pt x="126" y="0"/>
                    <a:pt x="1" y="116"/>
                    <a:pt x="1" y="268"/>
                  </a:cubicBezTo>
                  <a:lnTo>
                    <a:pt x="1" y="429"/>
                  </a:lnTo>
                  <a:cubicBezTo>
                    <a:pt x="1" y="571"/>
                    <a:pt x="126" y="696"/>
                    <a:pt x="268" y="696"/>
                  </a:cubicBezTo>
                  <a:cubicBezTo>
                    <a:pt x="420" y="696"/>
                    <a:pt x="536" y="571"/>
                    <a:pt x="536" y="429"/>
                  </a:cubicBezTo>
                  <a:lnTo>
                    <a:pt x="536" y="268"/>
                  </a:ln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4626925" y="1926250"/>
              <a:ext cx="229525" cy="453425"/>
            </a:xfrm>
            <a:custGeom>
              <a:rect b="b" l="l" r="r" t="t"/>
              <a:pathLst>
                <a:path extrusionOk="0" h="18137" w="9181">
                  <a:moveTo>
                    <a:pt x="1285" y="5692"/>
                  </a:moveTo>
                  <a:cubicBezTo>
                    <a:pt x="1348" y="5727"/>
                    <a:pt x="1410" y="5754"/>
                    <a:pt x="1482" y="5772"/>
                  </a:cubicBezTo>
                  <a:lnTo>
                    <a:pt x="1482" y="6521"/>
                  </a:lnTo>
                  <a:cubicBezTo>
                    <a:pt x="1482" y="6735"/>
                    <a:pt x="1500" y="6941"/>
                    <a:pt x="1544" y="7146"/>
                  </a:cubicBezTo>
                  <a:cubicBezTo>
                    <a:pt x="1491" y="7181"/>
                    <a:pt x="1437" y="7199"/>
                    <a:pt x="1366" y="7199"/>
                  </a:cubicBezTo>
                  <a:cubicBezTo>
                    <a:pt x="1116" y="7199"/>
                    <a:pt x="955" y="6771"/>
                    <a:pt x="955" y="6370"/>
                  </a:cubicBezTo>
                  <a:cubicBezTo>
                    <a:pt x="955" y="6075"/>
                    <a:pt x="1045" y="5745"/>
                    <a:pt x="1285" y="5692"/>
                  </a:cubicBezTo>
                  <a:close/>
                  <a:moveTo>
                    <a:pt x="7896" y="5692"/>
                  </a:moveTo>
                  <a:cubicBezTo>
                    <a:pt x="8137" y="5754"/>
                    <a:pt x="8226" y="6075"/>
                    <a:pt x="8226" y="6370"/>
                  </a:cubicBezTo>
                  <a:cubicBezTo>
                    <a:pt x="8226" y="6771"/>
                    <a:pt x="8065" y="7199"/>
                    <a:pt x="7807" y="7199"/>
                  </a:cubicBezTo>
                  <a:cubicBezTo>
                    <a:pt x="7744" y="7199"/>
                    <a:pt x="7682" y="7181"/>
                    <a:pt x="7637" y="7146"/>
                  </a:cubicBezTo>
                  <a:cubicBezTo>
                    <a:pt x="7673" y="6950"/>
                    <a:pt x="7700" y="6735"/>
                    <a:pt x="7700" y="6521"/>
                  </a:cubicBezTo>
                  <a:lnTo>
                    <a:pt x="7700" y="5772"/>
                  </a:lnTo>
                  <a:cubicBezTo>
                    <a:pt x="7771" y="5754"/>
                    <a:pt x="7833" y="5727"/>
                    <a:pt x="7896" y="5692"/>
                  </a:cubicBezTo>
                  <a:close/>
                  <a:moveTo>
                    <a:pt x="5389" y="9519"/>
                  </a:moveTo>
                  <a:lnTo>
                    <a:pt x="5389" y="10143"/>
                  </a:lnTo>
                  <a:lnTo>
                    <a:pt x="3792" y="10143"/>
                  </a:lnTo>
                  <a:lnTo>
                    <a:pt x="3792" y="9519"/>
                  </a:lnTo>
                  <a:cubicBezTo>
                    <a:pt x="4051" y="9590"/>
                    <a:pt x="4319" y="9626"/>
                    <a:pt x="4586" y="9626"/>
                  </a:cubicBezTo>
                  <a:lnTo>
                    <a:pt x="4595" y="9626"/>
                  </a:lnTo>
                  <a:cubicBezTo>
                    <a:pt x="4863" y="9626"/>
                    <a:pt x="5130" y="9590"/>
                    <a:pt x="5389" y="9519"/>
                  </a:cubicBezTo>
                  <a:close/>
                  <a:moveTo>
                    <a:pt x="5915" y="10670"/>
                  </a:moveTo>
                  <a:lnTo>
                    <a:pt x="5915" y="11205"/>
                  </a:lnTo>
                  <a:lnTo>
                    <a:pt x="3257" y="11205"/>
                  </a:lnTo>
                  <a:lnTo>
                    <a:pt x="3257" y="10670"/>
                  </a:lnTo>
                  <a:close/>
                  <a:moveTo>
                    <a:pt x="7155" y="11731"/>
                  </a:moveTo>
                  <a:lnTo>
                    <a:pt x="7155" y="12784"/>
                  </a:lnTo>
                  <a:lnTo>
                    <a:pt x="2017" y="14238"/>
                  </a:lnTo>
                  <a:lnTo>
                    <a:pt x="2017" y="11731"/>
                  </a:lnTo>
                  <a:close/>
                  <a:moveTo>
                    <a:pt x="1491" y="11731"/>
                  </a:moveTo>
                  <a:lnTo>
                    <a:pt x="1491" y="14738"/>
                  </a:lnTo>
                  <a:lnTo>
                    <a:pt x="536" y="14738"/>
                  </a:lnTo>
                  <a:lnTo>
                    <a:pt x="536" y="12739"/>
                  </a:lnTo>
                  <a:cubicBezTo>
                    <a:pt x="536" y="12204"/>
                    <a:pt x="955" y="11767"/>
                    <a:pt x="1491" y="11731"/>
                  </a:cubicBezTo>
                  <a:close/>
                  <a:moveTo>
                    <a:pt x="7691" y="11731"/>
                  </a:moveTo>
                  <a:cubicBezTo>
                    <a:pt x="8217" y="11767"/>
                    <a:pt x="8645" y="12204"/>
                    <a:pt x="8645" y="12739"/>
                  </a:cubicBezTo>
                  <a:lnTo>
                    <a:pt x="8645" y="14738"/>
                  </a:lnTo>
                  <a:lnTo>
                    <a:pt x="7691" y="14738"/>
                  </a:lnTo>
                  <a:lnTo>
                    <a:pt x="7691" y="11731"/>
                  </a:lnTo>
                  <a:close/>
                  <a:moveTo>
                    <a:pt x="7155" y="13328"/>
                  </a:moveTo>
                  <a:lnTo>
                    <a:pt x="7155" y="14550"/>
                  </a:lnTo>
                  <a:lnTo>
                    <a:pt x="2017" y="16004"/>
                  </a:lnTo>
                  <a:lnTo>
                    <a:pt x="2017" y="14791"/>
                  </a:lnTo>
                  <a:lnTo>
                    <a:pt x="7155" y="13328"/>
                  </a:lnTo>
                  <a:close/>
                  <a:moveTo>
                    <a:pt x="1491" y="15273"/>
                  </a:moveTo>
                  <a:lnTo>
                    <a:pt x="1491" y="17601"/>
                  </a:lnTo>
                  <a:lnTo>
                    <a:pt x="536" y="17601"/>
                  </a:lnTo>
                  <a:lnTo>
                    <a:pt x="536" y="15273"/>
                  </a:lnTo>
                  <a:close/>
                  <a:moveTo>
                    <a:pt x="8645" y="15273"/>
                  </a:moveTo>
                  <a:lnTo>
                    <a:pt x="8645" y="17601"/>
                  </a:lnTo>
                  <a:lnTo>
                    <a:pt x="7691" y="17601"/>
                  </a:lnTo>
                  <a:lnTo>
                    <a:pt x="7691" y="15273"/>
                  </a:lnTo>
                  <a:close/>
                  <a:moveTo>
                    <a:pt x="3632" y="0"/>
                  </a:moveTo>
                  <a:cubicBezTo>
                    <a:pt x="3248" y="0"/>
                    <a:pt x="2909" y="223"/>
                    <a:pt x="2748" y="562"/>
                  </a:cubicBezTo>
                  <a:cubicBezTo>
                    <a:pt x="2463" y="589"/>
                    <a:pt x="2213" y="723"/>
                    <a:pt x="2053" y="946"/>
                  </a:cubicBezTo>
                  <a:cubicBezTo>
                    <a:pt x="1981" y="946"/>
                    <a:pt x="1910" y="946"/>
                    <a:pt x="1847" y="955"/>
                  </a:cubicBezTo>
                  <a:cubicBezTo>
                    <a:pt x="1428" y="1017"/>
                    <a:pt x="1098" y="1329"/>
                    <a:pt x="1018" y="1749"/>
                  </a:cubicBezTo>
                  <a:cubicBezTo>
                    <a:pt x="1009" y="1802"/>
                    <a:pt x="1000" y="1865"/>
                    <a:pt x="1000" y="1918"/>
                  </a:cubicBezTo>
                  <a:cubicBezTo>
                    <a:pt x="590" y="2034"/>
                    <a:pt x="286" y="2418"/>
                    <a:pt x="286" y="2864"/>
                  </a:cubicBezTo>
                  <a:cubicBezTo>
                    <a:pt x="286" y="3006"/>
                    <a:pt x="313" y="3140"/>
                    <a:pt x="375" y="3274"/>
                  </a:cubicBezTo>
                  <a:cubicBezTo>
                    <a:pt x="179" y="3452"/>
                    <a:pt x="72" y="3711"/>
                    <a:pt x="72" y="3979"/>
                  </a:cubicBezTo>
                  <a:cubicBezTo>
                    <a:pt x="72" y="4425"/>
                    <a:pt x="375" y="4800"/>
                    <a:pt x="786" y="4916"/>
                  </a:cubicBezTo>
                  <a:cubicBezTo>
                    <a:pt x="795" y="4960"/>
                    <a:pt x="804" y="5014"/>
                    <a:pt x="813" y="5058"/>
                  </a:cubicBezTo>
                  <a:cubicBezTo>
                    <a:pt x="830" y="5139"/>
                    <a:pt x="857" y="5210"/>
                    <a:pt x="893" y="5281"/>
                  </a:cubicBezTo>
                  <a:cubicBezTo>
                    <a:pt x="598" y="5478"/>
                    <a:pt x="420" y="5870"/>
                    <a:pt x="420" y="6370"/>
                  </a:cubicBezTo>
                  <a:cubicBezTo>
                    <a:pt x="420" y="7155"/>
                    <a:pt x="822" y="7726"/>
                    <a:pt x="1366" y="7726"/>
                  </a:cubicBezTo>
                  <a:cubicBezTo>
                    <a:pt x="1482" y="7726"/>
                    <a:pt x="1589" y="7708"/>
                    <a:pt x="1696" y="7663"/>
                  </a:cubicBezTo>
                  <a:cubicBezTo>
                    <a:pt x="1776" y="7868"/>
                    <a:pt x="1883" y="8065"/>
                    <a:pt x="2008" y="8252"/>
                  </a:cubicBezTo>
                  <a:cubicBezTo>
                    <a:pt x="2062" y="8332"/>
                    <a:pt x="2142" y="8368"/>
                    <a:pt x="2231" y="8368"/>
                  </a:cubicBezTo>
                  <a:cubicBezTo>
                    <a:pt x="2276" y="8368"/>
                    <a:pt x="2329" y="8359"/>
                    <a:pt x="2374" y="8323"/>
                  </a:cubicBezTo>
                  <a:cubicBezTo>
                    <a:pt x="2499" y="8243"/>
                    <a:pt x="2534" y="8082"/>
                    <a:pt x="2445" y="7958"/>
                  </a:cubicBezTo>
                  <a:cubicBezTo>
                    <a:pt x="2160" y="7529"/>
                    <a:pt x="2008" y="7030"/>
                    <a:pt x="2008" y="6521"/>
                  </a:cubicBezTo>
                  <a:lnTo>
                    <a:pt x="2008" y="5790"/>
                  </a:lnTo>
                  <a:cubicBezTo>
                    <a:pt x="2169" y="5745"/>
                    <a:pt x="2311" y="5665"/>
                    <a:pt x="2436" y="5549"/>
                  </a:cubicBezTo>
                  <a:cubicBezTo>
                    <a:pt x="2632" y="5362"/>
                    <a:pt x="2740" y="5103"/>
                    <a:pt x="2740" y="4835"/>
                  </a:cubicBezTo>
                  <a:cubicBezTo>
                    <a:pt x="2740" y="4692"/>
                    <a:pt x="2713" y="4550"/>
                    <a:pt x="2650" y="4416"/>
                  </a:cubicBezTo>
                  <a:cubicBezTo>
                    <a:pt x="2936" y="4246"/>
                    <a:pt x="3123" y="3925"/>
                    <a:pt x="3123" y="3577"/>
                  </a:cubicBezTo>
                  <a:cubicBezTo>
                    <a:pt x="3123" y="3524"/>
                    <a:pt x="3123" y="3479"/>
                    <a:pt x="3114" y="3426"/>
                  </a:cubicBezTo>
                  <a:cubicBezTo>
                    <a:pt x="3186" y="3381"/>
                    <a:pt x="3248" y="3319"/>
                    <a:pt x="3302" y="3247"/>
                  </a:cubicBezTo>
                  <a:cubicBezTo>
                    <a:pt x="3382" y="3274"/>
                    <a:pt x="3462" y="3283"/>
                    <a:pt x="3542" y="3283"/>
                  </a:cubicBezTo>
                  <a:cubicBezTo>
                    <a:pt x="3783" y="3283"/>
                    <a:pt x="4006" y="3194"/>
                    <a:pt x="4185" y="3042"/>
                  </a:cubicBezTo>
                  <a:cubicBezTo>
                    <a:pt x="4310" y="3105"/>
                    <a:pt x="4452" y="3131"/>
                    <a:pt x="4586" y="3131"/>
                  </a:cubicBezTo>
                  <a:cubicBezTo>
                    <a:pt x="4729" y="3131"/>
                    <a:pt x="4863" y="3105"/>
                    <a:pt x="4988" y="3042"/>
                  </a:cubicBezTo>
                  <a:cubicBezTo>
                    <a:pt x="5166" y="3194"/>
                    <a:pt x="5389" y="3283"/>
                    <a:pt x="5630" y="3283"/>
                  </a:cubicBezTo>
                  <a:cubicBezTo>
                    <a:pt x="5719" y="3283"/>
                    <a:pt x="5799" y="3274"/>
                    <a:pt x="5880" y="3247"/>
                  </a:cubicBezTo>
                  <a:cubicBezTo>
                    <a:pt x="5933" y="3319"/>
                    <a:pt x="5996" y="3381"/>
                    <a:pt x="6067" y="3426"/>
                  </a:cubicBezTo>
                  <a:cubicBezTo>
                    <a:pt x="6058" y="3479"/>
                    <a:pt x="6049" y="3524"/>
                    <a:pt x="6049" y="3577"/>
                  </a:cubicBezTo>
                  <a:cubicBezTo>
                    <a:pt x="6049" y="3925"/>
                    <a:pt x="6237" y="4246"/>
                    <a:pt x="6531" y="4416"/>
                  </a:cubicBezTo>
                  <a:cubicBezTo>
                    <a:pt x="6469" y="4550"/>
                    <a:pt x="6433" y="4692"/>
                    <a:pt x="6433" y="4835"/>
                  </a:cubicBezTo>
                  <a:cubicBezTo>
                    <a:pt x="6433" y="5290"/>
                    <a:pt x="6745" y="5674"/>
                    <a:pt x="7164" y="5790"/>
                  </a:cubicBezTo>
                  <a:lnTo>
                    <a:pt x="7164" y="6521"/>
                  </a:lnTo>
                  <a:cubicBezTo>
                    <a:pt x="7164" y="7940"/>
                    <a:pt x="6014" y="9091"/>
                    <a:pt x="4595" y="9091"/>
                  </a:cubicBezTo>
                  <a:lnTo>
                    <a:pt x="4586" y="9091"/>
                  </a:lnTo>
                  <a:cubicBezTo>
                    <a:pt x="4078" y="9091"/>
                    <a:pt x="3596" y="8948"/>
                    <a:pt x="3177" y="8671"/>
                  </a:cubicBezTo>
                  <a:cubicBezTo>
                    <a:pt x="3132" y="8642"/>
                    <a:pt x="3082" y="8628"/>
                    <a:pt x="3033" y="8628"/>
                  </a:cubicBezTo>
                  <a:cubicBezTo>
                    <a:pt x="2946" y="8628"/>
                    <a:pt x="2862" y="8672"/>
                    <a:pt x="2811" y="8752"/>
                  </a:cubicBezTo>
                  <a:cubicBezTo>
                    <a:pt x="2731" y="8876"/>
                    <a:pt x="2757" y="9037"/>
                    <a:pt x="2882" y="9117"/>
                  </a:cubicBezTo>
                  <a:cubicBezTo>
                    <a:pt x="3007" y="9198"/>
                    <a:pt x="3132" y="9269"/>
                    <a:pt x="3257" y="9331"/>
                  </a:cubicBezTo>
                  <a:lnTo>
                    <a:pt x="3257" y="10143"/>
                  </a:lnTo>
                  <a:lnTo>
                    <a:pt x="2998" y="10143"/>
                  </a:lnTo>
                  <a:cubicBezTo>
                    <a:pt x="2847" y="10143"/>
                    <a:pt x="2731" y="10259"/>
                    <a:pt x="2731" y="10402"/>
                  </a:cubicBezTo>
                  <a:lnTo>
                    <a:pt x="2731" y="11205"/>
                  </a:lnTo>
                  <a:lnTo>
                    <a:pt x="1544" y="11205"/>
                  </a:lnTo>
                  <a:cubicBezTo>
                    <a:pt x="688" y="11205"/>
                    <a:pt x="1" y="11892"/>
                    <a:pt x="1" y="12739"/>
                  </a:cubicBezTo>
                  <a:lnTo>
                    <a:pt x="1" y="17869"/>
                  </a:lnTo>
                  <a:cubicBezTo>
                    <a:pt x="1" y="18020"/>
                    <a:pt x="117" y="18136"/>
                    <a:pt x="268" y="18136"/>
                  </a:cubicBezTo>
                  <a:lnTo>
                    <a:pt x="5701" y="18136"/>
                  </a:lnTo>
                  <a:cubicBezTo>
                    <a:pt x="5844" y="18136"/>
                    <a:pt x="5969" y="18020"/>
                    <a:pt x="5969" y="17869"/>
                  </a:cubicBezTo>
                  <a:cubicBezTo>
                    <a:pt x="5969" y="17726"/>
                    <a:pt x="5844" y="17601"/>
                    <a:pt x="5701" y="17601"/>
                  </a:cubicBezTo>
                  <a:lnTo>
                    <a:pt x="2017" y="17601"/>
                  </a:lnTo>
                  <a:lnTo>
                    <a:pt x="2017" y="16557"/>
                  </a:lnTo>
                  <a:lnTo>
                    <a:pt x="7155" y="15103"/>
                  </a:lnTo>
                  <a:lnTo>
                    <a:pt x="7155" y="17601"/>
                  </a:lnTo>
                  <a:lnTo>
                    <a:pt x="6852" y="17601"/>
                  </a:lnTo>
                  <a:cubicBezTo>
                    <a:pt x="6700" y="17601"/>
                    <a:pt x="6585" y="17726"/>
                    <a:pt x="6585" y="17869"/>
                  </a:cubicBezTo>
                  <a:cubicBezTo>
                    <a:pt x="6585" y="18020"/>
                    <a:pt x="6700" y="18136"/>
                    <a:pt x="6852" y="18136"/>
                  </a:cubicBezTo>
                  <a:lnTo>
                    <a:pt x="8913" y="18136"/>
                  </a:lnTo>
                  <a:cubicBezTo>
                    <a:pt x="9056" y="18136"/>
                    <a:pt x="9181" y="18020"/>
                    <a:pt x="9181" y="17869"/>
                  </a:cubicBezTo>
                  <a:lnTo>
                    <a:pt x="9181" y="12739"/>
                  </a:lnTo>
                  <a:cubicBezTo>
                    <a:pt x="9181" y="11892"/>
                    <a:pt x="8485" y="11205"/>
                    <a:pt x="7637" y="11205"/>
                  </a:cubicBezTo>
                  <a:lnTo>
                    <a:pt x="6451" y="11205"/>
                  </a:lnTo>
                  <a:lnTo>
                    <a:pt x="6451" y="10402"/>
                  </a:lnTo>
                  <a:cubicBezTo>
                    <a:pt x="6451" y="10259"/>
                    <a:pt x="6326" y="10143"/>
                    <a:pt x="6183" y="10143"/>
                  </a:cubicBezTo>
                  <a:lnTo>
                    <a:pt x="5915" y="10143"/>
                  </a:lnTo>
                  <a:lnTo>
                    <a:pt x="5915" y="9331"/>
                  </a:lnTo>
                  <a:cubicBezTo>
                    <a:pt x="6629" y="8992"/>
                    <a:pt x="7191" y="8395"/>
                    <a:pt x="7477" y="7663"/>
                  </a:cubicBezTo>
                  <a:cubicBezTo>
                    <a:pt x="7584" y="7708"/>
                    <a:pt x="7700" y="7726"/>
                    <a:pt x="7807" y="7726"/>
                  </a:cubicBezTo>
                  <a:cubicBezTo>
                    <a:pt x="8360" y="7726"/>
                    <a:pt x="8752" y="7155"/>
                    <a:pt x="8752" y="6370"/>
                  </a:cubicBezTo>
                  <a:cubicBezTo>
                    <a:pt x="8752" y="5870"/>
                    <a:pt x="8574" y="5478"/>
                    <a:pt x="8280" y="5281"/>
                  </a:cubicBezTo>
                  <a:cubicBezTo>
                    <a:pt x="8342" y="5174"/>
                    <a:pt x="8378" y="5049"/>
                    <a:pt x="8387" y="4916"/>
                  </a:cubicBezTo>
                  <a:cubicBezTo>
                    <a:pt x="8797" y="4800"/>
                    <a:pt x="9100" y="4425"/>
                    <a:pt x="9100" y="3979"/>
                  </a:cubicBezTo>
                  <a:cubicBezTo>
                    <a:pt x="9100" y="3711"/>
                    <a:pt x="8993" y="3452"/>
                    <a:pt x="8806" y="3274"/>
                  </a:cubicBezTo>
                  <a:cubicBezTo>
                    <a:pt x="8859" y="3140"/>
                    <a:pt x="8895" y="3006"/>
                    <a:pt x="8895" y="2864"/>
                  </a:cubicBezTo>
                  <a:cubicBezTo>
                    <a:pt x="8895" y="2418"/>
                    <a:pt x="8592" y="2034"/>
                    <a:pt x="8172" y="1918"/>
                  </a:cubicBezTo>
                  <a:cubicBezTo>
                    <a:pt x="8172" y="1865"/>
                    <a:pt x="8172" y="1802"/>
                    <a:pt x="8164" y="1749"/>
                  </a:cubicBezTo>
                  <a:cubicBezTo>
                    <a:pt x="8083" y="1329"/>
                    <a:pt x="7753" y="1017"/>
                    <a:pt x="7334" y="955"/>
                  </a:cubicBezTo>
                  <a:cubicBezTo>
                    <a:pt x="7280" y="946"/>
                    <a:pt x="7236" y="946"/>
                    <a:pt x="7182" y="946"/>
                  </a:cubicBezTo>
                  <a:cubicBezTo>
                    <a:pt x="7039" y="946"/>
                    <a:pt x="6924" y="1071"/>
                    <a:pt x="6924" y="1213"/>
                  </a:cubicBezTo>
                  <a:cubicBezTo>
                    <a:pt x="6924" y="1365"/>
                    <a:pt x="7039" y="1481"/>
                    <a:pt x="7191" y="1481"/>
                  </a:cubicBezTo>
                  <a:lnTo>
                    <a:pt x="7263" y="1481"/>
                  </a:lnTo>
                  <a:cubicBezTo>
                    <a:pt x="7450" y="1508"/>
                    <a:pt x="7602" y="1659"/>
                    <a:pt x="7637" y="1847"/>
                  </a:cubicBezTo>
                  <a:cubicBezTo>
                    <a:pt x="7655" y="1918"/>
                    <a:pt x="7646" y="1998"/>
                    <a:pt x="7619" y="2070"/>
                  </a:cubicBezTo>
                  <a:cubicBezTo>
                    <a:pt x="7593" y="2150"/>
                    <a:pt x="7610" y="2248"/>
                    <a:pt x="7664" y="2311"/>
                  </a:cubicBezTo>
                  <a:cubicBezTo>
                    <a:pt x="7713" y="2376"/>
                    <a:pt x="7784" y="2419"/>
                    <a:pt x="7864" y="2419"/>
                  </a:cubicBezTo>
                  <a:cubicBezTo>
                    <a:pt x="7872" y="2419"/>
                    <a:pt x="7879" y="2418"/>
                    <a:pt x="7887" y="2418"/>
                  </a:cubicBezTo>
                  <a:lnTo>
                    <a:pt x="7914" y="2418"/>
                  </a:lnTo>
                  <a:cubicBezTo>
                    <a:pt x="8164" y="2418"/>
                    <a:pt x="8360" y="2614"/>
                    <a:pt x="8360" y="2864"/>
                  </a:cubicBezTo>
                  <a:cubicBezTo>
                    <a:pt x="8360" y="2962"/>
                    <a:pt x="8333" y="3060"/>
                    <a:pt x="8262" y="3140"/>
                  </a:cubicBezTo>
                  <a:cubicBezTo>
                    <a:pt x="8208" y="3212"/>
                    <a:pt x="8190" y="3301"/>
                    <a:pt x="8208" y="3381"/>
                  </a:cubicBezTo>
                  <a:cubicBezTo>
                    <a:pt x="8217" y="3470"/>
                    <a:pt x="8271" y="3542"/>
                    <a:pt x="8351" y="3586"/>
                  </a:cubicBezTo>
                  <a:cubicBezTo>
                    <a:pt x="8485" y="3667"/>
                    <a:pt x="8574" y="3818"/>
                    <a:pt x="8574" y="3979"/>
                  </a:cubicBezTo>
                  <a:cubicBezTo>
                    <a:pt x="8574" y="4220"/>
                    <a:pt x="8378" y="4416"/>
                    <a:pt x="8128" y="4425"/>
                  </a:cubicBezTo>
                  <a:lnTo>
                    <a:pt x="8119" y="4425"/>
                  </a:lnTo>
                  <a:cubicBezTo>
                    <a:pt x="8110" y="4424"/>
                    <a:pt x="8101" y="4424"/>
                    <a:pt x="8092" y="4424"/>
                  </a:cubicBezTo>
                  <a:cubicBezTo>
                    <a:pt x="8015" y="4424"/>
                    <a:pt x="7953" y="4458"/>
                    <a:pt x="7905" y="4514"/>
                  </a:cubicBezTo>
                  <a:cubicBezTo>
                    <a:pt x="7851" y="4577"/>
                    <a:pt x="7833" y="4666"/>
                    <a:pt x="7851" y="4746"/>
                  </a:cubicBezTo>
                  <a:cubicBezTo>
                    <a:pt x="7860" y="4773"/>
                    <a:pt x="7860" y="4808"/>
                    <a:pt x="7860" y="4835"/>
                  </a:cubicBezTo>
                  <a:cubicBezTo>
                    <a:pt x="7860" y="4960"/>
                    <a:pt x="7807" y="5076"/>
                    <a:pt x="7717" y="5165"/>
                  </a:cubicBezTo>
                  <a:cubicBezTo>
                    <a:pt x="7646" y="5237"/>
                    <a:pt x="7539" y="5281"/>
                    <a:pt x="7432" y="5281"/>
                  </a:cubicBezTo>
                  <a:lnTo>
                    <a:pt x="7387" y="5281"/>
                  </a:lnTo>
                  <a:cubicBezTo>
                    <a:pt x="7155" y="5272"/>
                    <a:pt x="6968" y="5076"/>
                    <a:pt x="6968" y="4835"/>
                  </a:cubicBezTo>
                  <a:cubicBezTo>
                    <a:pt x="6968" y="4719"/>
                    <a:pt x="7013" y="4603"/>
                    <a:pt x="7093" y="4523"/>
                  </a:cubicBezTo>
                  <a:cubicBezTo>
                    <a:pt x="7173" y="4443"/>
                    <a:pt x="7200" y="4327"/>
                    <a:pt x="7173" y="4220"/>
                  </a:cubicBezTo>
                  <a:cubicBezTo>
                    <a:pt x="7138" y="4113"/>
                    <a:pt x="7048" y="4041"/>
                    <a:pt x="6941" y="4014"/>
                  </a:cubicBezTo>
                  <a:cubicBezTo>
                    <a:pt x="6736" y="3970"/>
                    <a:pt x="6585" y="3791"/>
                    <a:pt x="6585" y="3577"/>
                  </a:cubicBezTo>
                  <a:cubicBezTo>
                    <a:pt x="6585" y="3524"/>
                    <a:pt x="6593" y="3470"/>
                    <a:pt x="6611" y="3426"/>
                  </a:cubicBezTo>
                  <a:cubicBezTo>
                    <a:pt x="6665" y="3274"/>
                    <a:pt x="6593" y="3113"/>
                    <a:pt x="6451" y="3042"/>
                  </a:cubicBezTo>
                  <a:cubicBezTo>
                    <a:pt x="6361" y="2998"/>
                    <a:pt x="6281" y="2926"/>
                    <a:pt x="6237" y="2837"/>
                  </a:cubicBezTo>
                  <a:cubicBezTo>
                    <a:pt x="6201" y="2766"/>
                    <a:pt x="6138" y="2712"/>
                    <a:pt x="6067" y="2685"/>
                  </a:cubicBezTo>
                  <a:cubicBezTo>
                    <a:pt x="6035" y="2675"/>
                    <a:pt x="6004" y="2670"/>
                    <a:pt x="5973" y="2670"/>
                  </a:cubicBezTo>
                  <a:cubicBezTo>
                    <a:pt x="5925" y="2670"/>
                    <a:pt x="5878" y="2681"/>
                    <a:pt x="5835" y="2703"/>
                  </a:cubicBezTo>
                  <a:cubicBezTo>
                    <a:pt x="5773" y="2730"/>
                    <a:pt x="5701" y="2748"/>
                    <a:pt x="5630" y="2748"/>
                  </a:cubicBezTo>
                  <a:cubicBezTo>
                    <a:pt x="5487" y="2748"/>
                    <a:pt x="5362" y="2685"/>
                    <a:pt x="5273" y="2569"/>
                  </a:cubicBezTo>
                  <a:cubicBezTo>
                    <a:pt x="5214" y="2494"/>
                    <a:pt x="5122" y="2454"/>
                    <a:pt x="5029" y="2454"/>
                  </a:cubicBezTo>
                  <a:cubicBezTo>
                    <a:pt x="4968" y="2454"/>
                    <a:pt x="4907" y="2471"/>
                    <a:pt x="4854" y="2507"/>
                  </a:cubicBezTo>
                  <a:cubicBezTo>
                    <a:pt x="4774" y="2569"/>
                    <a:pt x="4684" y="2596"/>
                    <a:pt x="4586" y="2596"/>
                  </a:cubicBezTo>
                  <a:cubicBezTo>
                    <a:pt x="4488" y="2596"/>
                    <a:pt x="4399" y="2569"/>
                    <a:pt x="4327" y="2516"/>
                  </a:cubicBezTo>
                  <a:cubicBezTo>
                    <a:pt x="4272" y="2475"/>
                    <a:pt x="4208" y="2456"/>
                    <a:pt x="4145" y="2456"/>
                  </a:cubicBezTo>
                  <a:cubicBezTo>
                    <a:pt x="4053" y="2456"/>
                    <a:pt x="3962" y="2496"/>
                    <a:pt x="3899" y="2569"/>
                  </a:cubicBezTo>
                  <a:cubicBezTo>
                    <a:pt x="3819" y="2685"/>
                    <a:pt x="3685" y="2748"/>
                    <a:pt x="3542" y="2748"/>
                  </a:cubicBezTo>
                  <a:cubicBezTo>
                    <a:pt x="3471" y="2748"/>
                    <a:pt x="3409" y="2730"/>
                    <a:pt x="3346" y="2703"/>
                  </a:cubicBezTo>
                  <a:cubicBezTo>
                    <a:pt x="3303" y="2681"/>
                    <a:pt x="3256" y="2670"/>
                    <a:pt x="3209" y="2670"/>
                  </a:cubicBezTo>
                  <a:cubicBezTo>
                    <a:pt x="3178" y="2670"/>
                    <a:pt x="3146" y="2675"/>
                    <a:pt x="3114" y="2685"/>
                  </a:cubicBezTo>
                  <a:cubicBezTo>
                    <a:pt x="3034" y="2712"/>
                    <a:pt x="2971" y="2766"/>
                    <a:pt x="2936" y="2837"/>
                  </a:cubicBezTo>
                  <a:cubicBezTo>
                    <a:pt x="2891" y="2926"/>
                    <a:pt x="2820" y="2998"/>
                    <a:pt x="2722" y="3042"/>
                  </a:cubicBezTo>
                  <a:cubicBezTo>
                    <a:pt x="2579" y="3113"/>
                    <a:pt x="2508" y="3274"/>
                    <a:pt x="2570" y="3426"/>
                  </a:cubicBezTo>
                  <a:cubicBezTo>
                    <a:pt x="2588" y="3470"/>
                    <a:pt x="2597" y="3524"/>
                    <a:pt x="2597" y="3577"/>
                  </a:cubicBezTo>
                  <a:cubicBezTo>
                    <a:pt x="2597" y="3791"/>
                    <a:pt x="2445" y="3970"/>
                    <a:pt x="2231" y="4014"/>
                  </a:cubicBezTo>
                  <a:cubicBezTo>
                    <a:pt x="2124" y="4041"/>
                    <a:pt x="2035" y="4113"/>
                    <a:pt x="2008" y="4220"/>
                  </a:cubicBezTo>
                  <a:cubicBezTo>
                    <a:pt x="1972" y="4327"/>
                    <a:pt x="1999" y="4443"/>
                    <a:pt x="2079" y="4523"/>
                  </a:cubicBezTo>
                  <a:cubicBezTo>
                    <a:pt x="2169" y="4603"/>
                    <a:pt x="2213" y="4719"/>
                    <a:pt x="2213" y="4835"/>
                  </a:cubicBezTo>
                  <a:cubicBezTo>
                    <a:pt x="2213" y="4960"/>
                    <a:pt x="2160" y="5076"/>
                    <a:pt x="2070" y="5165"/>
                  </a:cubicBezTo>
                  <a:cubicBezTo>
                    <a:pt x="1989" y="5239"/>
                    <a:pt x="1885" y="5282"/>
                    <a:pt x="1772" y="5282"/>
                  </a:cubicBezTo>
                  <a:cubicBezTo>
                    <a:pt x="1761" y="5282"/>
                    <a:pt x="1751" y="5282"/>
                    <a:pt x="1740" y="5281"/>
                  </a:cubicBezTo>
                  <a:cubicBezTo>
                    <a:pt x="1544" y="5272"/>
                    <a:pt x="1375" y="5130"/>
                    <a:pt x="1330" y="4933"/>
                  </a:cubicBezTo>
                  <a:cubicBezTo>
                    <a:pt x="1312" y="4871"/>
                    <a:pt x="1312" y="4808"/>
                    <a:pt x="1330" y="4746"/>
                  </a:cubicBezTo>
                  <a:cubicBezTo>
                    <a:pt x="1348" y="4666"/>
                    <a:pt x="1321" y="4577"/>
                    <a:pt x="1276" y="4514"/>
                  </a:cubicBezTo>
                  <a:cubicBezTo>
                    <a:pt x="1228" y="4458"/>
                    <a:pt x="1159" y="4424"/>
                    <a:pt x="1087" y="4424"/>
                  </a:cubicBezTo>
                  <a:cubicBezTo>
                    <a:pt x="1079" y="4424"/>
                    <a:pt x="1071" y="4424"/>
                    <a:pt x="1062" y="4425"/>
                  </a:cubicBezTo>
                  <a:lnTo>
                    <a:pt x="1045" y="4425"/>
                  </a:lnTo>
                  <a:cubicBezTo>
                    <a:pt x="804" y="4416"/>
                    <a:pt x="607" y="4220"/>
                    <a:pt x="607" y="3979"/>
                  </a:cubicBezTo>
                  <a:cubicBezTo>
                    <a:pt x="607" y="3818"/>
                    <a:pt x="688" y="3667"/>
                    <a:pt x="830" y="3586"/>
                  </a:cubicBezTo>
                  <a:cubicBezTo>
                    <a:pt x="902" y="3542"/>
                    <a:pt x="955" y="3470"/>
                    <a:pt x="973" y="3381"/>
                  </a:cubicBezTo>
                  <a:cubicBezTo>
                    <a:pt x="991" y="3301"/>
                    <a:pt x="964" y="3212"/>
                    <a:pt x="911" y="3140"/>
                  </a:cubicBezTo>
                  <a:cubicBezTo>
                    <a:pt x="848" y="3060"/>
                    <a:pt x="813" y="2962"/>
                    <a:pt x="813" y="2864"/>
                  </a:cubicBezTo>
                  <a:cubicBezTo>
                    <a:pt x="813" y="2614"/>
                    <a:pt x="1018" y="2418"/>
                    <a:pt x="1259" y="2418"/>
                  </a:cubicBezTo>
                  <a:lnTo>
                    <a:pt x="1285" y="2418"/>
                  </a:lnTo>
                  <a:cubicBezTo>
                    <a:pt x="1293" y="2418"/>
                    <a:pt x="1301" y="2419"/>
                    <a:pt x="1308" y="2419"/>
                  </a:cubicBezTo>
                  <a:cubicBezTo>
                    <a:pt x="1390" y="2419"/>
                    <a:pt x="1468" y="2376"/>
                    <a:pt x="1517" y="2311"/>
                  </a:cubicBezTo>
                  <a:cubicBezTo>
                    <a:pt x="1571" y="2248"/>
                    <a:pt x="1589" y="2150"/>
                    <a:pt x="1553" y="2070"/>
                  </a:cubicBezTo>
                  <a:cubicBezTo>
                    <a:pt x="1535" y="1998"/>
                    <a:pt x="1526" y="1918"/>
                    <a:pt x="1544" y="1847"/>
                  </a:cubicBezTo>
                  <a:cubicBezTo>
                    <a:pt x="1571" y="1659"/>
                    <a:pt x="1731" y="1508"/>
                    <a:pt x="1919" y="1481"/>
                  </a:cubicBezTo>
                  <a:cubicBezTo>
                    <a:pt x="1934" y="1478"/>
                    <a:pt x="1951" y="1477"/>
                    <a:pt x="1968" y="1477"/>
                  </a:cubicBezTo>
                  <a:cubicBezTo>
                    <a:pt x="2008" y="1477"/>
                    <a:pt x="2050" y="1484"/>
                    <a:pt x="2088" y="1490"/>
                  </a:cubicBezTo>
                  <a:cubicBezTo>
                    <a:pt x="2115" y="1497"/>
                    <a:pt x="2142" y="1500"/>
                    <a:pt x="2168" y="1500"/>
                  </a:cubicBezTo>
                  <a:cubicBezTo>
                    <a:pt x="2282" y="1500"/>
                    <a:pt x="2386" y="1440"/>
                    <a:pt x="2436" y="1338"/>
                  </a:cubicBezTo>
                  <a:cubicBezTo>
                    <a:pt x="2508" y="1187"/>
                    <a:pt x="2659" y="1088"/>
                    <a:pt x="2829" y="1088"/>
                  </a:cubicBezTo>
                  <a:lnTo>
                    <a:pt x="2873" y="1088"/>
                  </a:lnTo>
                  <a:cubicBezTo>
                    <a:pt x="2885" y="1090"/>
                    <a:pt x="2897" y="1090"/>
                    <a:pt x="2909" y="1090"/>
                  </a:cubicBezTo>
                  <a:cubicBezTo>
                    <a:pt x="3046" y="1090"/>
                    <a:pt x="3162" y="997"/>
                    <a:pt x="3203" y="865"/>
                  </a:cubicBezTo>
                  <a:cubicBezTo>
                    <a:pt x="3248" y="669"/>
                    <a:pt x="3426" y="526"/>
                    <a:pt x="3632" y="526"/>
                  </a:cubicBezTo>
                  <a:cubicBezTo>
                    <a:pt x="3739" y="526"/>
                    <a:pt x="3837" y="562"/>
                    <a:pt x="3917" y="633"/>
                  </a:cubicBezTo>
                  <a:cubicBezTo>
                    <a:pt x="3975" y="678"/>
                    <a:pt x="4044" y="700"/>
                    <a:pt x="4112" y="700"/>
                  </a:cubicBezTo>
                  <a:cubicBezTo>
                    <a:pt x="4180" y="700"/>
                    <a:pt x="4247" y="678"/>
                    <a:pt x="4301" y="633"/>
                  </a:cubicBezTo>
                  <a:cubicBezTo>
                    <a:pt x="4381" y="562"/>
                    <a:pt x="4479" y="526"/>
                    <a:pt x="4586" y="526"/>
                  </a:cubicBezTo>
                  <a:cubicBezTo>
                    <a:pt x="4693" y="526"/>
                    <a:pt x="4791" y="562"/>
                    <a:pt x="4872" y="633"/>
                  </a:cubicBezTo>
                  <a:cubicBezTo>
                    <a:pt x="4930" y="678"/>
                    <a:pt x="4999" y="700"/>
                    <a:pt x="5067" y="700"/>
                  </a:cubicBezTo>
                  <a:cubicBezTo>
                    <a:pt x="5135" y="700"/>
                    <a:pt x="5202" y="678"/>
                    <a:pt x="5255" y="633"/>
                  </a:cubicBezTo>
                  <a:cubicBezTo>
                    <a:pt x="5344" y="562"/>
                    <a:pt x="5443" y="526"/>
                    <a:pt x="5541" y="526"/>
                  </a:cubicBezTo>
                  <a:cubicBezTo>
                    <a:pt x="5719" y="526"/>
                    <a:pt x="5880" y="633"/>
                    <a:pt x="5951" y="794"/>
                  </a:cubicBezTo>
                  <a:cubicBezTo>
                    <a:pt x="5997" y="892"/>
                    <a:pt x="6091" y="952"/>
                    <a:pt x="6194" y="952"/>
                  </a:cubicBezTo>
                  <a:cubicBezTo>
                    <a:pt x="6232" y="952"/>
                    <a:pt x="6270" y="944"/>
                    <a:pt x="6308" y="928"/>
                  </a:cubicBezTo>
                  <a:cubicBezTo>
                    <a:pt x="6442" y="874"/>
                    <a:pt x="6495" y="714"/>
                    <a:pt x="6442" y="580"/>
                  </a:cubicBezTo>
                  <a:cubicBezTo>
                    <a:pt x="6281" y="223"/>
                    <a:pt x="5933" y="0"/>
                    <a:pt x="5541" y="0"/>
                  </a:cubicBezTo>
                  <a:cubicBezTo>
                    <a:pt x="5380" y="0"/>
                    <a:pt x="5211" y="45"/>
                    <a:pt x="5068" y="125"/>
                  </a:cubicBezTo>
                  <a:cubicBezTo>
                    <a:pt x="4925" y="45"/>
                    <a:pt x="4756" y="0"/>
                    <a:pt x="4586" y="0"/>
                  </a:cubicBezTo>
                  <a:cubicBezTo>
                    <a:pt x="4417" y="0"/>
                    <a:pt x="4256" y="45"/>
                    <a:pt x="4113" y="125"/>
                  </a:cubicBezTo>
                  <a:cubicBezTo>
                    <a:pt x="3962" y="45"/>
                    <a:pt x="3801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55"/>
          <p:cNvGrpSpPr/>
          <p:nvPr/>
        </p:nvGrpSpPr>
        <p:grpSpPr>
          <a:xfrm>
            <a:off x="4304000" y="1463000"/>
            <a:ext cx="385400" cy="453675"/>
            <a:chOff x="1467325" y="1929800"/>
            <a:chExt cx="385400" cy="453675"/>
          </a:xfrm>
        </p:grpSpPr>
        <p:sp>
          <p:nvSpPr>
            <p:cNvPr id="1070" name="Google Shape;1070;p55"/>
            <p:cNvSpPr/>
            <p:nvPr/>
          </p:nvSpPr>
          <p:spPr>
            <a:xfrm>
              <a:off x="1579050" y="198287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17"/>
                    <a:pt x="1" y="269"/>
                  </a:cubicBezTo>
                  <a:lnTo>
                    <a:pt x="1" y="2035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35"/>
                  </a:cubicBezTo>
                  <a:lnTo>
                    <a:pt x="2445" y="269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1579050" y="20607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59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5"/>
            <p:cNvSpPr/>
            <p:nvPr/>
          </p:nvSpPr>
          <p:spPr>
            <a:xfrm>
              <a:off x="1579050" y="21383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9"/>
                  </a:cubicBezTo>
                  <a:lnTo>
                    <a:pt x="1" y="2044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44"/>
                  </a:cubicBezTo>
                  <a:lnTo>
                    <a:pt x="2445" y="269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1467325" y="1929800"/>
              <a:ext cx="385400" cy="453675"/>
            </a:xfrm>
            <a:custGeom>
              <a:rect b="b" l="l" r="r" t="t"/>
              <a:pathLst>
                <a:path extrusionOk="0" h="18147" w="15416">
                  <a:moveTo>
                    <a:pt x="8449" y="6513"/>
                  </a:moveTo>
                  <a:lnTo>
                    <a:pt x="8449" y="7343"/>
                  </a:lnTo>
                  <a:lnTo>
                    <a:pt x="7976" y="7343"/>
                  </a:lnTo>
                  <a:lnTo>
                    <a:pt x="7976" y="6513"/>
                  </a:lnTo>
                  <a:close/>
                  <a:moveTo>
                    <a:pt x="10322" y="6513"/>
                  </a:moveTo>
                  <a:lnTo>
                    <a:pt x="10322" y="7343"/>
                  </a:lnTo>
                  <a:lnTo>
                    <a:pt x="8975" y="7343"/>
                  </a:lnTo>
                  <a:lnTo>
                    <a:pt x="8975" y="6513"/>
                  </a:lnTo>
                  <a:close/>
                  <a:moveTo>
                    <a:pt x="12195" y="6513"/>
                  </a:moveTo>
                  <a:lnTo>
                    <a:pt x="12195" y="7343"/>
                  </a:lnTo>
                  <a:lnTo>
                    <a:pt x="10848" y="7343"/>
                  </a:lnTo>
                  <a:lnTo>
                    <a:pt x="10848" y="6513"/>
                  </a:lnTo>
                  <a:close/>
                  <a:moveTo>
                    <a:pt x="13819" y="6513"/>
                  </a:moveTo>
                  <a:lnTo>
                    <a:pt x="13819" y="7343"/>
                  </a:lnTo>
                  <a:lnTo>
                    <a:pt x="12731" y="7343"/>
                  </a:lnTo>
                  <a:lnTo>
                    <a:pt x="12731" y="6513"/>
                  </a:lnTo>
                  <a:close/>
                  <a:moveTo>
                    <a:pt x="7440" y="1598"/>
                  </a:moveTo>
                  <a:lnTo>
                    <a:pt x="7440" y="11339"/>
                  </a:lnTo>
                  <a:lnTo>
                    <a:pt x="536" y="11339"/>
                  </a:lnTo>
                  <a:lnTo>
                    <a:pt x="536" y="1598"/>
                  </a:lnTo>
                  <a:close/>
                  <a:moveTo>
                    <a:pt x="7440" y="11866"/>
                  </a:moveTo>
                  <a:lnTo>
                    <a:pt x="7440" y="12401"/>
                  </a:lnTo>
                  <a:lnTo>
                    <a:pt x="536" y="12401"/>
                  </a:lnTo>
                  <a:lnTo>
                    <a:pt x="536" y="11866"/>
                  </a:lnTo>
                  <a:close/>
                  <a:moveTo>
                    <a:pt x="7440" y="12927"/>
                  </a:moveTo>
                  <a:lnTo>
                    <a:pt x="7440" y="16549"/>
                  </a:lnTo>
                  <a:lnTo>
                    <a:pt x="3622" y="16549"/>
                  </a:lnTo>
                  <a:cubicBezTo>
                    <a:pt x="3480" y="16549"/>
                    <a:pt x="3355" y="16665"/>
                    <a:pt x="3355" y="16817"/>
                  </a:cubicBezTo>
                  <a:cubicBezTo>
                    <a:pt x="3355" y="16960"/>
                    <a:pt x="3480" y="17084"/>
                    <a:pt x="3622" y="17084"/>
                  </a:cubicBezTo>
                  <a:lnTo>
                    <a:pt x="7440" y="17084"/>
                  </a:lnTo>
                  <a:lnTo>
                    <a:pt x="7440" y="17611"/>
                  </a:lnTo>
                  <a:lnTo>
                    <a:pt x="536" y="17611"/>
                  </a:lnTo>
                  <a:lnTo>
                    <a:pt x="536" y="17084"/>
                  </a:lnTo>
                  <a:lnTo>
                    <a:pt x="2463" y="17084"/>
                  </a:lnTo>
                  <a:cubicBezTo>
                    <a:pt x="2614" y="17084"/>
                    <a:pt x="2730" y="16960"/>
                    <a:pt x="2730" y="16817"/>
                  </a:cubicBezTo>
                  <a:cubicBezTo>
                    <a:pt x="2730" y="16665"/>
                    <a:pt x="2614" y="16549"/>
                    <a:pt x="2463" y="16549"/>
                  </a:cubicBezTo>
                  <a:lnTo>
                    <a:pt x="536" y="16549"/>
                  </a:lnTo>
                  <a:lnTo>
                    <a:pt x="536" y="12927"/>
                  </a:lnTo>
                  <a:close/>
                  <a:moveTo>
                    <a:pt x="2748" y="1"/>
                  </a:moveTo>
                  <a:cubicBezTo>
                    <a:pt x="2605" y="1"/>
                    <a:pt x="2480" y="126"/>
                    <a:pt x="2480" y="268"/>
                  </a:cubicBezTo>
                  <a:lnTo>
                    <a:pt x="2480" y="1062"/>
                  </a:lnTo>
                  <a:lnTo>
                    <a:pt x="268" y="1062"/>
                  </a:lnTo>
                  <a:cubicBezTo>
                    <a:pt x="125" y="1062"/>
                    <a:pt x="0" y="1187"/>
                    <a:pt x="0" y="1330"/>
                  </a:cubicBezTo>
                  <a:lnTo>
                    <a:pt x="0" y="17878"/>
                  </a:lnTo>
                  <a:cubicBezTo>
                    <a:pt x="0" y="18021"/>
                    <a:pt x="125" y="18146"/>
                    <a:pt x="268" y="18146"/>
                  </a:cubicBezTo>
                  <a:lnTo>
                    <a:pt x="15148" y="18146"/>
                  </a:lnTo>
                  <a:cubicBezTo>
                    <a:pt x="15291" y="18146"/>
                    <a:pt x="15416" y="18021"/>
                    <a:pt x="15416" y="17878"/>
                  </a:cubicBezTo>
                  <a:lnTo>
                    <a:pt x="15416" y="17004"/>
                  </a:lnTo>
                  <a:cubicBezTo>
                    <a:pt x="15416" y="16861"/>
                    <a:pt x="15291" y="16745"/>
                    <a:pt x="15148" y="16745"/>
                  </a:cubicBezTo>
                  <a:cubicBezTo>
                    <a:pt x="15006" y="16745"/>
                    <a:pt x="14881" y="16861"/>
                    <a:pt x="14881" y="17004"/>
                  </a:cubicBezTo>
                  <a:lnTo>
                    <a:pt x="14881" y="17611"/>
                  </a:lnTo>
                  <a:lnTo>
                    <a:pt x="7976" y="17611"/>
                  </a:lnTo>
                  <a:lnTo>
                    <a:pt x="7976" y="7869"/>
                  </a:lnTo>
                  <a:lnTo>
                    <a:pt x="14881" y="7869"/>
                  </a:lnTo>
                  <a:lnTo>
                    <a:pt x="14881" y="15862"/>
                  </a:lnTo>
                  <a:cubicBezTo>
                    <a:pt x="14881" y="16005"/>
                    <a:pt x="15006" y="16121"/>
                    <a:pt x="15148" y="16121"/>
                  </a:cubicBezTo>
                  <a:cubicBezTo>
                    <a:pt x="15291" y="16121"/>
                    <a:pt x="15416" y="16005"/>
                    <a:pt x="15416" y="15862"/>
                  </a:cubicBezTo>
                  <a:lnTo>
                    <a:pt x="15416" y="7610"/>
                  </a:lnTo>
                  <a:cubicBezTo>
                    <a:pt x="15416" y="7459"/>
                    <a:pt x="15291" y="7343"/>
                    <a:pt x="15148" y="7343"/>
                  </a:cubicBezTo>
                  <a:lnTo>
                    <a:pt x="14354" y="7343"/>
                  </a:lnTo>
                  <a:lnTo>
                    <a:pt x="14354" y="6245"/>
                  </a:lnTo>
                  <a:cubicBezTo>
                    <a:pt x="14354" y="6103"/>
                    <a:pt x="14229" y="5978"/>
                    <a:pt x="14087" y="5978"/>
                  </a:cubicBezTo>
                  <a:lnTo>
                    <a:pt x="7976" y="5978"/>
                  </a:lnTo>
                  <a:lnTo>
                    <a:pt x="7976" y="268"/>
                  </a:lnTo>
                  <a:cubicBezTo>
                    <a:pt x="7976" y="126"/>
                    <a:pt x="7860" y="1"/>
                    <a:pt x="7708" y="1"/>
                  </a:cubicBezTo>
                  <a:lnTo>
                    <a:pt x="4291" y="1"/>
                  </a:lnTo>
                  <a:cubicBezTo>
                    <a:pt x="4149" y="1"/>
                    <a:pt x="4033" y="126"/>
                    <a:pt x="4033" y="268"/>
                  </a:cubicBezTo>
                  <a:cubicBezTo>
                    <a:pt x="4033" y="420"/>
                    <a:pt x="4149" y="536"/>
                    <a:pt x="4291" y="536"/>
                  </a:cubicBezTo>
                  <a:lnTo>
                    <a:pt x="7440" y="536"/>
                  </a:lnTo>
                  <a:lnTo>
                    <a:pt x="7440" y="1062"/>
                  </a:lnTo>
                  <a:lnTo>
                    <a:pt x="3016" y="1062"/>
                  </a:lnTo>
                  <a:lnTo>
                    <a:pt x="3016" y="536"/>
                  </a:lnTo>
                  <a:lnTo>
                    <a:pt x="3158" y="536"/>
                  </a:lnTo>
                  <a:cubicBezTo>
                    <a:pt x="3310" y="536"/>
                    <a:pt x="3426" y="420"/>
                    <a:pt x="3426" y="268"/>
                  </a:cubicBezTo>
                  <a:cubicBezTo>
                    <a:pt x="3426" y="126"/>
                    <a:pt x="3310" y="1"/>
                    <a:pt x="3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5"/>
            <p:cNvSpPr/>
            <p:nvPr/>
          </p:nvSpPr>
          <p:spPr>
            <a:xfrm>
              <a:off x="1765050" y="2139675"/>
              <a:ext cx="61150" cy="57775"/>
            </a:xfrm>
            <a:custGeom>
              <a:rect b="b" l="l" r="r" t="t"/>
              <a:pathLst>
                <a:path extrusionOk="0" h="2311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2043"/>
                  </a:lnTo>
                  <a:cubicBezTo>
                    <a:pt x="1" y="2186"/>
                    <a:pt x="117" y="2311"/>
                    <a:pt x="260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3"/>
                  </a:cubicBezTo>
                  <a:lnTo>
                    <a:pt x="2445" y="268"/>
                  </a:lnTo>
                  <a:cubicBezTo>
                    <a:pt x="2445" y="125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1679875" y="2139675"/>
              <a:ext cx="61125" cy="57775"/>
            </a:xfrm>
            <a:custGeom>
              <a:rect b="b" l="l" r="r" t="t"/>
              <a:pathLst>
                <a:path extrusionOk="0" h="2311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2043"/>
                  </a:lnTo>
                  <a:cubicBezTo>
                    <a:pt x="0" y="2186"/>
                    <a:pt x="125" y="2311"/>
                    <a:pt x="268" y="2311"/>
                  </a:cubicBezTo>
                  <a:lnTo>
                    <a:pt x="2186" y="2311"/>
                  </a:lnTo>
                  <a:cubicBezTo>
                    <a:pt x="2328" y="2311"/>
                    <a:pt x="2444" y="2186"/>
                    <a:pt x="2444" y="2043"/>
                  </a:cubicBezTo>
                  <a:lnTo>
                    <a:pt x="2444" y="268"/>
                  </a:lnTo>
                  <a:cubicBezTo>
                    <a:pt x="2444" y="125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1765050" y="2217500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1"/>
                  </a:moveTo>
                  <a:cubicBezTo>
                    <a:pt x="117" y="1"/>
                    <a:pt x="1" y="117"/>
                    <a:pt x="1" y="268"/>
                  </a:cubicBezTo>
                  <a:lnTo>
                    <a:pt x="1" y="2035"/>
                  </a:lnTo>
                  <a:cubicBezTo>
                    <a:pt x="1" y="218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87"/>
                    <a:pt x="2445" y="2035"/>
                  </a:cubicBezTo>
                  <a:lnTo>
                    <a:pt x="2445" y="268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1679875" y="2217500"/>
              <a:ext cx="61125" cy="57575"/>
            </a:xfrm>
            <a:custGeom>
              <a:rect b="b" l="l" r="r" t="t"/>
              <a:pathLst>
                <a:path extrusionOk="0" h="2303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1"/>
                  </a:moveTo>
                  <a:cubicBezTo>
                    <a:pt x="125" y="1"/>
                    <a:pt x="0" y="117"/>
                    <a:pt x="0" y="268"/>
                  </a:cubicBezTo>
                  <a:lnTo>
                    <a:pt x="0" y="2035"/>
                  </a:lnTo>
                  <a:cubicBezTo>
                    <a:pt x="0" y="218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87"/>
                    <a:pt x="2444" y="2035"/>
                  </a:cubicBezTo>
                  <a:lnTo>
                    <a:pt x="2444" y="268"/>
                  </a:lnTo>
                  <a:cubicBezTo>
                    <a:pt x="2444" y="117"/>
                    <a:pt x="2328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1765050" y="2295350"/>
              <a:ext cx="61150" cy="57550"/>
            </a:xfrm>
            <a:custGeom>
              <a:rect b="b" l="l" r="r" t="t"/>
              <a:pathLst>
                <a:path extrusionOk="0" h="2302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1679875" y="2295350"/>
              <a:ext cx="61125" cy="57550"/>
            </a:xfrm>
            <a:custGeom>
              <a:rect b="b" l="l" r="r" t="t"/>
              <a:pathLst>
                <a:path extrusionOk="0" h="2302" w="2445">
                  <a:moveTo>
                    <a:pt x="1918" y="527"/>
                  </a:moveTo>
                  <a:lnTo>
                    <a:pt x="1918" y="1767"/>
                  </a:lnTo>
                  <a:lnTo>
                    <a:pt x="535" y="1767"/>
                  </a:lnTo>
                  <a:lnTo>
                    <a:pt x="535" y="527"/>
                  </a:lnTo>
                  <a:close/>
                  <a:moveTo>
                    <a:pt x="268" y="0"/>
                  </a:moveTo>
                  <a:cubicBezTo>
                    <a:pt x="125" y="0"/>
                    <a:pt x="0" y="116"/>
                    <a:pt x="0" y="259"/>
                  </a:cubicBezTo>
                  <a:lnTo>
                    <a:pt x="0" y="2034"/>
                  </a:lnTo>
                  <a:cubicBezTo>
                    <a:pt x="0" y="217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77"/>
                    <a:pt x="2444" y="2034"/>
                  </a:cubicBezTo>
                  <a:lnTo>
                    <a:pt x="2444" y="259"/>
                  </a:lnTo>
                  <a:cubicBezTo>
                    <a:pt x="2444" y="116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1579050" y="2266125"/>
              <a:ext cx="61150" cy="57800"/>
            </a:xfrm>
            <a:custGeom>
              <a:rect b="b" l="l" r="r" t="t"/>
              <a:pathLst>
                <a:path extrusionOk="0" h="2312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8"/>
                  </a:cubicBezTo>
                  <a:lnTo>
                    <a:pt x="1" y="2044"/>
                  </a:lnTo>
                  <a:cubicBezTo>
                    <a:pt x="1" y="2186"/>
                    <a:pt x="117" y="2311"/>
                    <a:pt x="259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4"/>
                  </a:cubicBezTo>
                  <a:lnTo>
                    <a:pt x="2445" y="268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55"/>
          <p:cNvSpPr txBox="1"/>
          <p:nvPr>
            <p:ph idx="5" type="subTitle"/>
          </p:nvPr>
        </p:nvSpPr>
        <p:spPr>
          <a:xfrm>
            <a:off x="5862476" y="2102575"/>
            <a:ext cx="23487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Hybrid Recommender Implementation</a:t>
            </a:r>
            <a:endParaRPr sz="1600"/>
          </a:p>
        </p:txBody>
      </p:sp>
      <p:sp>
        <p:nvSpPr>
          <p:cNvPr id="1082" name="Google Shape;1082;p55"/>
          <p:cNvSpPr txBox="1"/>
          <p:nvPr>
            <p:ph idx="2" type="subTitle"/>
          </p:nvPr>
        </p:nvSpPr>
        <p:spPr>
          <a:xfrm>
            <a:off x="5827024" y="2873150"/>
            <a:ext cx="23487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There are many ways to construct a hybrid RS. We would want to test and evaluate these possible systems to find out what fits our dataset the best.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We will experiment with re-ranking models and use KNN to take into account the mean ratings of each user, for user based collaborative filtering.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083" name="Google Shape;1083;p55"/>
          <p:cNvGrpSpPr/>
          <p:nvPr/>
        </p:nvGrpSpPr>
        <p:grpSpPr>
          <a:xfrm>
            <a:off x="6810925" y="1501825"/>
            <a:ext cx="385400" cy="453675"/>
            <a:chOff x="1467325" y="1929800"/>
            <a:chExt cx="385400" cy="453675"/>
          </a:xfrm>
        </p:grpSpPr>
        <p:sp>
          <p:nvSpPr>
            <p:cNvPr id="1084" name="Google Shape;1084;p55"/>
            <p:cNvSpPr/>
            <p:nvPr/>
          </p:nvSpPr>
          <p:spPr>
            <a:xfrm>
              <a:off x="1579050" y="198287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17"/>
                    <a:pt x="1" y="269"/>
                  </a:cubicBezTo>
                  <a:lnTo>
                    <a:pt x="1" y="2035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35"/>
                  </a:cubicBezTo>
                  <a:lnTo>
                    <a:pt x="2445" y="269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1579050" y="20607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59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1579050" y="21383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9"/>
                  </a:cubicBezTo>
                  <a:lnTo>
                    <a:pt x="1" y="2044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44"/>
                  </a:cubicBezTo>
                  <a:lnTo>
                    <a:pt x="2445" y="269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5"/>
            <p:cNvSpPr/>
            <p:nvPr/>
          </p:nvSpPr>
          <p:spPr>
            <a:xfrm>
              <a:off x="1467325" y="1929800"/>
              <a:ext cx="385400" cy="453675"/>
            </a:xfrm>
            <a:custGeom>
              <a:rect b="b" l="l" r="r" t="t"/>
              <a:pathLst>
                <a:path extrusionOk="0" h="18147" w="15416">
                  <a:moveTo>
                    <a:pt x="8449" y="6513"/>
                  </a:moveTo>
                  <a:lnTo>
                    <a:pt x="8449" y="7343"/>
                  </a:lnTo>
                  <a:lnTo>
                    <a:pt x="7976" y="7343"/>
                  </a:lnTo>
                  <a:lnTo>
                    <a:pt x="7976" y="6513"/>
                  </a:lnTo>
                  <a:close/>
                  <a:moveTo>
                    <a:pt x="10322" y="6513"/>
                  </a:moveTo>
                  <a:lnTo>
                    <a:pt x="10322" y="7343"/>
                  </a:lnTo>
                  <a:lnTo>
                    <a:pt x="8975" y="7343"/>
                  </a:lnTo>
                  <a:lnTo>
                    <a:pt x="8975" y="6513"/>
                  </a:lnTo>
                  <a:close/>
                  <a:moveTo>
                    <a:pt x="12195" y="6513"/>
                  </a:moveTo>
                  <a:lnTo>
                    <a:pt x="12195" y="7343"/>
                  </a:lnTo>
                  <a:lnTo>
                    <a:pt x="10848" y="7343"/>
                  </a:lnTo>
                  <a:lnTo>
                    <a:pt x="10848" y="6513"/>
                  </a:lnTo>
                  <a:close/>
                  <a:moveTo>
                    <a:pt x="13819" y="6513"/>
                  </a:moveTo>
                  <a:lnTo>
                    <a:pt x="13819" y="7343"/>
                  </a:lnTo>
                  <a:lnTo>
                    <a:pt x="12731" y="7343"/>
                  </a:lnTo>
                  <a:lnTo>
                    <a:pt x="12731" y="6513"/>
                  </a:lnTo>
                  <a:close/>
                  <a:moveTo>
                    <a:pt x="7440" y="1598"/>
                  </a:moveTo>
                  <a:lnTo>
                    <a:pt x="7440" y="11339"/>
                  </a:lnTo>
                  <a:lnTo>
                    <a:pt x="536" y="11339"/>
                  </a:lnTo>
                  <a:lnTo>
                    <a:pt x="536" y="1598"/>
                  </a:lnTo>
                  <a:close/>
                  <a:moveTo>
                    <a:pt x="7440" y="11866"/>
                  </a:moveTo>
                  <a:lnTo>
                    <a:pt x="7440" y="12401"/>
                  </a:lnTo>
                  <a:lnTo>
                    <a:pt x="536" y="12401"/>
                  </a:lnTo>
                  <a:lnTo>
                    <a:pt x="536" y="11866"/>
                  </a:lnTo>
                  <a:close/>
                  <a:moveTo>
                    <a:pt x="7440" y="12927"/>
                  </a:moveTo>
                  <a:lnTo>
                    <a:pt x="7440" y="16549"/>
                  </a:lnTo>
                  <a:lnTo>
                    <a:pt x="3622" y="16549"/>
                  </a:lnTo>
                  <a:cubicBezTo>
                    <a:pt x="3480" y="16549"/>
                    <a:pt x="3355" y="16665"/>
                    <a:pt x="3355" y="16817"/>
                  </a:cubicBezTo>
                  <a:cubicBezTo>
                    <a:pt x="3355" y="16960"/>
                    <a:pt x="3480" y="17084"/>
                    <a:pt x="3622" y="17084"/>
                  </a:cubicBezTo>
                  <a:lnTo>
                    <a:pt x="7440" y="17084"/>
                  </a:lnTo>
                  <a:lnTo>
                    <a:pt x="7440" y="17611"/>
                  </a:lnTo>
                  <a:lnTo>
                    <a:pt x="536" y="17611"/>
                  </a:lnTo>
                  <a:lnTo>
                    <a:pt x="536" y="17084"/>
                  </a:lnTo>
                  <a:lnTo>
                    <a:pt x="2463" y="17084"/>
                  </a:lnTo>
                  <a:cubicBezTo>
                    <a:pt x="2614" y="17084"/>
                    <a:pt x="2730" y="16960"/>
                    <a:pt x="2730" y="16817"/>
                  </a:cubicBezTo>
                  <a:cubicBezTo>
                    <a:pt x="2730" y="16665"/>
                    <a:pt x="2614" y="16549"/>
                    <a:pt x="2463" y="16549"/>
                  </a:cubicBezTo>
                  <a:lnTo>
                    <a:pt x="536" y="16549"/>
                  </a:lnTo>
                  <a:lnTo>
                    <a:pt x="536" y="12927"/>
                  </a:lnTo>
                  <a:close/>
                  <a:moveTo>
                    <a:pt x="2748" y="1"/>
                  </a:moveTo>
                  <a:cubicBezTo>
                    <a:pt x="2605" y="1"/>
                    <a:pt x="2480" y="126"/>
                    <a:pt x="2480" y="268"/>
                  </a:cubicBezTo>
                  <a:lnTo>
                    <a:pt x="2480" y="1062"/>
                  </a:lnTo>
                  <a:lnTo>
                    <a:pt x="268" y="1062"/>
                  </a:lnTo>
                  <a:cubicBezTo>
                    <a:pt x="125" y="1062"/>
                    <a:pt x="0" y="1187"/>
                    <a:pt x="0" y="1330"/>
                  </a:cubicBezTo>
                  <a:lnTo>
                    <a:pt x="0" y="17878"/>
                  </a:lnTo>
                  <a:cubicBezTo>
                    <a:pt x="0" y="18021"/>
                    <a:pt x="125" y="18146"/>
                    <a:pt x="268" y="18146"/>
                  </a:cubicBezTo>
                  <a:lnTo>
                    <a:pt x="15148" y="18146"/>
                  </a:lnTo>
                  <a:cubicBezTo>
                    <a:pt x="15291" y="18146"/>
                    <a:pt x="15416" y="18021"/>
                    <a:pt x="15416" y="17878"/>
                  </a:cubicBezTo>
                  <a:lnTo>
                    <a:pt x="15416" y="17004"/>
                  </a:lnTo>
                  <a:cubicBezTo>
                    <a:pt x="15416" y="16861"/>
                    <a:pt x="15291" y="16745"/>
                    <a:pt x="15148" y="16745"/>
                  </a:cubicBezTo>
                  <a:cubicBezTo>
                    <a:pt x="15006" y="16745"/>
                    <a:pt x="14881" y="16861"/>
                    <a:pt x="14881" y="17004"/>
                  </a:cubicBezTo>
                  <a:lnTo>
                    <a:pt x="14881" y="17611"/>
                  </a:lnTo>
                  <a:lnTo>
                    <a:pt x="7976" y="17611"/>
                  </a:lnTo>
                  <a:lnTo>
                    <a:pt x="7976" y="7869"/>
                  </a:lnTo>
                  <a:lnTo>
                    <a:pt x="14881" y="7869"/>
                  </a:lnTo>
                  <a:lnTo>
                    <a:pt x="14881" y="15862"/>
                  </a:lnTo>
                  <a:cubicBezTo>
                    <a:pt x="14881" y="16005"/>
                    <a:pt x="15006" y="16121"/>
                    <a:pt x="15148" y="16121"/>
                  </a:cubicBezTo>
                  <a:cubicBezTo>
                    <a:pt x="15291" y="16121"/>
                    <a:pt x="15416" y="16005"/>
                    <a:pt x="15416" y="15862"/>
                  </a:cubicBezTo>
                  <a:lnTo>
                    <a:pt x="15416" y="7610"/>
                  </a:lnTo>
                  <a:cubicBezTo>
                    <a:pt x="15416" y="7459"/>
                    <a:pt x="15291" y="7343"/>
                    <a:pt x="15148" y="7343"/>
                  </a:cubicBezTo>
                  <a:lnTo>
                    <a:pt x="14354" y="7343"/>
                  </a:lnTo>
                  <a:lnTo>
                    <a:pt x="14354" y="6245"/>
                  </a:lnTo>
                  <a:cubicBezTo>
                    <a:pt x="14354" y="6103"/>
                    <a:pt x="14229" y="5978"/>
                    <a:pt x="14087" y="5978"/>
                  </a:cubicBezTo>
                  <a:lnTo>
                    <a:pt x="7976" y="5978"/>
                  </a:lnTo>
                  <a:lnTo>
                    <a:pt x="7976" y="268"/>
                  </a:lnTo>
                  <a:cubicBezTo>
                    <a:pt x="7976" y="126"/>
                    <a:pt x="7860" y="1"/>
                    <a:pt x="7708" y="1"/>
                  </a:cubicBezTo>
                  <a:lnTo>
                    <a:pt x="4291" y="1"/>
                  </a:lnTo>
                  <a:cubicBezTo>
                    <a:pt x="4149" y="1"/>
                    <a:pt x="4033" y="126"/>
                    <a:pt x="4033" y="268"/>
                  </a:cubicBezTo>
                  <a:cubicBezTo>
                    <a:pt x="4033" y="420"/>
                    <a:pt x="4149" y="536"/>
                    <a:pt x="4291" y="536"/>
                  </a:cubicBezTo>
                  <a:lnTo>
                    <a:pt x="7440" y="536"/>
                  </a:lnTo>
                  <a:lnTo>
                    <a:pt x="7440" y="1062"/>
                  </a:lnTo>
                  <a:lnTo>
                    <a:pt x="3016" y="1062"/>
                  </a:lnTo>
                  <a:lnTo>
                    <a:pt x="3016" y="536"/>
                  </a:lnTo>
                  <a:lnTo>
                    <a:pt x="3158" y="536"/>
                  </a:lnTo>
                  <a:cubicBezTo>
                    <a:pt x="3310" y="536"/>
                    <a:pt x="3426" y="420"/>
                    <a:pt x="3426" y="268"/>
                  </a:cubicBezTo>
                  <a:cubicBezTo>
                    <a:pt x="3426" y="126"/>
                    <a:pt x="3310" y="1"/>
                    <a:pt x="3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1765050" y="2139675"/>
              <a:ext cx="61150" cy="57775"/>
            </a:xfrm>
            <a:custGeom>
              <a:rect b="b" l="l" r="r" t="t"/>
              <a:pathLst>
                <a:path extrusionOk="0" h="2311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2043"/>
                  </a:lnTo>
                  <a:cubicBezTo>
                    <a:pt x="1" y="2186"/>
                    <a:pt x="117" y="2311"/>
                    <a:pt x="260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3"/>
                  </a:cubicBezTo>
                  <a:lnTo>
                    <a:pt x="2445" y="268"/>
                  </a:lnTo>
                  <a:cubicBezTo>
                    <a:pt x="2445" y="125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1679875" y="2139675"/>
              <a:ext cx="61125" cy="57775"/>
            </a:xfrm>
            <a:custGeom>
              <a:rect b="b" l="l" r="r" t="t"/>
              <a:pathLst>
                <a:path extrusionOk="0" h="2311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2043"/>
                  </a:lnTo>
                  <a:cubicBezTo>
                    <a:pt x="0" y="2186"/>
                    <a:pt x="125" y="2311"/>
                    <a:pt x="268" y="2311"/>
                  </a:cubicBezTo>
                  <a:lnTo>
                    <a:pt x="2186" y="2311"/>
                  </a:lnTo>
                  <a:cubicBezTo>
                    <a:pt x="2328" y="2311"/>
                    <a:pt x="2444" y="2186"/>
                    <a:pt x="2444" y="2043"/>
                  </a:cubicBezTo>
                  <a:lnTo>
                    <a:pt x="2444" y="268"/>
                  </a:lnTo>
                  <a:cubicBezTo>
                    <a:pt x="2444" y="125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1765050" y="2217500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1"/>
                  </a:moveTo>
                  <a:cubicBezTo>
                    <a:pt x="117" y="1"/>
                    <a:pt x="1" y="117"/>
                    <a:pt x="1" y="268"/>
                  </a:cubicBezTo>
                  <a:lnTo>
                    <a:pt x="1" y="2035"/>
                  </a:lnTo>
                  <a:cubicBezTo>
                    <a:pt x="1" y="218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87"/>
                    <a:pt x="2445" y="2035"/>
                  </a:cubicBezTo>
                  <a:lnTo>
                    <a:pt x="2445" y="268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1679875" y="2217500"/>
              <a:ext cx="61125" cy="57575"/>
            </a:xfrm>
            <a:custGeom>
              <a:rect b="b" l="l" r="r" t="t"/>
              <a:pathLst>
                <a:path extrusionOk="0" h="2303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1"/>
                  </a:moveTo>
                  <a:cubicBezTo>
                    <a:pt x="125" y="1"/>
                    <a:pt x="0" y="117"/>
                    <a:pt x="0" y="268"/>
                  </a:cubicBezTo>
                  <a:lnTo>
                    <a:pt x="0" y="2035"/>
                  </a:lnTo>
                  <a:cubicBezTo>
                    <a:pt x="0" y="218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87"/>
                    <a:pt x="2444" y="2035"/>
                  </a:cubicBezTo>
                  <a:lnTo>
                    <a:pt x="2444" y="268"/>
                  </a:lnTo>
                  <a:cubicBezTo>
                    <a:pt x="2444" y="117"/>
                    <a:pt x="2328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5"/>
            <p:cNvSpPr/>
            <p:nvPr/>
          </p:nvSpPr>
          <p:spPr>
            <a:xfrm>
              <a:off x="1765050" y="2295350"/>
              <a:ext cx="61150" cy="57550"/>
            </a:xfrm>
            <a:custGeom>
              <a:rect b="b" l="l" r="r" t="t"/>
              <a:pathLst>
                <a:path extrusionOk="0" h="2302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5"/>
            <p:cNvSpPr/>
            <p:nvPr/>
          </p:nvSpPr>
          <p:spPr>
            <a:xfrm>
              <a:off x="1679875" y="2295350"/>
              <a:ext cx="61125" cy="57550"/>
            </a:xfrm>
            <a:custGeom>
              <a:rect b="b" l="l" r="r" t="t"/>
              <a:pathLst>
                <a:path extrusionOk="0" h="2302" w="2445">
                  <a:moveTo>
                    <a:pt x="1918" y="527"/>
                  </a:moveTo>
                  <a:lnTo>
                    <a:pt x="1918" y="1767"/>
                  </a:lnTo>
                  <a:lnTo>
                    <a:pt x="535" y="1767"/>
                  </a:lnTo>
                  <a:lnTo>
                    <a:pt x="535" y="527"/>
                  </a:lnTo>
                  <a:close/>
                  <a:moveTo>
                    <a:pt x="268" y="0"/>
                  </a:moveTo>
                  <a:cubicBezTo>
                    <a:pt x="125" y="0"/>
                    <a:pt x="0" y="116"/>
                    <a:pt x="0" y="259"/>
                  </a:cubicBezTo>
                  <a:lnTo>
                    <a:pt x="0" y="2034"/>
                  </a:lnTo>
                  <a:cubicBezTo>
                    <a:pt x="0" y="217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77"/>
                    <a:pt x="2444" y="2034"/>
                  </a:cubicBezTo>
                  <a:lnTo>
                    <a:pt x="2444" y="259"/>
                  </a:lnTo>
                  <a:cubicBezTo>
                    <a:pt x="2444" y="116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5"/>
            <p:cNvSpPr/>
            <p:nvPr/>
          </p:nvSpPr>
          <p:spPr>
            <a:xfrm>
              <a:off x="1579050" y="2266125"/>
              <a:ext cx="61150" cy="57800"/>
            </a:xfrm>
            <a:custGeom>
              <a:rect b="b" l="l" r="r" t="t"/>
              <a:pathLst>
                <a:path extrusionOk="0" h="2312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8"/>
                  </a:cubicBezTo>
                  <a:lnTo>
                    <a:pt x="1" y="2044"/>
                  </a:lnTo>
                  <a:cubicBezTo>
                    <a:pt x="1" y="2186"/>
                    <a:pt x="117" y="2311"/>
                    <a:pt x="259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4"/>
                  </a:cubicBezTo>
                  <a:lnTo>
                    <a:pt x="2445" y="268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55"/>
          <p:cNvGrpSpPr/>
          <p:nvPr/>
        </p:nvGrpSpPr>
        <p:grpSpPr>
          <a:xfrm>
            <a:off x="4299906" y="1687678"/>
            <a:ext cx="389090" cy="296231"/>
            <a:chOff x="2622794" y="1990868"/>
            <a:chExt cx="389090" cy="296231"/>
          </a:xfrm>
        </p:grpSpPr>
        <p:sp>
          <p:nvSpPr>
            <p:cNvPr id="1096" name="Google Shape;1096;p55"/>
            <p:cNvSpPr/>
            <p:nvPr/>
          </p:nvSpPr>
          <p:spPr>
            <a:xfrm>
              <a:off x="2654910" y="1990868"/>
              <a:ext cx="324873" cy="224468"/>
            </a:xfrm>
            <a:custGeom>
              <a:rect b="b" l="l" r="r" t="t"/>
              <a:pathLst>
                <a:path extrusionOk="0" h="14992" w="21698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FB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5"/>
            <p:cNvSpPr/>
            <p:nvPr/>
          </p:nvSpPr>
          <p:spPr>
            <a:xfrm>
              <a:off x="2654910" y="1990868"/>
              <a:ext cx="324873" cy="224468"/>
            </a:xfrm>
            <a:custGeom>
              <a:rect b="b" l="l" r="r" t="t"/>
              <a:pathLst>
                <a:path extrusionOk="0" h="14992" w="21698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FFA0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5"/>
            <p:cNvSpPr/>
            <p:nvPr/>
          </p:nvSpPr>
          <p:spPr>
            <a:xfrm>
              <a:off x="2679135" y="2015108"/>
              <a:ext cx="276407" cy="162137"/>
            </a:xfrm>
            <a:custGeom>
              <a:rect b="b" l="l" r="r" t="t"/>
              <a:pathLst>
                <a:path extrusionOk="0" h="10829" w="18461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5"/>
            <p:cNvSpPr/>
            <p:nvPr/>
          </p:nvSpPr>
          <p:spPr>
            <a:xfrm>
              <a:off x="2679135" y="2015108"/>
              <a:ext cx="276722" cy="162137"/>
            </a:xfrm>
            <a:custGeom>
              <a:rect b="b" l="l" r="r" t="t"/>
              <a:pathLst>
                <a:path extrusionOk="0" h="10829" w="18482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5"/>
            <p:cNvSpPr/>
            <p:nvPr/>
          </p:nvSpPr>
          <p:spPr>
            <a:xfrm>
              <a:off x="2622794" y="2264430"/>
              <a:ext cx="388776" cy="22668"/>
            </a:xfrm>
            <a:custGeom>
              <a:rect b="b" l="l" r="r" t="t"/>
              <a:pathLst>
                <a:path extrusionOk="0" h="1514" w="25966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5"/>
            <p:cNvSpPr/>
            <p:nvPr/>
          </p:nvSpPr>
          <p:spPr>
            <a:xfrm>
              <a:off x="2623108" y="2201471"/>
              <a:ext cx="388776" cy="62974"/>
            </a:xfrm>
            <a:custGeom>
              <a:rect b="b" l="l" r="r" t="t"/>
              <a:pathLst>
                <a:path extrusionOk="0" h="4206" w="25966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5"/>
            <p:cNvSpPr/>
            <p:nvPr/>
          </p:nvSpPr>
          <p:spPr>
            <a:xfrm>
              <a:off x="2623108" y="2201471"/>
              <a:ext cx="388776" cy="62974"/>
            </a:xfrm>
            <a:custGeom>
              <a:rect b="b" l="l" r="r" t="t"/>
              <a:pathLst>
                <a:path extrusionOk="0" h="4206" w="25966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5"/>
            <p:cNvSpPr/>
            <p:nvPr/>
          </p:nvSpPr>
          <p:spPr>
            <a:xfrm>
              <a:off x="2766021" y="2232943"/>
              <a:ext cx="102951" cy="31502"/>
            </a:xfrm>
            <a:custGeom>
              <a:rect b="b" l="l" r="r" t="t"/>
              <a:pathLst>
                <a:path extrusionOk="0" h="2104" w="6876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5"/>
            <p:cNvSpPr/>
            <p:nvPr/>
          </p:nvSpPr>
          <p:spPr>
            <a:xfrm>
              <a:off x="2766021" y="2253096"/>
              <a:ext cx="102951" cy="11349"/>
            </a:xfrm>
            <a:custGeom>
              <a:rect b="b" l="l" r="r" t="t"/>
              <a:pathLst>
                <a:path extrusionOk="0" h="758" w="6876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55"/>
          <p:cNvGrpSpPr/>
          <p:nvPr/>
        </p:nvGrpSpPr>
        <p:grpSpPr>
          <a:xfrm>
            <a:off x="1748062" y="1622604"/>
            <a:ext cx="429912" cy="426365"/>
            <a:chOff x="3117788" y="3812546"/>
            <a:chExt cx="341065" cy="341065"/>
          </a:xfrm>
        </p:grpSpPr>
        <p:sp>
          <p:nvSpPr>
            <p:cNvPr id="1106" name="Google Shape;1106;p55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5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5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5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5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5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55"/>
          <p:cNvGrpSpPr/>
          <p:nvPr/>
        </p:nvGrpSpPr>
        <p:grpSpPr>
          <a:xfrm>
            <a:off x="6839001" y="1557578"/>
            <a:ext cx="395640" cy="426334"/>
            <a:chOff x="3082075" y="2871805"/>
            <a:chExt cx="318884" cy="379807"/>
          </a:xfrm>
        </p:grpSpPr>
        <p:sp>
          <p:nvSpPr>
            <p:cNvPr id="1113" name="Google Shape;1113;p55"/>
            <p:cNvSpPr/>
            <p:nvPr/>
          </p:nvSpPr>
          <p:spPr>
            <a:xfrm>
              <a:off x="3105357" y="2915584"/>
              <a:ext cx="248708" cy="281887"/>
            </a:xfrm>
            <a:custGeom>
              <a:rect b="b" l="l" r="r" t="t"/>
              <a:pathLst>
                <a:path extrusionOk="0" h="18827" w="16611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5"/>
            <p:cNvSpPr/>
            <p:nvPr/>
          </p:nvSpPr>
          <p:spPr>
            <a:xfrm>
              <a:off x="3210180" y="2990956"/>
              <a:ext cx="62974" cy="68005"/>
            </a:xfrm>
            <a:custGeom>
              <a:rect b="b" l="l" r="r" t="t"/>
              <a:pathLst>
                <a:path extrusionOk="0" h="4542" w="4206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5"/>
            <p:cNvSpPr/>
            <p:nvPr/>
          </p:nvSpPr>
          <p:spPr>
            <a:xfrm>
              <a:off x="3241667" y="3020542"/>
              <a:ext cx="31487" cy="163709"/>
            </a:xfrm>
            <a:custGeom>
              <a:rect b="b" l="l" r="r" t="t"/>
              <a:pathLst>
                <a:path extrusionOk="0" h="10934" w="2103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5"/>
            <p:cNvSpPr/>
            <p:nvPr/>
          </p:nvSpPr>
          <p:spPr>
            <a:xfrm>
              <a:off x="3210180" y="3020542"/>
              <a:ext cx="31502" cy="163709"/>
            </a:xfrm>
            <a:custGeom>
              <a:rect b="b" l="l" r="r" t="t"/>
              <a:pathLst>
                <a:path extrusionOk="0" h="10934" w="2104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5"/>
            <p:cNvSpPr/>
            <p:nvPr/>
          </p:nvSpPr>
          <p:spPr>
            <a:xfrm>
              <a:off x="3236307" y="3026845"/>
              <a:ext cx="10720" cy="157406"/>
            </a:xfrm>
            <a:custGeom>
              <a:rect b="b" l="l" r="r" t="t"/>
              <a:pathLst>
                <a:path extrusionOk="0" h="10513" w="716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5"/>
            <p:cNvSpPr/>
            <p:nvPr/>
          </p:nvSpPr>
          <p:spPr>
            <a:xfrm>
              <a:off x="3224673" y="2973318"/>
              <a:ext cx="33688" cy="30080"/>
            </a:xfrm>
            <a:custGeom>
              <a:rect b="b" l="l" r="r" t="t"/>
              <a:pathLst>
                <a:path extrusionOk="0" h="2009" w="225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5"/>
            <p:cNvSpPr/>
            <p:nvPr/>
          </p:nvSpPr>
          <p:spPr>
            <a:xfrm>
              <a:off x="3255651" y="2935558"/>
              <a:ext cx="81720" cy="99477"/>
            </a:xfrm>
            <a:custGeom>
              <a:rect b="b" l="l" r="r" t="t"/>
              <a:pathLst>
                <a:path extrusionOk="0" h="6644" w="5458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5"/>
            <p:cNvSpPr/>
            <p:nvPr/>
          </p:nvSpPr>
          <p:spPr>
            <a:xfrm>
              <a:off x="3230752" y="2932399"/>
              <a:ext cx="25304" cy="13880"/>
            </a:xfrm>
            <a:custGeom>
              <a:rect b="b" l="l" r="r" t="t"/>
              <a:pathLst>
                <a:path extrusionOk="0" h="927" w="169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5"/>
            <p:cNvSpPr/>
            <p:nvPr/>
          </p:nvSpPr>
          <p:spPr>
            <a:xfrm>
              <a:off x="3374817" y="3024629"/>
              <a:ext cx="26142" cy="10091"/>
            </a:xfrm>
            <a:custGeom>
              <a:rect b="b" l="l" r="r" t="t"/>
              <a:pathLst>
                <a:path extrusionOk="0" h="674" w="1746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5"/>
            <p:cNvSpPr/>
            <p:nvPr/>
          </p:nvSpPr>
          <p:spPr>
            <a:xfrm>
              <a:off x="3082075" y="3024629"/>
              <a:ext cx="26142" cy="10091"/>
            </a:xfrm>
            <a:custGeom>
              <a:rect b="b" l="l" r="r" t="t"/>
              <a:pathLst>
                <a:path extrusionOk="0" h="674" w="1746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5"/>
            <p:cNvSpPr/>
            <p:nvPr/>
          </p:nvSpPr>
          <p:spPr>
            <a:xfrm>
              <a:off x="3355623" y="2948000"/>
              <a:ext cx="25528" cy="16844"/>
            </a:xfrm>
            <a:custGeom>
              <a:rect b="b" l="l" r="r" t="t"/>
              <a:pathLst>
                <a:path extrusionOk="0" h="1125" w="1705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5"/>
            <p:cNvSpPr/>
            <p:nvPr/>
          </p:nvSpPr>
          <p:spPr>
            <a:xfrm>
              <a:off x="3102213" y="3094371"/>
              <a:ext cx="25528" cy="16844"/>
            </a:xfrm>
            <a:custGeom>
              <a:rect b="b" l="l" r="r" t="t"/>
              <a:pathLst>
                <a:path extrusionOk="0" h="1125" w="1705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5"/>
            <p:cNvSpPr/>
            <p:nvPr/>
          </p:nvSpPr>
          <p:spPr>
            <a:xfrm>
              <a:off x="3305001" y="2892257"/>
              <a:ext cx="19629" cy="20976"/>
            </a:xfrm>
            <a:custGeom>
              <a:rect b="b" l="l" r="r" t="t"/>
              <a:pathLst>
                <a:path extrusionOk="0" h="1401" w="1311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5"/>
            <p:cNvSpPr/>
            <p:nvPr/>
          </p:nvSpPr>
          <p:spPr>
            <a:xfrm>
              <a:off x="3236307" y="2871805"/>
              <a:ext cx="10406" cy="22833"/>
            </a:xfrm>
            <a:custGeom>
              <a:rect b="b" l="l" r="r" t="t"/>
              <a:pathLst>
                <a:path extrusionOk="0" h="1525" w="695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5"/>
            <p:cNvSpPr/>
            <p:nvPr/>
          </p:nvSpPr>
          <p:spPr>
            <a:xfrm>
              <a:off x="3158405" y="2892257"/>
              <a:ext cx="19689" cy="21276"/>
            </a:xfrm>
            <a:custGeom>
              <a:rect b="b" l="l" r="r" t="t"/>
              <a:pathLst>
                <a:path extrusionOk="0" h="1421" w="1315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5"/>
            <p:cNvSpPr/>
            <p:nvPr/>
          </p:nvSpPr>
          <p:spPr>
            <a:xfrm>
              <a:off x="3101884" y="2948000"/>
              <a:ext cx="25528" cy="16844"/>
            </a:xfrm>
            <a:custGeom>
              <a:rect b="b" l="l" r="r" t="t"/>
              <a:pathLst>
                <a:path extrusionOk="0" h="1125" w="1705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5"/>
            <p:cNvSpPr/>
            <p:nvPr/>
          </p:nvSpPr>
          <p:spPr>
            <a:xfrm>
              <a:off x="3355278" y="3094371"/>
              <a:ext cx="25543" cy="16844"/>
            </a:xfrm>
            <a:custGeom>
              <a:rect b="b" l="l" r="r" t="t"/>
              <a:pathLst>
                <a:path extrusionOk="0" h="1125" w="1706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3223401" y="3230187"/>
              <a:ext cx="36533" cy="21426"/>
            </a:xfrm>
            <a:custGeom>
              <a:rect b="b" l="l" r="r" t="t"/>
              <a:pathLst>
                <a:path extrusionOk="0" h="1431" w="244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5"/>
            <p:cNvSpPr/>
            <p:nvPr/>
          </p:nvSpPr>
          <p:spPr>
            <a:xfrm>
              <a:off x="3188470" y="3173531"/>
              <a:ext cx="106095" cy="61088"/>
            </a:xfrm>
            <a:custGeom>
              <a:rect b="b" l="l" r="r" t="t"/>
              <a:pathLst>
                <a:path extrusionOk="0" h="4080" w="7086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3188470" y="3191153"/>
              <a:ext cx="106095" cy="13865"/>
            </a:xfrm>
            <a:custGeom>
              <a:rect b="b" l="l" r="r" t="t"/>
              <a:pathLst>
                <a:path extrusionOk="0" h="926" w="7086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6"/>
          <p:cNvSpPr txBox="1"/>
          <p:nvPr>
            <p:ph type="title"/>
          </p:nvPr>
        </p:nvSpPr>
        <p:spPr>
          <a:xfrm>
            <a:off x="1639800" y="2199450"/>
            <a:ext cx="5864400" cy="7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>
            <p:ph idx="3" type="title"/>
          </p:nvPr>
        </p:nvSpPr>
        <p:spPr>
          <a:xfrm>
            <a:off x="1496425" y="678375"/>
            <a:ext cx="16458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06" name="Google Shape;506;p33"/>
          <p:cNvSpPr txBox="1"/>
          <p:nvPr>
            <p:ph type="title"/>
          </p:nvPr>
        </p:nvSpPr>
        <p:spPr>
          <a:xfrm>
            <a:off x="1496425" y="2084775"/>
            <a:ext cx="50046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Movie Recommendations System Case Study</a:t>
            </a:r>
            <a:endParaRPr sz="2800"/>
          </a:p>
        </p:txBody>
      </p:sp>
      <p:grpSp>
        <p:nvGrpSpPr>
          <p:cNvPr id="507" name="Google Shape;507;p33"/>
          <p:cNvGrpSpPr/>
          <p:nvPr/>
        </p:nvGrpSpPr>
        <p:grpSpPr>
          <a:xfrm>
            <a:off x="2992811" y="796923"/>
            <a:ext cx="1579192" cy="1169295"/>
            <a:chOff x="5290499" y="2481533"/>
            <a:chExt cx="360628" cy="247292"/>
          </a:xfrm>
        </p:grpSpPr>
        <p:sp>
          <p:nvSpPr>
            <p:cNvPr id="508" name="Google Shape;508;p33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/>
          <p:nvPr>
            <p:ph type="title"/>
          </p:nvPr>
        </p:nvSpPr>
        <p:spPr>
          <a:xfrm>
            <a:off x="461325" y="790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Business Problems and ML Goals</a:t>
            </a:r>
            <a:endParaRPr sz="1600"/>
          </a:p>
        </p:txBody>
      </p:sp>
      <p:sp>
        <p:nvSpPr>
          <p:cNvPr id="540" name="Google Shape;540;p34"/>
          <p:cNvSpPr txBox="1"/>
          <p:nvPr>
            <p:ph idx="2" type="subTitle"/>
          </p:nvPr>
        </p:nvSpPr>
        <p:spPr>
          <a:xfrm>
            <a:off x="709600" y="1472575"/>
            <a:ext cx="5939100" cy="24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Business Goal:</a:t>
            </a:r>
            <a:r>
              <a:rPr b="1" lang="en-GB" sz="1600"/>
              <a:t> </a:t>
            </a:r>
            <a:r>
              <a:rPr lang="en-GB" sz="1600">
                <a:solidFill>
                  <a:srgbClr val="000000"/>
                </a:solidFill>
              </a:rPr>
              <a:t> Evaluate the quality of search results and offer user items that are highly relevant to their queries or aligned with their browsing history.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522E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ML Goal:</a:t>
            </a:r>
            <a:r>
              <a:rPr b="1" lang="en-GB" sz="1600"/>
              <a:t>  </a:t>
            </a:r>
            <a:r>
              <a:rPr lang="en-GB" sz="1600">
                <a:solidFill>
                  <a:srgbClr val="000000"/>
                </a:solidFill>
              </a:rPr>
              <a:t>Predict individual preferences and behavior and provide tailored recommendations.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541" name="Google Shape;541;p34"/>
          <p:cNvGrpSpPr/>
          <p:nvPr/>
        </p:nvGrpSpPr>
        <p:grpSpPr>
          <a:xfrm>
            <a:off x="7070036" y="2064623"/>
            <a:ext cx="1579192" cy="1169295"/>
            <a:chOff x="5290499" y="2481533"/>
            <a:chExt cx="360628" cy="247292"/>
          </a:xfrm>
        </p:grpSpPr>
        <p:sp>
          <p:nvSpPr>
            <p:cNvPr id="542" name="Google Shape;542;p34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5"/>
          <p:cNvSpPr txBox="1"/>
          <p:nvPr>
            <p:ph type="title"/>
          </p:nvPr>
        </p:nvSpPr>
        <p:spPr>
          <a:xfrm>
            <a:off x="524175" y="606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Highlights on Data Processing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74" name="Google Shape;574;p35"/>
          <p:cNvSpPr txBox="1"/>
          <p:nvPr>
            <p:ph idx="2" type="subTitle"/>
          </p:nvPr>
        </p:nvSpPr>
        <p:spPr>
          <a:xfrm>
            <a:off x="709600" y="1472575"/>
            <a:ext cx="63159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523A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Weighted Rating: </a:t>
            </a:r>
            <a:r>
              <a:rPr lang="en-GB" sz="1600">
                <a:solidFill>
                  <a:srgbClr val="000000"/>
                </a:solidFill>
              </a:rPr>
              <a:t>Involves the use of calculating a movie’s rating based on number of votes.</a:t>
            </a:r>
            <a:endParaRPr b="1"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523A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Minimum Number of Votes Required:</a:t>
            </a:r>
            <a:r>
              <a:rPr b="1" lang="en-GB" sz="1600"/>
              <a:t> </a:t>
            </a:r>
            <a:r>
              <a:rPr lang="en-GB" sz="1500">
                <a:solidFill>
                  <a:srgbClr val="000000"/>
                </a:solidFill>
              </a:rPr>
              <a:t> </a:t>
            </a:r>
            <a:r>
              <a:rPr lang="en-GB" sz="1600">
                <a:solidFill>
                  <a:srgbClr val="000000"/>
                </a:solidFill>
              </a:rPr>
              <a:t>Used to filter out more rarely rated movies in the dataset.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575" name="Google Shape;575;p35"/>
          <p:cNvGrpSpPr/>
          <p:nvPr/>
        </p:nvGrpSpPr>
        <p:grpSpPr>
          <a:xfrm>
            <a:off x="7070036" y="2064623"/>
            <a:ext cx="1579192" cy="1169295"/>
            <a:chOff x="5290499" y="2481533"/>
            <a:chExt cx="360628" cy="247292"/>
          </a:xfrm>
        </p:grpSpPr>
        <p:sp>
          <p:nvSpPr>
            <p:cNvPr id="576" name="Google Shape;576;p35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/>
          <p:nvPr>
            <p:ph type="title"/>
          </p:nvPr>
        </p:nvSpPr>
        <p:spPr>
          <a:xfrm>
            <a:off x="513700" y="759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Typical Machine Learning Methods</a:t>
            </a:r>
            <a:endParaRPr sz="1600"/>
          </a:p>
        </p:txBody>
      </p:sp>
      <p:sp>
        <p:nvSpPr>
          <p:cNvPr id="608" name="Google Shape;608;p36"/>
          <p:cNvSpPr txBox="1"/>
          <p:nvPr>
            <p:ph idx="2" type="subTitle"/>
          </p:nvPr>
        </p:nvSpPr>
        <p:spPr>
          <a:xfrm>
            <a:off x="709600" y="1472575"/>
            <a:ext cx="6305400" cy="27492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522E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Demographic Filtering:</a:t>
            </a:r>
            <a:r>
              <a:rPr b="1" lang="en-GB" sz="1600"/>
              <a:t> </a:t>
            </a:r>
            <a:r>
              <a:rPr lang="en-GB" sz="1500">
                <a:solidFill>
                  <a:srgbClr val="000000"/>
                </a:solidFill>
              </a:rPr>
              <a:t> </a:t>
            </a:r>
            <a:r>
              <a:rPr lang="en-GB" sz="1600">
                <a:solidFill>
                  <a:srgbClr val="000000"/>
                </a:solidFill>
              </a:rPr>
              <a:t>Recommends movies to users with similar demographic features.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Content Based Filtering:</a:t>
            </a:r>
            <a:r>
              <a:rPr b="1" lang="en-GB" sz="1600"/>
              <a:t> </a:t>
            </a:r>
            <a:r>
              <a:rPr lang="en-GB" sz="1500">
                <a:solidFill>
                  <a:srgbClr val="000000"/>
                </a:solidFill>
              </a:rPr>
              <a:t> Recommendations are made based on each user’s historical preferences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Memory Based Collaborative Filtering:</a:t>
            </a:r>
            <a:r>
              <a:rPr b="1" lang="en-GB" sz="1600"/>
              <a:t>  </a:t>
            </a:r>
            <a:r>
              <a:rPr lang="en-GB" sz="1500">
                <a:solidFill>
                  <a:srgbClr val="000000"/>
                </a:solidFill>
              </a:rPr>
              <a:t>Recommendations are made based on sets of similarity scores computed using cosine similarity or pearson correlation.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609" name="Google Shape;609;p36"/>
          <p:cNvGrpSpPr/>
          <p:nvPr/>
        </p:nvGrpSpPr>
        <p:grpSpPr>
          <a:xfrm>
            <a:off x="7070036" y="2064623"/>
            <a:ext cx="1579192" cy="1169295"/>
            <a:chOff x="5290499" y="2481533"/>
            <a:chExt cx="360628" cy="247292"/>
          </a:xfrm>
        </p:grpSpPr>
        <p:sp>
          <p:nvSpPr>
            <p:cNvPr id="610" name="Google Shape;610;p36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>
            <p:ph idx="3" type="title"/>
          </p:nvPr>
        </p:nvSpPr>
        <p:spPr>
          <a:xfrm>
            <a:off x="4066700" y="1351250"/>
            <a:ext cx="1645800" cy="14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642" name="Google Shape;642;p37"/>
          <p:cNvSpPr txBox="1"/>
          <p:nvPr>
            <p:ph type="title"/>
          </p:nvPr>
        </p:nvSpPr>
        <p:spPr>
          <a:xfrm>
            <a:off x="2006850" y="2757650"/>
            <a:ext cx="5300700" cy="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eCommerce Case Studies </a:t>
            </a:r>
            <a:endParaRPr sz="1800"/>
          </a:p>
        </p:txBody>
      </p:sp>
      <p:grpSp>
        <p:nvGrpSpPr>
          <p:cNvPr id="643" name="Google Shape;643;p37"/>
          <p:cNvGrpSpPr/>
          <p:nvPr/>
        </p:nvGrpSpPr>
        <p:grpSpPr>
          <a:xfrm>
            <a:off x="2939259" y="1599658"/>
            <a:ext cx="937171" cy="909581"/>
            <a:chOff x="1913012" y="2764940"/>
            <a:chExt cx="417523" cy="374252"/>
          </a:xfrm>
        </p:grpSpPr>
        <p:sp>
          <p:nvSpPr>
            <p:cNvPr id="644" name="Google Shape;644;p37"/>
            <p:cNvSpPr/>
            <p:nvPr/>
          </p:nvSpPr>
          <p:spPr>
            <a:xfrm>
              <a:off x="2010693" y="2813676"/>
              <a:ext cx="285214" cy="163494"/>
            </a:xfrm>
            <a:custGeom>
              <a:rect b="b" l="l" r="r" t="t"/>
              <a:pathLst>
                <a:path extrusionOk="0" h="6223" w="10856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2022174" y="3062529"/>
              <a:ext cx="89694" cy="76663"/>
            </a:xfrm>
            <a:custGeom>
              <a:rect b="b" l="l" r="r" t="t"/>
              <a:pathLst>
                <a:path extrusionOk="0" h="2918" w="3414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050233" y="3083284"/>
              <a:ext cx="40670" cy="34969"/>
            </a:xfrm>
            <a:custGeom>
              <a:rect b="b" l="l" r="r" t="t"/>
              <a:pathLst>
                <a:path extrusionOk="0" h="1331" w="1548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174344" y="3062529"/>
              <a:ext cx="89668" cy="76663"/>
            </a:xfrm>
            <a:custGeom>
              <a:rect b="b" l="l" r="r" t="t"/>
              <a:pathLst>
                <a:path extrusionOk="0" h="2918" w="3413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202219" y="3083284"/>
              <a:ext cx="40854" cy="34969"/>
            </a:xfrm>
            <a:custGeom>
              <a:rect b="b" l="l" r="r" t="t"/>
              <a:pathLst>
                <a:path extrusionOk="0" h="1331" w="1555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995376" y="2792632"/>
              <a:ext cx="335158" cy="174975"/>
            </a:xfrm>
            <a:custGeom>
              <a:rect b="b" l="l" r="r" t="t"/>
              <a:pathLst>
                <a:path extrusionOk="0" h="6660" w="12757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273654" y="2792632"/>
              <a:ext cx="56696" cy="174975"/>
            </a:xfrm>
            <a:custGeom>
              <a:rect b="b" l="l" r="r" t="t"/>
              <a:pathLst>
                <a:path extrusionOk="0" h="6660" w="2158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1913012" y="2764940"/>
              <a:ext cx="412610" cy="236006"/>
            </a:xfrm>
            <a:custGeom>
              <a:rect b="b" l="l" r="r" t="t"/>
              <a:pathLst>
                <a:path extrusionOk="0" h="8983" w="15705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026903" y="2967580"/>
              <a:ext cx="299270" cy="33182"/>
            </a:xfrm>
            <a:custGeom>
              <a:rect b="b" l="l" r="r" t="t"/>
              <a:pathLst>
                <a:path extrusionOk="0" h="1263" w="11391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994483" y="2978326"/>
              <a:ext cx="287027" cy="92427"/>
            </a:xfrm>
            <a:custGeom>
              <a:rect b="b" l="l" r="r" t="t"/>
              <a:pathLst>
                <a:path extrusionOk="0" h="3518" w="10925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003757" y="3021518"/>
              <a:ext cx="277569" cy="49235"/>
            </a:xfrm>
            <a:custGeom>
              <a:rect b="b" l="l" r="r" t="t"/>
              <a:pathLst>
                <a:path extrusionOk="0" h="1874" w="10565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2020361" y="2978326"/>
              <a:ext cx="38463" cy="32841"/>
            </a:xfrm>
            <a:custGeom>
              <a:rect b="b" l="l" r="r" t="t"/>
              <a:pathLst>
                <a:path extrusionOk="0" h="1250" w="1464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8"/>
          <p:cNvSpPr txBox="1"/>
          <p:nvPr>
            <p:ph type="title"/>
          </p:nvPr>
        </p:nvSpPr>
        <p:spPr>
          <a:xfrm>
            <a:off x="5241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Business Problems and ML Goals</a:t>
            </a:r>
            <a:endParaRPr sz="1600"/>
          </a:p>
        </p:txBody>
      </p:sp>
      <p:sp>
        <p:nvSpPr>
          <p:cNvPr id="661" name="Google Shape;661;p38"/>
          <p:cNvSpPr txBox="1"/>
          <p:nvPr>
            <p:ph idx="2" type="subTitle"/>
          </p:nvPr>
        </p:nvSpPr>
        <p:spPr>
          <a:xfrm>
            <a:off x="2855300" y="1395000"/>
            <a:ext cx="59391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Business Goal:</a:t>
            </a:r>
            <a:r>
              <a:rPr b="1" lang="en-GB" sz="1600"/>
              <a:t>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 sales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having more tailored recommendations according to consumer’s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on-site activity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 history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ML Goal:</a:t>
            </a:r>
            <a:r>
              <a:rPr b="1" lang="en-GB" sz="1600"/>
              <a:t> 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e-commerce clicks, cart additions and orders and provide apt recommendations through these events.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809049" y="2050058"/>
            <a:ext cx="1200586" cy="1148055"/>
            <a:chOff x="1913012" y="2764940"/>
            <a:chExt cx="417523" cy="374252"/>
          </a:xfrm>
        </p:grpSpPr>
        <p:sp>
          <p:nvSpPr>
            <p:cNvPr id="663" name="Google Shape;663;p38"/>
            <p:cNvSpPr/>
            <p:nvPr/>
          </p:nvSpPr>
          <p:spPr>
            <a:xfrm>
              <a:off x="2010693" y="2813676"/>
              <a:ext cx="285214" cy="163494"/>
            </a:xfrm>
            <a:custGeom>
              <a:rect b="b" l="l" r="r" t="t"/>
              <a:pathLst>
                <a:path extrusionOk="0" h="6223" w="10856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022174" y="3062529"/>
              <a:ext cx="89694" cy="76663"/>
            </a:xfrm>
            <a:custGeom>
              <a:rect b="b" l="l" r="r" t="t"/>
              <a:pathLst>
                <a:path extrusionOk="0" h="2918" w="3414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050233" y="3083284"/>
              <a:ext cx="40670" cy="34969"/>
            </a:xfrm>
            <a:custGeom>
              <a:rect b="b" l="l" r="r" t="t"/>
              <a:pathLst>
                <a:path extrusionOk="0" h="1331" w="1548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174344" y="3062529"/>
              <a:ext cx="89668" cy="76663"/>
            </a:xfrm>
            <a:custGeom>
              <a:rect b="b" l="l" r="r" t="t"/>
              <a:pathLst>
                <a:path extrusionOk="0" h="2918" w="3413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202219" y="3083284"/>
              <a:ext cx="40854" cy="34969"/>
            </a:xfrm>
            <a:custGeom>
              <a:rect b="b" l="l" r="r" t="t"/>
              <a:pathLst>
                <a:path extrusionOk="0" h="1331" w="1555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1995376" y="2792632"/>
              <a:ext cx="335158" cy="174975"/>
            </a:xfrm>
            <a:custGeom>
              <a:rect b="b" l="l" r="r" t="t"/>
              <a:pathLst>
                <a:path extrusionOk="0" h="6660" w="12757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273654" y="2792632"/>
              <a:ext cx="56696" cy="174975"/>
            </a:xfrm>
            <a:custGeom>
              <a:rect b="b" l="l" r="r" t="t"/>
              <a:pathLst>
                <a:path extrusionOk="0" h="6660" w="2158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913012" y="2764940"/>
              <a:ext cx="412610" cy="236006"/>
            </a:xfrm>
            <a:custGeom>
              <a:rect b="b" l="l" r="r" t="t"/>
              <a:pathLst>
                <a:path extrusionOk="0" h="8983" w="15705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2026903" y="2967580"/>
              <a:ext cx="299270" cy="33182"/>
            </a:xfrm>
            <a:custGeom>
              <a:rect b="b" l="l" r="r" t="t"/>
              <a:pathLst>
                <a:path extrusionOk="0" h="1263" w="11391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994483" y="2978326"/>
              <a:ext cx="287027" cy="92427"/>
            </a:xfrm>
            <a:custGeom>
              <a:rect b="b" l="l" r="r" t="t"/>
              <a:pathLst>
                <a:path extrusionOk="0" h="3518" w="10925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2003757" y="3021518"/>
              <a:ext cx="277569" cy="49235"/>
            </a:xfrm>
            <a:custGeom>
              <a:rect b="b" l="l" r="r" t="t"/>
              <a:pathLst>
                <a:path extrusionOk="0" h="1874" w="10565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020361" y="2978326"/>
              <a:ext cx="38463" cy="32841"/>
            </a:xfrm>
            <a:custGeom>
              <a:rect b="b" l="l" r="r" t="t"/>
              <a:pathLst>
                <a:path extrusionOk="0" h="1250" w="1464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>
            <p:ph type="title"/>
          </p:nvPr>
        </p:nvSpPr>
        <p:spPr>
          <a:xfrm>
            <a:off x="524175" y="606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Highlights on Data Processing</a:t>
            </a:r>
            <a:endParaRPr sz="1600"/>
          </a:p>
        </p:txBody>
      </p:sp>
      <p:grpSp>
        <p:nvGrpSpPr>
          <p:cNvPr id="680" name="Google Shape;680;p39"/>
          <p:cNvGrpSpPr/>
          <p:nvPr/>
        </p:nvGrpSpPr>
        <p:grpSpPr>
          <a:xfrm>
            <a:off x="4380425" y="1472575"/>
            <a:ext cx="385400" cy="453675"/>
            <a:chOff x="1467325" y="1929800"/>
            <a:chExt cx="385400" cy="453675"/>
          </a:xfrm>
        </p:grpSpPr>
        <p:sp>
          <p:nvSpPr>
            <p:cNvPr id="681" name="Google Shape;681;p39"/>
            <p:cNvSpPr/>
            <p:nvPr/>
          </p:nvSpPr>
          <p:spPr>
            <a:xfrm>
              <a:off x="1579050" y="198287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17"/>
                    <a:pt x="1" y="269"/>
                  </a:cubicBezTo>
                  <a:lnTo>
                    <a:pt x="1" y="2035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35"/>
                  </a:cubicBezTo>
                  <a:lnTo>
                    <a:pt x="2445" y="269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579050" y="20607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59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579050" y="2138325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9"/>
                  </a:cubicBezTo>
                  <a:lnTo>
                    <a:pt x="1" y="2044"/>
                  </a:lnTo>
                  <a:cubicBezTo>
                    <a:pt x="1" y="2187"/>
                    <a:pt x="117" y="2303"/>
                    <a:pt x="259" y="2303"/>
                  </a:cubicBezTo>
                  <a:lnTo>
                    <a:pt x="2178" y="2303"/>
                  </a:lnTo>
                  <a:cubicBezTo>
                    <a:pt x="2320" y="2303"/>
                    <a:pt x="2445" y="2187"/>
                    <a:pt x="2445" y="2044"/>
                  </a:cubicBezTo>
                  <a:lnTo>
                    <a:pt x="2445" y="269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467325" y="1929800"/>
              <a:ext cx="385400" cy="453675"/>
            </a:xfrm>
            <a:custGeom>
              <a:rect b="b" l="l" r="r" t="t"/>
              <a:pathLst>
                <a:path extrusionOk="0" h="18147" w="15416">
                  <a:moveTo>
                    <a:pt x="8449" y="6513"/>
                  </a:moveTo>
                  <a:lnTo>
                    <a:pt x="8449" y="7343"/>
                  </a:lnTo>
                  <a:lnTo>
                    <a:pt x="7976" y="7343"/>
                  </a:lnTo>
                  <a:lnTo>
                    <a:pt x="7976" y="6513"/>
                  </a:lnTo>
                  <a:close/>
                  <a:moveTo>
                    <a:pt x="10322" y="6513"/>
                  </a:moveTo>
                  <a:lnTo>
                    <a:pt x="10322" y="7343"/>
                  </a:lnTo>
                  <a:lnTo>
                    <a:pt x="8975" y="7343"/>
                  </a:lnTo>
                  <a:lnTo>
                    <a:pt x="8975" y="6513"/>
                  </a:lnTo>
                  <a:close/>
                  <a:moveTo>
                    <a:pt x="12195" y="6513"/>
                  </a:moveTo>
                  <a:lnTo>
                    <a:pt x="12195" y="7343"/>
                  </a:lnTo>
                  <a:lnTo>
                    <a:pt x="10848" y="7343"/>
                  </a:lnTo>
                  <a:lnTo>
                    <a:pt x="10848" y="6513"/>
                  </a:lnTo>
                  <a:close/>
                  <a:moveTo>
                    <a:pt x="13819" y="6513"/>
                  </a:moveTo>
                  <a:lnTo>
                    <a:pt x="13819" y="7343"/>
                  </a:lnTo>
                  <a:lnTo>
                    <a:pt x="12731" y="7343"/>
                  </a:lnTo>
                  <a:lnTo>
                    <a:pt x="12731" y="6513"/>
                  </a:lnTo>
                  <a:close/>
                  <a:moveTo>
                    <a:pt x="7440" y="1598"/>
                  </a:moveTo>
                  <a:lnTo>
                    <a:pt x="7440" y="11339"/>
                  </a:lnTo>
                  <a:lnTo>
                    <a:pt x="536" y="11339"/>
                  </a:lnTo>
                  <a:lnTo>
                    <a:pt x="536" y="1598"/>
                  </a:lnTo>
                  <a:close/>
                  <a:moveTo>
                    <a:pt x="7440" y="11866"/>
                  </a:moveTo>
                  <a:lnTo>
                    <a:pt x="7440" y="12401"/>
                  </a:lnTo>
                  <a:lnTo>
                    <a:pt x="536" y="12401"/>
                  </a:lnTo>
                  <a:lnTo>
                    <a:pt x="536" y="11866"/>
                  </a:lnTo>
                  <a:close/>
                  <a:moveTo>
                    <a:pt x="7440" y="12927"/>
                  </a:moveTo>
                  <a:lnTo>
                    <a:pt x="7440" y="16549"/>
                  </a:lnTo>
                  <a:lnTo>
                    <a:pt x="3622" y="16549"/>
                  </a:lnTo>
                  <a:cubicBezTo>
                    <a:pt x="3480" y="16549"/>
                    <a:pt x="3355" y="16665"/>
                    <a:pt x="3355" y="16817"/>
                  </a:cubicBezTo>
                  <a:cubicBezTo>
                    <a:pt x="3355" y="16960"/>
                    <a:pt x="3480" y="17084"/>
                    <a:pt x="3622" y="17084"/>
                  </a:cubicBezTo>
                  <a:lnTo>
                    <a:pt x="7440" y="17084"/>
                  </a:lnTo>
                  <a:lnTo>
                    <a:pt x="7440" y="17611"/>
                  </a:lnTo>
                  <a:lnTo>
                    <a:pt x="536" y="17611"/>
                  </a:lnTo>
                  <a:lnTo>
                    <a:pt x="536" y="17084"/>
                  </a:lnTo>
                  <a:lnTo>
                    <a:pt x="2463" y="17084"/>
                  </a:lnTo>
                  <a:cubicBezTo>
                    <a:pt x="2614" y="17084"/>
                    <a:pt x="2730" y="16960"/>
                    <a:pt x="2730" y="16817"/>
                  </a:cubicBezTo>
                  <a:cubicBezTo>
                    <a:pt x="2730" y="16665"/>
                    <a:pt x="2614" y="16549"/>
                    <a:pt x="2463" y="16549"/>
                  </a:cubicBezTo>
                  <a:lnTo>
                    <a:pt x="536" y="16549"/>
                  </a:lnTo>
                  <a:lnTo>
                    <a:pt x="536" y="12927"/>
                  </a:lnTo>
                  <a:close/>
                  <a:moveTo>
                    <a:pt x="2748" y="1"/>
                  </a:moveTo>
                  <a:cubicBezTo>
                    <a:pt x="2605" y="1"/>
                    <a:pt x="2480" y="126"/>
                    <a:pt x="2480" y="268"/>
                  </a:cubicBezTo>
                  <a:lnTo>
                    <a:pt x="2480" y="1062"/>
                  </a:lnTo>
                  <a:lnTo>
                    <a:pt x="268" y="1062"/>
                  </a:lnTo>
                  <a:cubicBezTo>
                    <a:pt x="125" y="1062"/>
                    <a:pt x="0" y="1187"/>
                    <a:pt x="0" y="1330"/>
                  </a:cubicBezTo>
                  <a:lnTo>
                    <a:pt x="0" y="17878"/>
                  </a:lnTo>
                  <a:cubicBezTo>
                    <a:pt x="0" y="18021"/>
                    <a:pt x="125" y="18146"/>
                    <a:pt x="268" y="18146"/>
                  </a:cubicBezTo>
                  <a:lnTo>
                    <a:pt x="15148" y="18146"/>
                  </a:lnTo>
                  <a:cubicBezTo>
                    <a:pt x="15291" y="18146"/>
                    <a:pt x="15416" y="18021"/>
                    <a:pt x="15416" y="17878"/>
                  </a:cubicBezTo>
                  <a:lnTo>
                    <a:pt x="15416" y="17004"/>
                  </a:lnTo>
                  <a:cubicBezTo>
                    <a:pt x="15416" y="16861"/>
                    <a:pt x="15291" y="16745"/>
                    <a:pt x="15148" y="16745"/>
                  </a:cubicBezTo>
                  <a:cubicBezTo>
                    <a:pt x="15006" y="16745"/>
                    <a:pt x="14881" y="16861"/>
                    <a:pt x="14881" y="17004"/>
                  </a:cubicBezTo>
                  <a:lnTo>
                    <a:pt x="14881" y="17611"/>
                  </a:lnTo>
                  <a:lnTo>
                    <a:pt x="7976" y="17611"/>
                  </a:lnTo>
                  <a:lnTo>
                    <a:pt x="7976" y="7869"/>
                  </a:lnTo>
                  <a:lnTo>
                    <a:pt x="14881" y="7869"/>
                  </a:lnTo>
                  <a:lnTo>
                    <a:pt x="14881" y="15862"/>
                  </a:lnTo>
                  <a:cubicBezTo>
                    <a:pt x="14881" y="16005"/>
                    <a:pt x="15006" y="16121"/>
                    <a:pt x="15148" y="16121"/>
                  </a:cubicBezTo>
                  <a:cubicBezTo>
                    <a:pt x="15291" y="16121"/>
                    <a:pt x="15416" y="16005"/>
                    <a:pt x="15416" y="15862"/>
                  </a:cubicBezTo>
                  <a:lnTo>
                    <a:pt x="15416" y="7610"/>
                  </a:lnTo>
                  <a:cubicBezTo>
                    <a:pt x="15416" y="7459"/>
                    <a:pt x="15291" y="7343"/>
                    <a:pt x="15148" y="7343"/>
                  </a:cubicBezTo>
                  <a:lnTo>
                    <a:pt x="14354" y="7343"/>
                  </a:lnTo>
                  <a:lnTo>
                    <a:pt x="14354" y="6245"/>
                  </a:lnTo>
                  <a:cubicBezTo>
                    <a:pt x="14354" y="6103"/>
                    <a:pt x="14229" y="5978"/>
                    <a:pt x="14087" y="5978"/>
                  </a:cubicBezTo>
                  <a:lnTo>
                    <a:pt x="7976" y="5978"/>
                  </a:lnTo>
                  <a:lnTo>
                    <a:pt x="7976" y="268"/>
                  </a:lnTo>
                  <a:cubicBezTo>
                    <a:pt x="7976" y="126"/>
                    <a:pt x="7860" y="1"/>
                    <a:pt x="7708" y="1"/>
                  </a:cubicBezTo>
                  <a:lnTo>
                    <a:pt x="4291" y="1"/>
                  </a:lnTo>
                  <a:cubicBezTo>
                    <a:pt x="4149" y="1"/>
                    <a:pt x="4033" y="126"/>
                    <a:pt x="4033" y="268"/>
                  </a:cubicBezTo>
                  <a:cubicBezTo>
                    <a:pt x="4033" y="420"/>
                    <a:pt x="4149" y="536"/>
                    <a:pt x="4291" y="536"/>
                  </a:cubicBezTo>
                  <a:lnTo>
                    <a:pt x="7440" y="536"/>
                  </a:lnTo>
                  <a:lnTo>
                    <a:pt x="7440" y="1062"/>
                  </a:lnTo>
                  <a:lnTo>
                    <a:pt x="3016" y="1062"/>
                  </a:lnTo>
                  <a:lnTo>
                    <a:pt x="3016" y="536"/>
                  </a:lnTo>
                  <a:lnTo>
                    <a:pt x="3158" y="536"/>
                  </a:lnTo>
                  <a:cubicBezTo>
                    <a:pt x="3310" y="536"/>
                    <a:pt x="3426" y="420"/>
                    <a:pt x="3426" y="268"/>
                  </a:cubicBezTo>
                  <a:cubicBezTo>
                    <a:pt x="3426" y="126"/>
                    <a:pt x="3310" y="1"/>
                    <a:pt x="3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765050" y="2139675"/>
              <a:ext cx="61150" cy="57775"/>
            </a:xfrm>
            <a:custGeom>
              <a:rect b="b" l="l" r="r" t="t"/>
              <a:pathLst>
                <a:path extrusionOk="0" h="2311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2043"/>
                  </a:lnTo>
                  <a:cubicBezTo>
                    <a:pt x="1" y="2186"/>
                    <a:pt x="117" y="2311"/>
                    <a:pt x="260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3"/>
                  </a:cubicBezTo>
                  <a:lnTo>
                    <a:pt x="2445" y="268"/>
                  </a:lnTo>
                  <a:cubicBezTo>
                    <a:pt x="2445" y="125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679875" y="2139675"/>
              <a:ext cx="61125" cy="57775"/>
            </a:xfrm>
            <a:custGeom>
              <a:rect b="b" l="l" r="r" t="t"/>
              <a:pathLst>
                <a:path extrusionOk="0" h="2311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2043"/>
                  </a:lnTo>
                  <a:cubicBezTo>
                    <a:pt x="0" y="2186"/>
                    <a:pt x="125" y="2311"/>
                    <a:pt x="268" y="2311"/>
                  </a:cubicBezTo>
                  <a:lnTo>
                    <a:pt x="2186" y="2311"/>
                  </a:lnTo>
                  <a:cubicBezTo>
                    <a:pt x="2328" y="2311"/>
                    <a:pt x="2444" y="2186"/>
                    <a:pt x="2444" y="2043"/>
                  </a:cubicBezTo>
                  <a:lnTo>
                    <a:pt x="2444" y="268"/>
                  </a:lnTo>
                  <a:cubicBezTo>
                    <a:pt x="2444" y="125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765050" y="2217500"/>
              <a:ext cx="61150" cy="57575"/>
            </a:xfrm>
            <a:custGeom>
              <a:rect b="b" l="l" r="r" t="t"/>
              <a:pathLst>
                <a:path extrusionOk="0" h="2303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60" y="1"/>
                  </a:moveTo>
                  <a:cubicBezTo>
                    <a:pt x="117" y="1"/>
                    <a:pt x="1" y="117"/>
                    <a:pt x="1" y="268"/>
                  </a:cubicBezTo>
                  <a:lnTo>
                    <a:pt x="1" y="2035"/>
                  </a:lnTo>
                  <a:cubicBezTo>
                    <a:pt x="1" y="218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87"/>
                    <a:pt x="2445" y="2035"/>
                  </a:cubicBezTo>
                  <a:lnTo>
                    <a:pt x="2445" y="268"/>
                  </a:lnTo>
                  <a:cubicBezTo>
                    <a:pt x="2445" y="117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679875" y="2217500"/>
              <a:ext cx="61125" cy="57575"/>
            </a:xfrm>
            <a:custGeom>
              <a:rect b="b" l="l" r="r" t="t"/>
              <a:pathLst>
                <a:path extrusionOk="0" h="2303" w="2445">
                  <a:moveTo>
                    <a:pt x="1918" y="536"/>
                  </a:moveTo>
                  <a:lnTo>
                    <a:pt x="1918" y="1776"/>
                  </a:lnTo>
                  <a:lnTo>
                    <a:pt x="535" y="1776"/>
                  </a:lnTo>
                  <a:lnTo>
                    <a:pt x="535" y="536"/>
                  </a:lnTo>
                  <a:close/>
                  <a:moveTo>
                    <a:pt x="268" y="1"/>
                  </a:moveTo>
                  <a:cubicBezTo>
                    <a:pt x="125" y="1"/>
                    <a:pt x="0" y="117"/>
                    <a:pt x="0" y="268"/>
                  </a:cubicBezTo>
                  <a:lnTo>
                    <a:pt x="0" y="2035"/>
                  </a:lnTo>
                  <a:cubicBezTo>
                    <a:pt x="0" y="218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87"/>
                    <a:pt x="2444" y="2035"/>
                  </a:cubicBezTo>
                  <a:lnTo>
                    <a:pt x="2444" y="268"/>
                  </a:lnTo>
                  <a:cubicBezTo>
                    <a:pt x="2444" y="117"/>
                    <a:pt x="2328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765050" y="2295350"/>
              <a:ext cx="61150" cy="57550"/>
            </a:xfrm>
            <a:custGeom>
              <a:rect b="b" l="l" r="r" t="t"/>
              <a:pathLst>
                <a:path extrusionOk="0" h="2302" w="2446">
                  <a:moveTo>
                    <a:pt x="1910" y="527"/>
                  </a:moveTo>
                  <a:lnTo>
                    <a:pt x="1910" y="1767"/>
                  </a:lnTo>
                  <a:lnTo>
                    <a:pt x="527" y="1767"/>
                  </a:lnTo>
                  <a:lnTo>
                    <a:pt x="527" y="527"/>
                  </a:lnTo>
                  <a:close/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2034"/>
                  </a:lnTo>
                  <a:cubicBezTo>
                    <a:pt x="1" y="2177"/>
                    <a:pt x="117" y="2302"/>
                    <a:pt x="260" y="2302"/>
                  </a:cubicBezTo>
                  <a:lnTo>
                    <a:pt x="2178" y="2302"/>
                  </a:lnTo>
                  <a:cubicBezTo>
                    <a:pt x="2320" y="2302"/>
                    <a:pt x="2445" y="2177"/>
                    <a:pt x="2445" y="2034"/>
                  </a:cubicBezTo>
                  <a:lnTo>
                    <a:pt x="2445" y="259"/>
                  </a:lnTo>
                  <a:cubicBezTo>
                    <a:pt x="2445" y="116"/>
                    <a:pt x="2320" y="0"/>
                    <a:pt x="2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679875" y="2295350"/>
              <a:ext cx="61125" cy="57550"/>
            </a:xfrm>
            <a:custGeom>
              <a:rect b="b" l="l" r="r" t="t"/>
              <a:pathLst>
                <a:path extrusionOk="0" h="2302" w="2445">
                  <a:moveTo>
                    <a:pt x="1918" y="527"/>
                  </a:moveTo>
                  <a:lnTo>
                    <a:pt x="1918" y="1767"/>
                  </a:lnTo>
                  <a:lnTo>
                    <a:pt x="535" y="1767"/>
                  </a:lnTo>
                  <a:lnTo>
                    <a:pt x="535" y="527"/>
                  </a:lnTo>
                  <a:close/>
                  <a:moveTo>
                    <a:pt x="268" y="0"/>
                  </a:moveTo>
                  <a:cubicBezTo>
                    <a:pt x="125" y="0"/>
                    <a:pt x="0" y="116"/>
                    <a:pt x="0" y="259"/>
                  </a:cubicBezTo>
                  <a:lnTo>
                    <a:pt x="0" y="2034"/>
                  </a:lnTo>
                  <a:cubicBezTo>
                    <a:pt x="0" y="2177"/>
                    <a:pt x="125" y="2302"/>
                    <a:pt x="268" y="2302"/>
                  </a:cubicBezTo>
                  <a:lnTo>
                    <a:pt x="2186" y="2302"/>
                  </a:lnTo>
                  <a:cubicBezTo>
                    <a:pt x="2328" y="2302"/>
                    <a:pt x="2444" y="2177"/>
                    <a:pt x="2444" y="2034"/>
                  </a:cubicBezTo>
                  <a:lnTo>
                    <a:pt x="2444" y="259"/>
                  </a:lnTo>
                  <a:cubicBezTo>
                    <a:pt x="2444" y="116"/>
                    <a:pt x="2328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1579050" y="2266125"/>
              <a:ext cx="61150" cy="57800"/>
            </a:xfrm>
            <a:custGeom>
              <a:rect b="b" l="l" r="r" t="t"/>
              <a:pathLst>
                <a:path extrusionOk="0" h="2312" w="2446">
                  <a:moveTo>
                    <a:pt x="1910" y="536"/>
                  </a:moveTo>
                  <a:lnTo>
                    <a:pt x="1910" y="1776"/>
                  </a:lnTo>
                  <a:lnTo>
                    <a:pt x="527" y="1776"/>
                  </a:lnTo>
                  <a:lnTo>
                    <a:pt x="527" y="536"/>
                  </a:lnTo>
                  <a:close/>
                  <a:moveTo>
                    <a:pt x="259" y="1"/>
                  </a:moveTo>
                  <a:cubicBezTo>
                    <a:pt x="117" y="1"/>
                    <a:pt x="1" y="126"/>
                    <a:pt x="1" y="268"/>
                  </a:cubicBezTo>
                  <a:lnTo>
                    <a:pt x="1" y="2044"/>
                  </a:lnTo>
                  <a:cubicBezTo>
                    <a:pt x="1" y="2186"/>
                    <a:pt x="117" y="2311"/>
                    <a:pt x="259" y="2311"/>
                  </a:cubicBezTo>
                  <a:lnTo>
                    <a:pt x="2178" y="2311"/>
                  </a:lnTo>
                  <a:cubicBezTo>
                    <a:pt x="2320" y="2311"/>
                    <a:pt x="2445" y="2186"/>
                    <a:pt x="2445" y="2044"/>
                  </a:cubicBezTo>
                  <a:lnTo>
                    <a:pt x="2445" y="268"/>
                  </a:lnTo>
                  <a:cubicBezTo>
                    <a:pt x="2445" y="126"/>
                    <a:pt x="2320" y="1"/>
                    <a:pt x="2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39"/>
          <p:cNvSpPr txBox="1"/>
          <p:nvPr>
            <p:ph idx="2" type="subTitle"/>
          </p:nvPr>
        </p:nvSpPr>
        <p:spPr>
          <a:xfrm>
            <a:off x="2127175" y="1395000"/>
            <a:ext cx="63159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2523A"/>
              </a:buClr>
              <a:buSzPts val="1200"/>
              <a:buChar char="●"/>
            </a:pPr>
            <a:r>
              <a:rPr b="1" lang="en-GB" sz="1800">
                <a:solidFill>
                  <a:schemeClr val="dk2"/>
                </a:solidFill>
              </a:rPr>
              <a:t>Composite Feature Generation: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features and/or create new features from existing ones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 here we can try to make a new feature “time since last  review” to see if it is of importance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225" y="3005888"/>
            <a:ext cx="2971800" cy="202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39"/>
          <p:cNvGrpSpPr/>
          <p:nvPr/>
        </p:nvGrpSpPr>
        <p:grpSpPr>
          <a:xfrm>
            <a:off x="524174" y="1337408"/>
            <a:ext cx="1200586" cy="1148055"/>
            <a:chOff x="1913012" y="2764940"/>
            <a:chExt cx="417523" cy="374252"/>
          </a:xfrm>
        </p:grpSpPr>
        <p:sp>
          <p:nvSpPr>
            <p:cNvPr id="695" name="Google Shape;695;p39"/>
            <p:cNvSpPr/>
            <p:nvPr/>
          </p:nvSpPr>
          <p:spPr>
            <a:xfrm>
              <a:off x="2010693" y="2813676"/>
              <a:ext cx="285214" cy="163494"/>
            </a:xfrm>
            <a:custGeom>
              <a:rect b="b" l="l" r="r" t="t"/>
              <a:pathLst>
                <a:path extrusionOk="0" h="6223" w="10856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2022174" y="3062529"/>
              <a:ext cx="89694" cy="76663"/>
            </a:xfrm>
            <a:custGeom>
              <a:rect b="b" l="l" r="r" t="t"/>
              <a:pathLst>
                <a:path extrusionOk="0" h="2918" w="3414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050233" y="3083284"/>
              <a:ext cx="40670" cy="34969"/>
            </a:xfrm>
            <a:custGeom>
              <a:rect b="b" l="l" r="r" t="t"/>
              <a:pathLst>
                <a:path extrusionOk="0" h="1331" w="1548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174344" y="3062529"/>
              <a:ext cx="89668" cy="76663"/>
            </a:xfrm>
            <a:custGeom>
              <a:rect b="b" l="l" r="r" t="t"/>
              <a:pathLst>
                <a:path extrusionOk="0" h="2918" w="3413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202219" y="3083284"/>
              <a:ext cx="40854" cy="34969"/>
            </a:xfrm>
            <a:custGeom>
              <a:rect b="b" l="l" r="r" t="t"/>
              <a:pathLst>
                <a:path extrusionOk="0" h="1331" w="1555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995376" y="2792632"/>
              <a:ext cx="335158" cy="174975"/>
            </a:xfrm>
            <a:custGeom>
              <a:rect b="b" l="l" r="r" t="t"/>
              <a:pathLst>
                <a:path extrusionOk="0" h="6660" w="12757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2273654" y="2792632"/>
              <a:ext cx="56696" cy="174975"/>
            </a:xfrm>
            <a:custGeom>
              <a:rect b="b" l="l" r="r" t="t"/>
              <a:pathLst>
                <a:path extrusionOk="0" h="6660" w="2158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1913012" y="2764940"/>
              <a:ext cx="412610" cy="236006"/>
            </a:xfrm>
            <a:custGeom>
              <a:rect b="b" l="l" r="r" t="t"/>
              <a:pathLst>
                <a:path extrusionOk="0" h="8983" w="15705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2026903" y="2967580"/>
              <a:ext cx="299270" cy="33182"/>
            </a:xfrm>
            <a:custGeom>
              <a:rect b="b" l="l" r="r" t="t"/>
              <a:pathLst>
                <a:path extrusionOk="0" h="1263" w="11391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994483" y="2978326"/>
              <a:ext cx="287027" cy="92427"/>
            </a:xfrm>
            <a:custGeom>
              <a:rect b="b" l="l" r="r" t="t"/>
              <a:pathLst>
                <a:path extrusionOk="0" h="3518" w="10925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2003757" y="3021518"/>
              <a:ext cx="277569" cy="49235"/>
            </a:xfrm>
            <a:custGeom>
              <a:rect b="b" l="l" r="r" t="t"/>
              <a:pathLst>
                <a:path extrusionOk="0" h="1874" w="10565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020361" y="2978326"/>
              <a:ext cx="38463" cy="32841"/>
            </a:xfrm>
            <a:custGeom>
              <a:rect b="b" l="l" r="r" t="t"/>
              <a:pathLst>
                <a:path extrusionOk="0" h="1250" w="1464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gradFill>
              <a:gsLst>
                <a:gs pos="0">
                  <a:srgbClr val="F6866C"/>
                </a:gs>
                <a:gs pos="100000">
                  <a:srgbClr val="CB361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Investment Proposal in Northern Brazil by Slidesgo">
  <a:themeElements>
    <a:clrScheme name="Simple Light">
      <a:dk1>
        <a:srgbClr val="032026"/>
      </a:dk1>
      <a:lt1>
        <a:srgbClr val="FFF6EE"/>
      </a:lt1>
      <a:dk2>
        <a:srgbClr val="F2522E"/>
      </a:dk2>
      <a:lt2>
        <a:srgbClr val="746745"/>
      </a:lt2>
      <a:accent1>
        <a:srgbClr val="F38268"/>
      </a:accent1>
      <a:accent2>
        <a:srgbClr val="F7AD9B"/>
      </a:accent2>
      <a:accent3>
        <a:srgbClr val="A79870"/>
      </a:accent3>
      <a:accent4>
        <a:srgbClr val="FFFFFF"/>
      </a:accent4>
      <a:accent5>
        <a:srgbClr val="FFFFFF"/>
      </a:accent5>
      <a:accent6>
        <a:srgbClr val="FFFFFF"/>
      </a:accent6>
      <a:hlink>
        <a:srgbClr val="0320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