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9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>
      <p:cViewPr varScale="1">
        <p:scale>
          <a:sx n="124" d="100"/>
          <a:sy n="124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9234C-CDB0-47DC-AF41-E1C394DD29C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DD580-8785-4379-9768-2A30D64D3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eaderpic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88224" y="36000"/>
            <a:ext cx="2520003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74484" y="691827"/>
            <a:ext cx="4852271" cy="47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0" y="332656"/>
            <a:ext cx="9144000" cy="6525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836712"/>
            <a:ext cx="5400000" cy="54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Check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4312410" y="2102837"/>
            <a:ext cx="1622644" cy="2160000"/>
            <a:chOff x="2339752" y="-120821"/>
            <a:chExt cx="5730083" cy="762766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926835" y="129115"/>
              <a:ext cx="1143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03911" y="-120821"/>
              <a:ext cx="49530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39752" y="3573016"/>
              <a:ext cx="2105025" cy="393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798945" y="-101773"/>
              <a:ext cx="1314450" cy="52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ymaxionKim_PPT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ymaxionKim_PPT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DymaxionKim_PPTX</Template>
  <TotalTime>5943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DymaxionKim_PPTX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Kim, DongHo</cp:lastModifiedBy>
  <cp:revision>137</cp:revision>
  <dcterms:created xsi:type="dcterms:W3CDTF">2006-10-05T04:04:58Z</dcterms:created>
  <dcterms:modified xsi:type="dcterms:W3CDTF">2023-03-30T03:06:31Z</dcterms:modified>
</cp:coreProperties>
</file>