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400675" cy="5400675"/>
  <p:notesSz cx="6858000" cy="9144000"/>
  <p:defaultTextStyle>
    <a:defPPr>
      <a:defRPr lang="ko-KR"/>
    </a:defPPr>
    <a:lvl1pPr marL="0" algn="l" defTabSz="61722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08610" algn="l" defTabSz="61722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17220" algn="l" defTabSz="61722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25830" algn="l" defTabSz="61722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34440" algn="l" defTabSz="61722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43050" algn="l" defTabSz="61722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51660" algn="l" defTabSz="61722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60270" algn="l" defTabSz="61722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468880" algn="l" defTabSz="61722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90" y="1206"/>
      </p:cViewPr>
      <p:guideLst>
        <p:guide orient="horz" pos="1701"/>
        <p:guide pos="170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05051" y="1677710"/>
            <a:ext cx="4590574" cy="115764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10101" y="3060382"/>
            <a:ext cx="3780473" cy="138017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1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2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51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6D38-20D0-4047-91E9-BA3304A2875A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4C302-97CA-4FB7-BEA1-9F629782F6F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6D38-20D0-4047-91E9-BA3304A2875A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4C302-97CA-4FB7-BEA1-9F629782F6F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2313102" y="170022"/>
            <a:ext cx="717277" cy="362920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9395" y="170022"/>
            <a:ext cx="2063696" cy="362920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6D38-20D0-4047-91E9-BA3304A2875A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4C302-97CA-4FB7-BEA1-9F629782F6F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6D38-20D0-4047-91E9-BA3304A2875A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4C302-97CA-4FB7-BEA1-9F629782F6F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6616" y="3470434"/>
            <a:ext cx="4590574" cy="1072634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26616" y="2289037"/>
            <a:ext cx="4590574" cy="1181397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0861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1722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2583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23444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85166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16027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46888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6D38-20D0-4047-91E9-BA3304A2875A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4C302-97CA-4FB7-BEA1-9F629782F6F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9395" y="992624"/>
            <a:ext cx="1390487" cy="280660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639893" y="992624"/>
            <a:ext cx="1390486" cy="280660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6D38-20D0-4047-91E9-BA3304A2875A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4C302-97CA-4FB7-BEA1-9F629782F6F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0034" y="216277"/>
            <a:ext cx="4860608" cy="90011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70034" y="1208901"/>
            <a:ext cx="2386236" cy="503813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8610" indent="0">
              <a:buNone/>
              <a:defRPr sz="1400" b="1"/>
            </a:lvl2pPr>
            <a:lvl3pPr marL="617220" indent="0">
              <a:buNone/>
              <a:defRPr sz="1200" b="1"/>
            </a:lvl3pPr>
            <a:lvl4pPr marL="925830" indent="0">
              <a:buNone/>
              <a:defRPr sz="1100" b="1"/>
            </a:lvl4pPr>
            <a:lvl5pPr marL="1234440" indent="0">
              <a:buNone/>
              <a:defRPr sz="1100" b="1"/>
            </a:lvl5pPr>
            <a:lvl6pPr marL="1543050" indent="0">
              <a:buNone/>
              <a:defRPr sz="1100" b="1"/>
            </a:lvl6pPr>
            <a:lvl7pPr marL="1851660" indent="0">
              <a:buNone/>
              <a:defRPr sz="1100" b="1"/>
            </a:lvl7pPr>
            <a:lvl8pPr marL="2160270" indent="0">
              <a:buNone/>
              <a:defRPr sz="1100" b="1"/>
            </a:lvl8pPr>
            <a:lvl9pPr marL="2468880" indent="0">
              <a:buNone/>
              <a:defRPr sz="11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70034" y="1712714"/>
            <a:ext cx="2386236" cy="3111639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2743468" y="1208901"/>
            <a:ext cx="2387173" cy="503813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8610" indent="0">
              <a:buNone/>
              <a:defRPr sz="1400" b="1"/>
            </a:lvl2pPr>
            <a:lvl3pPr marL="617220" indent="0">
              <a:buNone/>
              <a:defRPr sz="1200" b="1"/>
            </a:lvl3pPr>
            <a:lvl4pPr marL="925830" indent="0">
              <a:buNone/>
              <a:defRPr sz="1100" b="1"/>
            </a:lvl4pPr>
            <a:lvl5pPr marL="1234440" indent="0">
              <a:buNone/>
              <a:defRPr sz="1100" b="1"/>
            </a:lvl5pPr>
            <a:lvl6pPr marL="1543050" indent="0">
              <a:buNone/>
              <a:defRPr sz="1100" b="1"/>
            </a:lvl6pPr>
            <a:lvl7pPr marL="1851660" indent="0">
              <a:buNone/>
              <a:defRPr sz="1100" b="1"/>
            </a:lvl7pPr>
            <a:lvl8pPr marL="2160270" indent="0">
              <a:buNone/>
              <a:defRPr sz="1100" b="1"/>
            </a:lvl8pPr>
            <a:lvl9pPr marL="2468880" indent="0">
              <a:buNone/>
              <a:defRPr sz="11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2743468" y="1712714"/>
            <a:ext cx="2387173" cy="3111639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6D38-20D0-4047-91E9-BA3304A2875A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4C302-97CA-4FB7-BEA1-9F629782F6F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6D38-20D0-4047-91E9-BA3304A2875A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4C302-97CA-4FB7-BEA1-9F629782F6F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6D38-20D0-4047-91E9-BA3304A2875A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4C302-97CA-4FB7-BEA1-9F629782F6F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0034" y="215027"/>
            <a:ext cx="1776785" cy="915114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11514" y="215028"/>
            <a:ext cx="3019127" cy="460932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70034" y="1130142"/>
            <a:ext cx="1776785" cy="3694212"/>
          </a:xfrm>
        </p:spPr>
        <p:txBody>
          <a:bodyPr/>
          <a:lstStyle>
            <a:lvl1pPr marL="0" indent="0">
              <a:buNone/>
              <a:defRPr sz="900"/>
            </a:lvl1pPr>
            <a:lvl2pPr marL="308610" indent="0">
              <a:buNone/>
              <a:defRPr sz="800"/>
            </a:lvl2pPr>
            <a:lvl3pPr marL="617220" indent="0">
              <a:buNone/>
              <a:defRPr sz="700"/>
            </a:lvl3pPr>
            <a:lvl4pPr marL="925830" indent="0">
              <a:buNone/>
              <a:defRPr sz="600"/>
            </a:lvl4pPr>
            <a:lvl5pPr marL="1234440" indent="0">
              <a:buNone/>
              <a:defRPr sz="600"/>
            </a:lvl5pPr>
            <a:lvl6pPr marL="1543050" indent="0">
              <a:buNone/>
              <a:defRPr sz="600"/>
            </a:lvl6pPr>
            <a:lvl7pPr marL="1851660" indent="0">
              <a:buNone/>
              <a:defRPr sz="600"/>
            </a:lvl7pPr>
            <a:lvl8pPr marL="2160270" indent="0">
              <a:buNone/>
              <a:defRPr sz="600"/>
            </a:lvl8pPr>
            <a:lvl9pPr marL="2468880" indent="0">
              <a:buNone/>
              <a:defRPr sz="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6D38-20D0-4047-91E9-BA3304A2875A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4C302-97CA-4FB7-BEA1-9F629782F6F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58570" y="3780473"/>
            <a:ext cx="3240405" cy="446306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58570" y="482560"/>
            <a:ext cx="3240405" cy="3240405"/>
          </a:xfrm>
        </p:spPr>
        <p:txBody>
          <a:bodyPr/>
          <a:lstStyle>
            <a:lvl1pPr marL="0" indent="0">
              <a:buNone/>
              <a:defRPr sz="2200"/>
            </a:lvl1pPr>
            <a:lvl2pPr marL="308610" indent="0">
              <a:buNone/>
              <a:defRPr sz="1900"/>
            </a:lvl2pPr>
            <a:lvl3pPr marL="617220" indent="0">
              <a:buNone/>
              <a:defRPr sz="1600"/>
            </a:lvl3pPr>
            <a:lvl4pPr marL="925830" indent="0">
              <a:buNone/>
              <a:defRPr sz="1400"/>
            </a:lvl4pPr>
            <a:lvl5pPr marL="1234440" indent="0">
              <a:buNone/>
              <a:defRPr sz="1400"/>
            </a:lvl5pPr>
            <a:lvl6pPr marL="1543050" indent="0">
              <a:buNone/>
              <a:defRPr sz="1400"/>
            </a:lvl6pPr>
            <a:lvl7pPr marL="1851660" indent="0">
              <a:buNone/>
              <a:defRPr sz="1400"/>
            </a:lvl7pPr>
            <a:lvl8pPr marL="2160270" indent="0">
              <a:buNone/>
              <a:defRPr sz="1400"/>
            </a:lvl8pPr>
            <a:lvl9pPr marL="2468880" indent="0">
              <a:buNone/>
              <a:defRPr sz="1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58570" y="4226779"/>
            <a:ext cx="3240405" cy="633829"/>
          </a:xfrm>
        </p:spPr>
        <p:txBody>
          <a:bodyPr/>
          <a:lstStyle>
            <a:lvl1pPr marL="0" indent="0">
              <a:buNone/>
              <a:defRPr sz="900"/>
            </a:lvl1pPr>
            <a:lvl2pPr marL="308610" indent="0">
              <a:buNone/>
              <a:defRPr sz="800"/>
            </a:lvl2pPr>
            <a:lvl3pPr marL="617220" indent="0">
              <a:buNone/>
              <a:defRPr sz="700"/>
            </a:lvl3pPr>
            <a:lvl4pPr marL="925830" indent="0">
              <a:buNone/>
              <a:defRPr sz="600"/>
            </a:lvl4pPr>
            <a:lvl5pPr marL="1234440" indent="0">
              <a:buNone/>
              <a:defRPr sz="600"/>
            </a:lvl5pPr>
            <a:lvl6pPr marL="1543050" indent="0">
              <a:buNone/>
              <a:defRPr sz="600"/>
            </a:lvl6pPr>
            <a:lvl7pPr marL="1851660" indent="0">
              <a:buNone/>
              <a:defRPr sz="600"/>
            </a:lvl7pPr>
            <a:lvl8pPr marL="2160270" indent="0">
              <a:buNone/>
              <a:defRPr sz="600"/>
            </a:lvl8pPr>
            <a:lvl9pPr marL="2468880" indent="0">
              <a:buNone/>
              <a:defRPr sz="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6D38-20D0-4047-91E9-BA3304A2875A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4C302-97CA-4FB7-BEA1-9F629782F6F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70034" y="216277"/>
            <a:ext cx="4860608" cy="900113"/>
          </a:xfrm>
          <a:prstGeom prst="rect">
            <a:avLst/>
          </a:prstGeom>
        </p:spPr>
        <p:txBody>
          <a:bodyPr vert="horz" lIns="61722" tIns="30861" rIns="61722" bIns="30861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70034" y="1260158"/>
            <a:ext cx="4860608" cy="3564196"/>
          </a:xfrm>
          <a:prstGeom prst="rect">
            <a:avLst/>
          </a:prstGeom>
        </p:spPr>
        <p:txBody>
          <a:bodyPr vert="horz" lIns="61722" tIns="30861" rIns="61722" bIns="30861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70034" y="5005626"/>
            <a:ext cx="1260158" cy="287536"/>
          </a:xfrm>
          <a:prstGeom prst="rect">
            <a:avLst/>
          </a:prstGeom>
        </p:spPr>
        <p:txBody>
          <a:bodyPr vert="horz" lIns="61722" tIns="30861" rIns="61722" bIns="30861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86D38-20D0-4047-91E9-BA3304A2875A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845231" y="5005626"/>
            <a:ext cx="1710214" cy="287536"/>
          </a:xfrm>
          <a:prstGeom prst="rect">
            <a:avLst/>
          </a:prstGeom>
        </p:spPr>
        <p:txBody>
          <a:bodyPr vert="horz" lIns="61722" tIns="30861" rIns="61722" bIns="30861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70484" y="5005626"/>
            <a:ext cx="1260158" cy="287536"/>
          </a:xfrm>
          <a:prstGeom prst="rect">
            <a:avLst/>
          </a:prstGeom>
        </p:spPr>
        <p:txBody>
          <a:bodyPr vert="horz" lIns="61722" tIns="30861" rIns="61722" bIns="30861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4C302-97CA-4FB7-BEA1-9F629782F6F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17220" rtl="0" eaLnBrk="1" latinLnBrk="1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1458" indent="-231458" algn="l" defTabSz="61722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1491" indent="-192881" algn="l" defTabSz="617220" rtl="0" eaLnBrk="1" latinLnBrk="1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71525" indent="-154305" algn="l" defTabSz="61722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indent="-154305" algn="l" defTabSz="61722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88745" indent="-154305" algn="l" defTabSz="61722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7355" indent="-154305" algn="l" defTabSz="617220" rtl="0" eaLnBrk="1" latinLnBrk="1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05965" indent="-154305" algn="l" defTabSz="617220" rtl="0" eaLnBrk="1" latinLnBrk="1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14575" indent="-154305" algn="l" defTabSz="617220" rtl="0" eaLnBrk="1" latinLnBrk="1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23185" indent="-154305" algn="l" defTabSz="617220" rtl="0" eaLnBrk="1" latinLnBrk="1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17220" rtl="0" eaLnBrk="1" latinLnBrk="1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algn="l" defTabSz="617220" rtl="0" eaLnBrk="1" latinLnBrk="1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17220" algn="l" defTabSz="617220" rtl="0" eaLnBrk="1" latinLnBrk="1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25830" algn="l" defTabSz="617220" rtl="0" eaLnBrk="1" latinLnBrk="1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algn="l" defTabSz="617220" rtl="0" eaLnBrk="1" latinLnBrk="1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43050" algn="l" defTabSz="617220" rtl="0" eaLnBrk="1" latinLnBrk="1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51660" algn="l" defTabSz="617220" rtl="0" eaLnBrk="1" latinLnBrk="1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60270" algn="l" defTabSz="617220" rtl="0" eaLnBrk="1" latinLnBrk="1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algn="l" defTabSz="617220" rtl="0" eaLnBrk="1" latinLnBrk="1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>
            <a:grpSpLocks noChangeAspect="1"/>
          </p:cNvGrpSpPr>
          <p:nvPr/>
        </p:nvGrpSpPr>
        <p:grpSpPr>
          <a:xfrm>
            <a:off x="0" y="-141883"/>
            <a:ext cx="5563069" cy="5544885"/>
            <a:chOff x="1763688" y="691827"/>
            <a:chExt cx="5563069" cy="5544885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2474485" y="691827"/>
              <a:ext cx="4852272" cy="478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63688" y="836712"/>
              <a:ext cx="5400000" cy="5400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grpSp>
          <p:nvGrpSpPr>
            <p:cNvPr id="6" name="그룹 5"/>
            <p:cNvGrpSpPr>
              <a:grpSpLocks noChangeAspect="1"/>
            </p:cNvGrpSpPr>
            <p:nvPr/>
          </p:nvGrpSpPr>
          <p:grpSpPr>
            <a:xfrm>
              <a:off x="4312410" y="2102837"/>
              <a:ext cx="1622644" cy="2160000"/>
              <a:chOff x="2339752" y="-120821"/>
              <a:chExt cx="5730083" cy="7627662"/>
            </a:xfrm>
          </p:grpSpPr>
          <p:pic>
            <p:nvPicPr>
              <p:cNvPr id="7" name="Picture 6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6926835" y="129115"/>
                <a:ext cx="1143000" cy="7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" name="Picture 7"/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903911" y="-120821"/>
                <a:ext cx="4953000" cy="1219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" name="Picture 9"/>
              <p:cNvPicPr>
                <a:picLocks noChangeAspect="1" noChangeArrowheads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339752" y="3573016"/>
                <a:ext cx="2105025" cy="393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" name="Picture 8"/>
              <p:cNvPicPr>
                <a:picLocks noChangeAspect="1" noChangeArrowheads="1"/>
              </p:cNvPicPr>
              <p:nvPr/>
            </p:nvPicPr>
            <p:blipFill>
              <a:blip r:embed="rId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798945" y="-101773"/>
                <a:ext cx="1314450" cy="524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사용자 지정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Kim, DongHo</dc:creator>
  <cp:lastModifiedBy>Kim, DongHo</cp:lastModifiedBy>
  <cp:revision>1</cp:revision>
  <dcterms:created xsi:type="dcterms:W3CDTF">2023-03-31T08:18:11Z</dcterms:created>
  <dcterms:modified xsi:type="dcterms:W3CDTF">2023-03-31T08:20:49Z</dcterms:modified>
</cp:coreProperties>
</file>