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</p:sldIdLst>
  <p:sldSz cx="9144000" cy="6858000" type="screen4x3"/>
  <p:notesSz cx="9144000" cy="6858000"/>
  <p:defaultTextStyle>
    <a:defPPr>
      <a:defRPr lang="ko-K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288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ko-KR"/>
              <a:t>Click to edit Master title style</a:t>
            </a:r>
            <a:endParaRPr lang="ko-K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ko-KR"/>
              <a:t>Click to edit Master subtitle style</a:t>
            </a:r>
            <a:endParaRPr lang="ko-K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ko-KR"/>
              <a:t/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ko-KR"/>
              <a:t/>
            </a:fld>
            <a:endParaRPr 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ko-KR"/>
              <a:t>Click to edit Master title style</a:t>
            </a:r>
            <a:endParaRPr lang="ko-K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ko-KR"/>
              <a:t>Click to edit Master text styles</a:t>
            </a:r>
            <a:endParaRPr/>
          </a:p>
          <a:p>
            <a:pPr lvl="1">
              <a:defRPr/>
            </a:pPr>
            <a:r>
              <a:rPr lang="ko-KR"/>
              <a:t>Second level</a:t>
            </a:r>
            <a:endParaRPr/>
          </a:p>
          <a:p>
            <a:pPr lvl="2">
              <a:defRPr/>
            </a:pPr>
            <a:r>
              <a:rPr lang="ko-KR"/>
              <a:t>Third level</a:t>
            </a:r>
            <a:endParaRPr/>
          </a:p>
          <a:p>
            <a:pPr lvl="3">
              <a:defRPr/>
            </a:pPr>
            <a:r>
              <a:rPr lang="ko-KR"/>
              <a:t>Fourth level</a:t>
            </a:r>
            <a:endParaRPr/>
          </a:p>
          <a:p>
            <a:pPr lvl="4">
              <a:defRPr/>
            </a:pPr>
            <a:r>
              <a:rPr lang="ko-KR"/>
              <a:t>Fifth level</a:t>
            </a:r>
            <a:endParaRPr lang="ko-K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ko-KR"/>
              <a:t/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ko-KR"/>
              <a:t/>
            </a:fld>
            <a:endParaRPr 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543674" y="365125"/>
            <a:ext cx="1971675" cy="5811838"/>
          </a:xfrm>
        </p:spPr>
        <p:txBody>
          <a:bodyPr vert="eaVert"/>
          <a:lstStyle/>
          <a:p>
            <a:pPr>
              <a:defRPr/>
            </a:pPr>
            <a:r>
              <a:rPr lang="ko-KR"/>
              <a:t>Click to edit Master title style</a:t>
            </a:r>
            <a:endParaRPr lang="ko-K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 lang="ko-KR"/>
              <a:t>Click to edit Master text styles</a:t>
            </a:r>
            <a:endParaRPr/>
          </a:p>
          <a:p>
            <a:pPr lvl="1">
              <a:defRPr/>
            </a:pPr>
            <a:r>
              <a:rPr lang="ko-KR"/>
              <a:t>Second level</a:t>
            </a:r>
            <a:endParaRPr/>
          </a:p>
          <a:p>
            <a:pPr lvl="2">
              <a:defRPr/>
            </a:pPr>
            <a:r>
              <a:rPr lang="ko-KR"/>
              <a:t>Third level</a:t>
            </a:r>
            <a:endParaRPr/>
          </a:p>
          <a:p>
            <a:pPr lvl="3">
              <a:defRPr/>
            </a:pPr>
            <a:r>
              <a:rPr lang="ko-KR"/>
              <a:t>Fourth level</a:t>
            </a:r>
            <a:endParaRPr/>
          </a:p>
          <a:p>
            <a:pPr lvl="4">
              <a:defRPr/>
            </a:pPr>
            <a:r>
              <a:rPr lang="ko-KR"/>
              <a:t>Fifth level</a:t>
            </a:r>
            <a:endParaRPr lang="ko-K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ko-KR"/>
              <a:t/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ko-KR"/>
              <a:t/>
            </a:fld>
            <a:endParaRPr 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ko-KR"/>
              <a:t>Click to edit Master title style</a:t>
            </a:r>
            <a:endParaRPr 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ko-KR"/>
              <a:t>Click to edit Master text styles</a:t>
            </a:r>
            <a:endParaRPr/>
          </a:p>
          <a:p>
            <a:pPr lvl="1">
              <a:defRPr/>
            </a:pPr>
            <a:r>
              <a:rPr lang="ko-KR"/>
              <a:t>Second level</a:t>
            </a:r>
            <a:endParaRPr/>
          </a:p>
          <a:p>
            <a:pPr lvl="2">
              <a:defRPr/>
            </a:pPr>
            <a:r>
              <a:rPr lang="ko-KR"/>
              <a:t>Third level</a:t>
            </a:r>
            <a:endParaRPr/>
          </a:p>
          <a:p>
            <a:pPr lvl="3">
              <a:defRPr/>
            </a:pPr>
            <a:r>
              <a:rPr lang="ko-KR"/>
              <a:t>Fourth level</a:t>
            </a:r>
            <a:endParaRPr/>
          </a:p>
          <a:p>
            <a:pPr lvl="4">
              <a:defRPr/>
            </a:pPr>
            <a:r>
              <a:rPr lang="ko-KR"/>
              <a:t>Fifth level</a:t>
            </a:r>
            <a:endParaRPr lang="ko-K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ko-KR"/>
              <a:t/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ko-KR"/>
              <a:t/>
            </a:fld>
            <a:endParaRPr 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ko-KR"/>
              <a:t>Click to edit Master title style</a:t>
            </a:r>
            <a:endParaRPr lang="ko-K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3887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ko-KR"/>
              <a:t/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ko-KR"/>
              <a:t/>
            </a:fld>
            <a:endParaRPr 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ko-KR"/>
              <a:t>Click to edit Master title style</a:t>
            </a:r>
            <a:endParaRPr lang="ko-K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ko-KR"/>
              <a:t>Click to edit Master text styles</a:t>
            </a:r>
            <a:endParaRPr/>
          </a:p>
          <a:p>
            <a:pPr lvl="1">
              <a:defRPr/>
            </a:pPr>
            <a:r>
              <a:rPr lang="ko-KR"/>
              <a:t>Second level</a:t>
            </a:r>
            <a:endParaRPr/>
          </a:p>
          <a:p>
            <a:pPr lvl="2">
              <a:defRPr/>
            </a:pPr>
            <a:r>
              <a:rPr lang="ko-KR"/>
              <a:t>Third level</a:t>
            </a:r>
            <a:endParaRPr/>
          </a:p>
          <a:p>
            <a:pPr lvl="3">
              <a:defRPr/>
            </a:pPr>
            <a:r>
              <a:rPr lang="ko-KR"/>
              <a:t>Fourth level</a:t>
            </a:r>
            <a:endParaRPr/>
          </a:p>
          <a:p>
            <a:pPr lvl="4">
              <a:defRPr/>
            </a:pPr>
            <a:r>
              <a:rPr lang="ko-KR"/>
              <a:t>Fifth level</a:t>
            </a:r>
            <a:endParaRPr lang="ko-K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29149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ko-KR"/>
              <a:t>Click to edit Master text styles</a:t>
            </a:r>
            <a:endParaRPr/>
          </a:p>
          <a:p>
            <a:pPr lvl="1">
              <a:defRPr/>
            </a:pPr>
            <a:r>
              <a:rPr lang="ko-KR"/>
              <a:t>Second level</a:t>
            </a:r>
            <a:endParaRPr/>
          </a:p>
          <a:p>
            <a:pPr lvl="2">
              <a:defRPr/>
            </a:pPr>
            <a:r>
              <a:rPr lang="ko-KR"/>
              <a:t>Third level</a:t>
            </a:r>
            <a:endParaRPr/>
          </a:p>
          <a:p>
            <a:pPr lvl="3">
              <a:defRPr/>
            </a:pPr>
            <a:r>
              <a:rPr lang="ko-KR"/>
              <a:t>Fourth level</a:t>
            </a:r>
            <a:endParaRPr/>
          </a:p>
          <a:p>
            <a:pPr lvl="4">
              <a:defRPr/>
            </a:pPr>
            <a:r>
              <a:rPr lang="ko-KR"/>
              <a:t>Fifth level</a:t>
            </a:r>
            <a:endParaRPr lang="ko-K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ko-KR"/>
              <a:t/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ko-KR"/>
              <a:t/>
            </a:fld>
            <a:endParaRPr 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365125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ko-KR"/>
              <a:t>Click to edit Master title style</a:t>
            </a:r>
            <a:endParaRPr lang="ko-K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9841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 lang="ko-KR"/>
              <a:t>Click to edit Master text styles</a:t>
            </a:r>
            <a:endParaRPr/>
          </a:p>
          <a:p>
            <a:pPr lvl="1">
              <a:defRPr/>
            </a:pPr>
            <a:r>
              <a:rPr lang="ko-KR"/>
              <a:t>Second level</a:t>
            </a:r>
            <a:endParaRPr/>
          </a:p>
          <a:p>
            <a:pPr lvl="2">
              <a:defRPr/>
            </a:pPr>
            <a:r>
              <a:rPr lang="ko-KR"/>
              <a:t>Third level</a:t>
            </a:r>
            <a:endParaRPr/>
          </a:p>
          <a:p>
            <a:pPr lvl="3">
              <a:defRPr/>
            </a:pPr>
            <a:r>
              <a:rPr lang="ko-KR"/>
              <a:t>Fourth level</a:t>
            </a:r>
            <a:endParaRPr/>
          </a:p>
          <a:p>
            <a:pPr lvl="4">
              <a:defRPr/>
            </a:pPr>
            <a:r>
              <a:rPr lang="ko-KR"/>
              <a:t>Fifth level</a:t>
            </a:r>
            <a:endParaRPr lang="ko-K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29149" y="1681163"/>
            <a:ext cx="388739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29149" y="2505074"/>
            <a:ext cx="3887390" cy="3684588"/>
          </a:xfrm>
        </p:spPr>
        <p:txBody>
          <a:bodyPr/>
          <a:lstStyle/>
          <a:p>
            <a:pPr lvl="0">
              <a:defRPr/>
            </a:pPr>
            <a:r>
              <a:rPr lang="ko-KR"/>
              <a:t>Click to edit Master text styles</a:t>
            </a:r>
            <a:endParaRPr/>
          </a:p>
          <a:p>
            <a:pPr lvl="1">
              <a:defRPr/>
            </a:pPr>
            <a:r>
              <a:rPr lang="ko-KR"/>
              <a:t>Second level</a:t>
            </a:r>
            <a:endParaRPr/>
          </a:p>
          <a:p>
            <a:pPr lvl="2">
              <a:defRPr/>
            </a:pPr>
            <a:r>
              <a:rPr lang="ko-KR"/>
              <a:t>Third level</a:t>
            </a:r>
            <a:endParaRPr/>
          </a:p>
          <a:p>
            <a:pPr lvl="3">
              <a:defRPr/>
            </a:pPr>
            <a:r>
              <a:rPr lang="ko-KR"/>
              <a:t>Fourth level</a:t>
            </a:r>
            <a:endParaRPr/>
          </a:p>
          <a:p>
            <a:pPr lvl="4">
              <a:defRPr/>
            </a:pPr>
            <a:r>
              <a:rPr lang="ko-KR"/>
              <a:t>Fifth level</a:t>
            </a:r>
            <a:endParaRPr lang="ko-K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ko-KR"/>
              <a:t/>
            </a:fld>
            <a:endParaRPr 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ko-KR"/>
              <a:t/>
            </a:fld>
            <a:endParaRPr 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ko-KR"/>
              <a:t>Click to edit Master title style</a:t>
            </a:r>
            <a:endParaRPr lang="ko-K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ko-KR"/>
              <a:t/>
            </a:fld>
            <a:endParaRPr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ko-KR"/>
              <a:t/>
            </a:fld>
            <a:endParaRPr 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ko-KR"/>
              <a:t/>
            </a:fld>
            <a:endParaRPr 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ko-KR"/>
              <a:t/>
            </a:fld>
            <a:endParaRPr 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ko-KR"/>
              <a:t>Click to edit Master title style</a:t>
            </a:r>
            <a:endParaRPr 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887390" y="987425"/>
            <a:ext cx="462914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/>
              <a:t>Click to edit Master text styles</a:t>
            </a:r>
            <a:endParaRPr/>
          </a:p>
          <a:p>
            <a:pPr lvl="1">
              <a:defRPr/>
            </a:pPr>
            <a:r>
              <a:rPr lang="ko-KR"/>
              <a:t>Second level</a:t>
            </a:r>
            <a:endParaRPr/>
          </a:p>
          <a:p>
            <a:pPr lvl="2">
              <a:defRPr/>
            </a:pPr>
            <a:r>
              <a:rPr lang="ko-KR"/>
              <a:t>Third level</a:t>
            </a:r>
            <a:endParaRPr/>
          </a:p>
          <a:p>
            <a:pPr lvl="3">
              <a:defRPr/>
            </a:pPr>
            <a:r>
              <a:rPr lang="ko-KR"/>
              <a:t>Fourth level</a:t>
            </a:r>
            <a:endParaRPr/>
          </a:p>
          <a:p>
            <a:pPr lvl="4">
              <a:defRPr/>
            </a:pPr>
            <a:r>
              <a:rPr lang="ko-KR"/>
              <a:t>Fifth level</a:t>
            </a:r>
            <a:endParaRPr lang="ko-K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ko-KR"/>
              <a:t/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ko-KR"/>
              <a:t/>
            </a:fld>
            <a:endParaRPr 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ko-KR"/>
              <a:t>Click to edit Master title style</a:t>
            </a:r>
            <a:endParaRPr lang="ko-KR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3887390" y="987425"/>
            <a:ext cx="462914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ko-KR"/>
              <a:t>Click icon to add picture</a:t>
            </a:r>
            <a:endParaRPr lang="ko-K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ko-KR"/>
              <a:t/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ko-KR"/>
              <a:t/>
            </a:fld>
            <a:endParaRPr 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ko-KR"/>
              <a:t>Click to edit Master title style</a:t>
            </a:r>
            <a:endParaRPr lang="ko-K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ko-KR"/>
              <a:t>Click to edit Master text styles</a:t>
            </a:r>
            <a:endParaRPr/>
          </a:p>
          <a:p>
            <a:pPr lvl="1">
              <a:defRPr/>
            </a:pPr>
            <a:r>
              <a:rPr lang="ko-KR"/>
              <a:t>Second level</a:t>
            </a:r>
            <a:endParaRPr/>
          </a:p>
          <a:p>
            <a:pPr lvl="2">
              <a:defRPr/>
            </a:pPr>
            <a:r>
              <a:rPr lang="ko-KR"/>
              <a:t>Third level</a:t>
            </a:r>
            <a:endParaRPr/>
          </a:p>
          <a:p>
            <a:pPr lvl="3">
              <a:defRPr/>
            </a:pPr>
            <a:r>
              <a:rPr lang="ko-KR"/>
              <a:t>Fourth level</a:t>
            </a:r>
            <a:endParaRPr/>
          </a:p>
          <a:p>
            <a:pPr lvl="4">
              <a:defRPr/>
            </a:pPr>
            <a:r>
              <a:rPr lang="ko-KR"/>
              <a:t>Fifth level</a:t>
            </a:r>
            <a:endParaRPr lang="ko-K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ko-KR"/>
              <a:t/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ko-KR"/>
              <a:t/>
            </a:fld>
            <a:endParaRPr 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143000" y="1122363"/>
            <a:ext cx="6858000" cy="2001836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ko-KR">
                <a:latin typeface="Noto Sans CJK KR"/>
                <a:cs typeface="Noto Sans CJK KR"/>
              </a:rPr>
              <a:t>제목</a:t>
            </a:r>
            <a:endParaRPr>
              <a:latin typeface="Noto Sans CJK KR"/>
              <a:cs typeface="Noto Sans CJK K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rot="0" flipH="0" flipV="0">
            <a:off x="1144800" y="3222599"/>
            <a:ext cx="6858000" cy="16557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ko-KR" sz="2000">
                <a:latin typeface="Noto Sans CJK KR"/>
                <a:cs typeface="Noto Sans CJK KR"/>
              </a:rPr>
              <a:t>20230101</a:t>
            </a:r>
            <a:endParaRPr sz="2000">
              <a:latin typeface="Noto Sans CJK KR"/>
              <a:cs typeface="Noto Sans CJK KR"/>
            </a:endParaRPr>
          </a:p>
          <a:p>
            <a:pPr>
              <a:defRPr/>
            </a:pPr>
            <a:r>
              <a:rPr lang="ko-KR" sz="2000">
                <a:latin typeface="Noto Sans CJK KR"/>
                <a:cs typeface="Noto Sans CJK KR"/>
              </a:rPr>
              <a:t>하이젠모터(주) 기술연구소</a:t>
            </a:r>
            <a:endParaRPr sz="2000">
              <a:latin typeface="Noto Sans CJK KR"/>
              <a:cs typeface="Noto Sans CJK KR"/>
            </a:endParaRPr>
          </a:p>
          <a:p>
            <a:pPr>
              <a:defRPr/>
            </a:pPr>
            <a:r>
              <a:rPr lang="ko-KR" sz="2000">
                <a:latin typeface="Noto Sans CJK KR"/>
                <a:cs typeface="Noto Sans CJK KR"/>
              </a:rPr>
              <a:t>김동호 수석연구원</a:t>
            </a:r>
            <a:endParaRPr sz="2000">
              <a:latin typeface="Noto Sans CJK KR"/>
              <a:cs typeface="Noto Sans CJK KR"/>
            </a:endParaRPr>
          </a:p>
          <a:p>
            <a:pPr>
              <a:defRPr/>
            </a:pPr>
            <a:r>
              <a:rPr lang="ko-KR" sz="2000">
                <a:latin typeface="Noto Sans CJK KR"/>
                <a:cs typeface="Noto Sans CJK KR"/>
              </a:rPr>
              <a:t>dhkima@higenmotor.com</a:t>
            </a:r>
            <a:endParaRPr sz="2000">
              <a:latin typeface="Noto Sans CJK KR"/>
              <a:cs typeface="Noto Sans CJK KR"/>
            </a:endParaRPr>
          </a:p>
        </p:txBody>
      </p:sp>
      <p:sp>
        <p:nvSpPr>
          <p:cNvPr id="1614655899" name=""/>
          <p:cNvSpPr txBox="1"/>
          <p:nvPr/>
        </p:nvSpPr>
        <p:spPr bwMode="auto">
          <a:xfrm rot="0" flipH="0" flipV="0">
            <a:off x="0" y="0"/>
            <a:ext cx="9144720" cy="335639"/>
          </a:xfrm>
          <a:prstGeom prst="rect">
            <a:avLst/>
          </a:prstGeom>
          <a:solidFill>
            <a:schemeClr val="tx1">
              <a:alpha val="49999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solidFill>
                  <a:schemeClr val="bg1"/>
                </a:solidFill>
                <a:latin typeface="Noto Sans CJK KR"/>
                <a:cs typeface="Noto Sans CJK KR"/>
              </a:rPr>
              <a:t>-</a:t>
            </a:r>
            <a:endParaRPr sz="1600">
              <a:solidFill>
                <a:schemeClr val="bg1"/>
              </a:solidFill>
              <a:latin typeface="Noto Sans CJK KR"/>
              <a:cs typeface="Noto Sans CJK KR"/>
            </a:endParaRPr>
          </a:p>
        </p:txBody>
      </p:sp>
      <p:pic>
        <p:nvPicPr>
          <p:cNvPr id="146837602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5606249" y="36000"/>
            <a:ext cx="3499200" cy="28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5149185" name=""/>
          <p:cNvSpPr txBox="1"/>
          <p:nvPr/>
        </p:nvSpPr>
        <p:spPr bwMode="auto">
          <a:xfrm rot="0" flipH="0" flipV="0">
            <a:off x="0" y="0"/>
            <a:ext cx="9144360" cy="335639"/>
          </a:xfrm>
          <a:prstGeom prst="rect">
            <a:avLst/>
          </a:prstGeom>
          <a:solidFill>
            <a:schemeClr val="tx1">
              <a:alpha val="49999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solidFill>
                  <a:schemeClr val="bg1"/>
                </a:solidFill>
                <a:latin typeface="Noto Sans CJK KR"/>
                <a:cs typeface="Noto Sans CJK KR"/>
              </a:rPr>
              <a:t>-</a:t>
            </a:r>
            <a:endParaRPr sz="1600">
              <a:solidFill>
                <a:schemeClr val="bg1"/>
              </a:solidFill>
              <a:latin typeface="Noto Sans CJK KR"/>
              <a:cs typeface="Noto Sans CJK KR"/>
            </a:endParaRPr>
          </a:p>
        </p:txBody>
      </p:sp>
      <p:graphicFrame>
        <p:nvGraphicFramePr>
          <p:cNvPr id="983337502" name=""/>
          <p:cNvGraphicFramePr>
            <a:graphicFrameLocks xmlns:a="http://schemas.openxmlformats.org/drawingml/2006/main"/>
          </p:cNvGraphicFramePr>
          <p:nvPr/>
        </p:nvGraphicFramePr>
        <p:xfrm>
          <a:off x="1523999" y="1371600"/>
          <a:ext cx="6095999" cy="807652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1523999"/>
                <a:gridCol w="1523999"/>
                <a:gridCol w="1523999"/>
                <a:gridCol w="1523999"/>
              </a:tblGrid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>
                          <a:solidFill>
                            <a:schemeClr val="tx1"/>
                          </a:solidFill>
                          <a:latin typeface="D2Coding"/>
                          <a:cs typeface="D2Coding"/>
                        </a:rPr>
                        <a:t>표</a:t>
                      </a:r>
                      <a:endParaRPr sz="1200">
                        <a:solidFill>
                          <a:schemeClr val="tx1"/>
                        </a:solidFill>
                        <a:latin typeface="D2Coding"/>
                        <a:cs typeface="D2Coding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>
                          <a:solidFill>
                            <a:schemeClr val="tx1"/>
                          </a:solidFill>
                          <a:latin typeface="D2Coding"/>
                          <a:cs typeface="D2Coding"/>
                        </a:rPr>
                        <a:t>표</a:t>
                      </a:r>
                      <a:endParaRPr sz="1200">
                        <a:solidFill>
                          <a:schemeClr val="tx1"/>
                        </a:solidFill>
                        <a:latin typeface="D2Coding"/>
                        <a:cs typeface="D2Coding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>
                          <a:solidFill>
                            <a:schemeClr val="tx1"/>
                          </a:solidFill>
                          <a:latin typeface="D2Coding"/>
                          <a:cs typeface="D2Coding"/>
                        </a:rPr>
                        <a:t>표</a:t>
                      </a:r>
                      <a:endParaRPr sz="1200">
                        <a:solidFill>
                          <a:schemeClr val="tx1"/>
                        </a:solidFill>
                        <a:latin typeface="D2Coding"/>
                        <a:cs typeface="D2Coding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>
                          <a:solidFill>
                            <a:schemeClr val="tx1"/>
                          </a:solidFill>
                          <a:latin typeface="D2Coding"/>
                          <a:cs typeface="D2Coding"/>
                        </a:rPr>
                        <a:t>표</a:t>
                      </a:r>
                      <a:endParaRPr sz="1200">
                        <a:solidFill>
                          <a:schemeClr val="tx1"/>
                        </a:solidFill>
                        <a:latin typeface="D2Coding"/>
                        <a:cs typeface="D2Coding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>
                          <a:solidFill>
                            <a:schemeClr val="tx1"/>
                          </a:solidFill>
                          <a:latin typeface="D2Coding"/>
                          <a:cs typeface="D2Coding"/>
                        </a:rPr>
                        <a:t>1</a:t>
                      </a:r>
                      <a:endParaRPr sz="1200">
                        <a:solidFill>
                          <a:schemeClr val="tx1"/>
                        </a:solidFill>
                        <a:latin typeface="D2Coding"/>
                        <a:cs typeface="D2Coding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>
                          <a:solidFill>
                            <a:schemeClr val="tx1"/>
                          </a:solidFill>
                          <a:latin typeface="D2Coding"/>
                          <a:cs typeface="D2Coding"/>
                        </a:rPr>
                        <a:t>1</a:t>
                      </a:r>
                      <a:endParaRPr sz="1200">
                        <a:solidFill>
                          <a:schemeClr val="tx1"/>
                        </a:solidFill>
                        <a:latin typeface="D2Coding"/>
                        <a:cs typeface="D2Coding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>
                          <a:solidFill>
                            <a:schemeClr val="tx1"/>
                          </a:solidFill>
                          <a:latin typeface="D2Coding"/>
                          <a:cs typeface="D2Coding"/>
                        </a:rPr>
                        <a:t>1</a:t>
                      </a:r>
                      <a:endParaRPr sz="1200">
                        <a:solidFill>
                          <a:schemeClr val="tx1"/>
                        </a:solidFill>
                        <a:latin typeface="D2Coding"/>
                        <a:cs typeface="D2Coding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>
                          <a:solidFill>
                            <a:schemeClr val="tx1"/>
                          </a:solidFill>
                          <a:latin typeface="D2Coding"/>
                          <a:cs typeface="D2Coding"/>
                        </a:rPr>
                        <a:t>1</a:t>
                      </a:r>
                      <a:endParaRPr sz="1200">
                        <a:solidFill>
                          <a:schemeClr val="tx1"/>
                        </a:solidFill>
                        <a:latin typeface="D2Coding"/>
                        <a:cs typeface="D2Coding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>
                          <a:solidFill>
                            <a:schemeClr val="tx1"/>
                          </a:solidFill>
                          <a:latin typeface="D2Coding"/>
                          <a:cs typeface="D2Coding"/>
                        </a:rPr>
                        <a:t>2</a:t>
                      </a:r>
                      <a:endParaRPr sz="1200">
                        <a:solidFill>
                          <a:schemeClr val="tx1"/>
                        </a:solidFill>
                        <a:latin typeface="D2Coding"/>
                        <a:cs typeface="D2Coding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>
                          <a:solidFill>
                            <a:schemeClr val="tx1"/>
                          </a:solidFill>
                          <a:latin typeface="D2Coding"/>
                          <a:cs typeface="D2Coding"/>
                        </a:rPr>
                        <a:t>2</a:t>
                      </a:r>
                      <a:endParaRPr sz="1200">
                        <a:solidFill>
                          <a:schemeClr val="tx1"/>
                        </a:solidFill>
                        <a:latin typeface="D2Coding"/>
                        <a:cs typeface="D2Coding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>
                          <a:solidFill>
                            <a:schemeClr val="tx1"/>
                          </a:solidFill>
                          <a:latin typeface="D2Coding"/>
                          <a:cs typeface="D2Coding"/>
                        </a:rPr>
                        <a:t>2</a:t>
                      </a:r>
                      <a:endParaRPr sz="1200">
                        <a:solidFill>
                          <a:schemeClr val="tx1"/>
                        </a:solidFill>
                        <a:latin typeface="D2Coding"/>
                        <a:cs typeface="D2Coding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>
                          <a:solidFill>
                            <a:schemeClr val="tx1"/>
                          </a:solidFill>
                          <a:latin typeface="D2Coding"/>
                          <a:cs typeface="D2Coding"/>
                        </a:rPr>
                        <a:t>2</a:t>
                      </a:r>
                      <a:endParaRPr sz="1200">
                        <a:solidFill>
                          <a:schemeClr val="tx1"/>
                        </a:solidFill>
                        <a:latin typeface="D2Coding"/>
                        <a:cs typeface="D2Coding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87796764" name=""/>
          <p:cNvSpPr txBox="1"/>
          <p:nvPr/>
        </p:nvSpPr>
        <p:spPr bwMode="auto">
          <a:xfrm flipH="0" flipV="0">
            <a:off x="1544999" y="2762249"/>
            <a:ext cx="6027059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AutoNum type="arabicPeriod"/>
              <a:defRPr/>
            </a:pPr>
            <a:r>
              <a:rPr sz="1200">
                <a:latin typeface="D2Coding"/>
                <a:ea typeface="D2Coding"/>
                <a:cs typeface="D2Coding"/>
              </a:rPr>
              <a:t>내용 예제</a:t>
            </a:r>
            <a:endParaRPr sz="1200">
              <a:latin typeface="D2Coding"/>
              <a:cs typeface="D2Coding"/>
            </a:endParaRPr>
          </a:p>
          <a:p>
            <a:pPr marL="283879" indent="-283879">
              <a:buAutoNum type="arabicPeriod"/>
              <a:defRPr/>
            </a:pPr>
            <a:r>
              <a:rPr sz="1200">
                <a:latin typeface="D2Coding"/>
                <a:ea typeface="D2Coding"/>
                <a:cs typeface="D2Coding"/>
              </a:rPr>
              <a:t>ㅇㅈㄷㄹㅈㄷ</a:t>
            </a:r>
            <a:endParaRPr sz="1200">
              <a:latin typeface="D2Coding"/>
              <a:cs typeface="D2Coding"/>
            </a:endParaRPr>
          </a:p>
          <a:p>
            <a:pPr marL="283879" indent="-283879">
              <a:buAutoNum type="arabicPeriod"/>
              <a:defRPr/>
            </a:pPr>
            <a:r>
              <a:rPr sz="1200">
                <a:latin typeface="D2Coding"/>
                <a:cs typeface="D2Coding"/>
              </a:rPr>
              <a:t>fwefwefwe</a:t>
            </a:r>
            <a:endParaRPr sz="1200">
              <a:latin typeface="D2Coding"/>
              <a:cs typeface="D2Coding"/>
            </a:endParaRPr>
          </a:p>
          <a:p>
            <a:pPr marL="283879" indent="-283879">
              <a:buAutoNum type="arabicPeriod"/>
              <a:defRPr/>
            </a:pPr>
            <a:r>
              <a:rPr sz="1200">
                <a:latin typeface="D2Coding"/>
                <a:cs typeface="D2Coding"/>
              </a:rPr>
              <a:t>312432534</a:t>
            </a:r>
            <a:endParaRPr sz="1200">
              <a:latin typeface="D2Coding"/>
              <a:cs typeface="D2Coding"/>
            </a:endParaRPr>
          </a:p>
        </p:txBody>
      </p:sp>
      <p:sp>
        <p:nvSpPr>
          <p:cNvPr id="1457695681" name=""/>
          <p:cNvSpPr/>
          <p:nvPr/>
        </p:nvSpPr>
        <p:spPr bwMode="auto">
          <a:xfrm flipH="0" flipV="0">
            <a:off x="1634249" y="3809999"/>
            <a:ext cx="1796142" cy="63953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200">
                <a:solidFill>
                  <a:schemeClr val="tx1"/>
                </a:solidFill>
                <a:latin typeface="D2Coding"/>
                <a:cs typeface="D2Coding"/>
              </a:rPr>
              <a:t>fedfefewfewf</a:t>
            </a:r>
            <a:endParaRPr sz="1200">
              <a:solidFill>
                <a:schemeClr val="tx1"/>
              </a:solidFill>
              <a:latin typeface="D2Coding"/>
              <a:cs typeface="D2Coding"/>
            </a:endParaRPr>
          </a:p>
          <a:p>
            <a:pPr algn="ctr">
              <a:defRPr/>
            </a:pPr>
            <a:r>
              <a:rPr sz="1200">
                <a:solidFill>
                  <a:schemeClr val="tx1"/>
                </a:solidFill>
                <a:latin typeface="D2Coding"/>
                <a:cs typeface="D2Coding"/>
              </a:rPr>
              <a:t>ewfefewfew</a:t>
            </a:r>
            <a:endParaRPr sz="1200">
              <a:solidFill>
                <a:schemeClr val="tx1"/>
              </a:solidFill>
              <a:latin typeface="D2Coding"/>
              <a:cs typeface="D2Coding"/>
            </a:endParaRPr>
          </a:p>
        </p:txBody>
      </p:sp>
      <p:sp>
        <p:nvSpPr>
          <p:cNvPr id="1142315733" name=""/>
          <p:cNvSpPr/>
          <p:nvPr/>
        </p:nvSpPr>
        <p:spPr bwMode="auto">
          <a:xfrm flipH="0" flipV="0">
            <a:off x="4508077" y="3799114"/>
            <a:ext cx="1796141" cy="6395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200">
                <a:solidFill>
                  <a:schemeClr val="tx1"/>
                </a:solidFill>
                <a:latin typeface="D2Coding"/>
                <a:cs typeface="D2Coding"/>
              </a:rPr>
              <a:t>fedfefewfewf</a:t>
            </a:r>
            <a:endParaRPr sz="1200">
              <a:solidFill>
                <a:schemeClr val="tx1"/>
              </a:solidFill>
              <a:latin typeface="D2Coding"/>
              <a:cs typeface="D2Coding"/>
            </a:endParaRPr>
          </a:p>
          <a:p>
            <a:pPr algn="ctr">
              <a:defRPr/>
            </a:pPr>
            <a:r>
              <a:rPr sz="1200">
                <a:solidFill>
                  <a:schemeClr val="tx1"/>
                </a:solidFill>
                <a:latin typeface="D2Coding"/>
                <a:cs typeface="D2Coding"/>
              </a:rPr>
              <a:t>ewfefewfew</a:t>
            </a:r>
            <a:endParaRPr sz="1200">
              <a:solidFill>
                <a:schemeClr val="tx1"/>
              </a:solidFill>
              <a:latin typeface="D2Coding"/>
              <a:cs typeface="D2Coding"/>
            </a:endParaRPr>
          </a:p>
        </p:txBody>
      </p:sp>
      <p:cxnSp>
        <p:nvCxnSpPr>
          <p:cNvPr id="0" name=""/>
          <p:cNvCxnSpPr>
            <a:cxnSpLocks/>
            <a:stCxn id="1457695681" idx="3"/>
            <a:endCxn id="1142315733" idx="1"/>
          </p:cNvCxnSpPr>
          <p:nvPr/>
        </p:nvCxnSpPr>
        <p:spPr bwMode="auto">
          <a:xfrm rot="0" flipH="0" flipV="1">
            <a:off x="3430392" y="4124324"/>
            <a:ext cx="1077684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335527" name=""/>
          <p:cNvSpPr/>
          <p:nvPr/>
        </p:nvSpPr>
        <p:spPr bwMode="auto">
          <a:xfrm flipH="0" flipV="0">
            <a:off x="1768499" y="4974166"/>
            <a:ext cx="2349499" cy="836083"/>
          </a:xfrm>
          <a:prstGeom prst="wedgeRectCallout">
            <a:avLst>
              <a:gd name="adj1" fmla="val 77027"/>
              <a:gd name="adj2" fmla="val -10759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200">
                <a:solidFill>
                  <a:schemeClr val="tx1"/>
                </a:solidFill>
                <a:latin typeface="D2Coding"/>
                <a:cs typeface="D2Coding"/>
              </a:rPr>
              <a:t>ewfdewdf</a:t>
            </a:r>
            <a:endParaRPr sz="1200">
              <a:solidFill>
                <a:schemeClr val="tx1"/>
              </a:solidFill>
              <a:latin typeface="D2Coding"/>
              <a:cs typeface="D2Coding"/>
            </a:endParaRPr>
          </a:p>
        </p:txBody>
      </p:sp>
      <p:pic>
        <p:nvPicPr>
          <p:cNvPr id="189693623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5606249" y="36000"/>
            <a:ext cx="3499200" cy="28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1158254" name=""/>
          <p:cNvSpPr txBox="1"/>
          <p:nvPr/>
        </p:nvSpPr>
        <p:spPr bwMode="auto">
          <a:xfrm rot="0" flipH="0" flipV="0">
            <a:off x="0" y="0"/>
            <a:ext cx="9144360" cy="335638"/>
          </a:xfrm>
          <a:prstGeom prst="rect">
            <a:avLst/>
          </a:prstGeom>
          <a:solidFill>
            <a:schemeClr val="tx1">
              <a:alpha val="49999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solidFill>
                  <a:schemeClr val="bg1"/>
                </a:solidFill>
                <a:latin typeface="Noto Sans CJK KR"/>
                <a:cs typeface="Noto Sans CJK KR"/>
              </a:rPr>
              <a:t>-</a:t>
            </a:r>
            <a:endParaRPr sz="1600">
              <a:solidFill>
                <a:schemeClr val="bg1"/>
              </a:solidFill>
              <a:latin typeface="Noto Sans CJK KR"/>
              <a:cs typeface="Noto Sans CJK KR"/>
            </a:endParaRPr>
          </a:p>
        </p:txBody>
      </p:sp>
      <p:pic>
        <p:nvPicPr>
          <p:cNvPr id="159267126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5606249" y="36000"/>
            <a:ext cx="3499200" cy="28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ONLYOFFICE/7.3.0.184</Application>
  <DocSecurity>0</DocSecurity>
  <PresentationFormat>Widescreen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2023-02-23T04:12:15Z</dcterms:modified>
  <cp:category/>
  <cp:contentStatus/>
  <cp:version/>
</cp:coreProperties>
</file>