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FF"/>
    <a:srgbClr val="0000FF"/>
    <a:srgbClr val="FF6464"/>
    <a:srgbClr val="FFFF64"/>
    <a:srgbClr val="FFFF5D"/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66" d="100"/>
          <a:sy n="66" d="100"/>
        </p:scale>
        <p:origin x="3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9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3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1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3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56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5FA2-9311-47DF-B5CF-AADB0714C812}" type="datetimeFigureOut">
              <a:rPr lang="zh-TW" altLang="en-US" smtClean="0"/>
              <a:t>2016/3/6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CEFD-F969-4C8D-BA4C-2BE13F273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2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群組 234"/>
          <p:cNvGrpSpPr/>
          <p:nvPr/>
        </p:nvGrpSpPr>
        <p:grpSpPr>
          <a:xfrm>
            <a:off x="0" y="0"/>
            <a:ext cx="12102340" cy="6656287"/>
            <a:chOff x="0" y="0"/>
            <a:chExt cx="12102340" cy="6656287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5117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5117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5117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5117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5117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5117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05117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05117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10234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10234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815351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15351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15351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815351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815351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815351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815351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815351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15351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15351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420468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20468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025585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025585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025585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025585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025585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3025585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025585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630702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630702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235819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235819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235819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235819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235819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235819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35819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235819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235819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4840936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840936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6053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6053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46053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446053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5446053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051170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51170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6051170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6051170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6051170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051170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51170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051170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656287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56287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7261404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261404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261404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7261404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261404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7261404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1404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7866521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7866521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7866521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7866521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8471638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471638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8471638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8471638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8471638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8471638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9076755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9076755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9076755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9076755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9076755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9076755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9681872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9681872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9681872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9681872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9681872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9681872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0286989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0286989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0286989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0286989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0286989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0286989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286989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892106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0892106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497223" y="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1497223" y="605117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1497223" y="1210234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1497223" y="1815351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1497223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1497223" y="3025585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1497223" y="3630702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1497223" y="4235819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1497223" y="4840936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1497223" y="5446053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1497223" y="6051170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0892106" y="2420468"/>
              <a:ext cx="605117" cy="6051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9681871" y="4235819"/>
              <a:ext cx="605117" cy="60511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210233" y="6051170"/>
              <a:ext cx="605117" cy="605117"/>
            </a:xfrm>
            <a:prstGeom prst="rect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420468" y="605116"/>
              <a:ext cx="605117" cy="605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2420467" y="5446053"/>
              <a:ext cx="605117" cy="605117"/>
            </a:xfrm>
            <a:prstGeom prst="rect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5446052" y="4235819"/>
              <a:ext cx="605117" cy="6051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9681871" y="1815351"/>
              <a:ext cx="605117" cy="605117"/>
            </a:xfrm>
            <a:prstGeom prst="rect">
              <a:avLst/>
            </a:prstGeom>
            <a:solidFill>
              <a:srgbClr val="646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9076754" y="4235819"/>
              <a:ext cx="605117" cy="60511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4" name="直線單箭頭接點 233"/>
            <p:cNvCxnSpPr/>
            <p:nvPr/>
          </p:nvCxnSpPr>
          <p:spPr>
            <a:xfrm flipV="1">
              <a:off x="302558" y="5892800"/>
              <a:ext cx="0" cy="58057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8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/>
          <p:cNvSpPr/>
          <p:nvPr/>
        </p:nvSpPr>
        <p:spPr>
          <a:xfrm>
            <a:off x="11497223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矩形 214"/>
          <p:cNvSpPr/>
          <p:nvPr/>
        </p:nvSpPr>
        <p:spPr>
          <a:xfrm>
            <a:off x="11497223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/>
          <p:cNvSpPr/>
          <p:nvPr/>
        </p:nvSpPr>
        <p:spPr>
          <a:xfrm>
            <a:off x="11497223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/>
          <p:cNvSpPr/>
          <p:nvPr/>
        </p:nvSpPr>
        <p:spPr>
          <a:xfrm>
            <a:off x="11497223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11497223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/>
        </p:nvSpPr>
        <p:spPr>
          <a:xfrm>
            <a:off x="11497223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/>
          <p:cNvSpPr/>
          <p:nvPr/>
        </p:nvSpPr>
        <p:spPr>
          <a:xfrm>
            <a:off x="11497223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/>
        </p:nvSpPr>
        <p:spPr>
          <a:xfrm>
            <a:off x="11497223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/>
          <p:cNvSpPr/>
          <p:nvPr/>
        </p:nvSpPr>
        <p:spPr>
          <a:xfrm>
            <a:off x="11497223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/>
          <p:cNvSpPr/>
          <p:nvPr/>
        </p:nvSpPr>
        <p:spPr>
          <a:xfrm>
            <a:off x="11497223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/>
        </p:nvSpPr>
        <p:spPr>
          <a:xfrm>
            <a:off x="11497223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10892106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10892106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10892106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10892106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10892106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10892106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10892106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10892106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10892106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10892106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10892106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10286989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10286989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0286989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10286989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0286989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10286989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10286989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/>
        </p:nvSpPr>
        <p:spPr>
          <a:xfrm>
            <a:off x="10286989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10286989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10286989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/>
          <p:cNvSpPr/>
          <p:nvPr/>
        </p:nvSpPr>
        <p:spPr>
          <a:xfrm>
            <a:off x="10286989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9681872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9681872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9681872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/>
          <p:cNvSpPr/>
          <p:nvPr/>
        </p:nvSpPr>
        <p:spPr>
          <a:xfrm>
            <a:off x="9681872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/>
          <p:cNvSpPr/>
          <p:nvPr/>
        </p:nvSpPr>
        <p:spPr>
          <a:xfrm>
            <a:off x="9681872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9681872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/>
          <p:cNvSpPr/>
          <p:nvPr/>
        </p:nvSpPr>
        <p:spPr>
          <a:xfrm>
            <a:off x="9681872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矩形 176"/>
          <p:cNvSpPr/>
          <p:nvPr/>
        </p:nvSpPr>
        <p:spPr>
          <a:xfrm>
            <a:off x="9681872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矩形 178"/>
          <p:cNvSpPr/>
          <p:nvPr/>
        </p:nvSpPr>
        <p:spPr>
          <a:xfrm>
            <a:off x="9681872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9681872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9681872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9076755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9076755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9076755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/>
          <p:cNvSpPr/>
          <p:nvPr/>
        </p:nvSpPr>
        <p:spPr>
          <a:xfrm>
            <a:off x="9076755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9076755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/>
          <p:cNvSpPr/>
          <p:nvPr/>
        </p:nvSpPr>
        <p:spPr>
          <a:xfrm>
            <a:off x="9076755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/>
          <p:cNvSpPr/>
          <p:nvPr/>
        </p:nvSpPr>
        <p:spPr>
          <a:xfrm>
            <a:off x="9076755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/>
        </p:nvSpPr>
        <p:spPr>
          <a:xfrm>
            <a:off x="9076755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/>
          <p:cNvSpPr/>
          <p:nvPr/>
        </p:nvSpPr>
        <p:spPr>
          <a:xfrm>
            <a:off x="9076755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/>
          <p:cNvSpPr/>
          <p:nvPr/>
        </p:nvSpPr>
        <p:spPr>
          <a:xfrm>
            <a:off x="9076755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/>
          <p:cNvSpPr/>
          <p:nvPr/>
        </p:nvSpPr>
        <p:spPr>
          <a:xfrm>
            <a:off x="9076755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/>
          <p:cNvSpPr/>
          <p:nvPr/>
        </p:nvSpPr>
        <p:spPr>
          <a:xfrm>
            <a:off x="8471638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8471638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/>
          <p:cNvSpPr/>
          <p:nvPr/>
        </p:nvSpPr>
        <p:spPr>
          <a:xfrm>
            <a:off x="8471638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/>
          <p:cNvSpPr/>
          <p:nvPr/>
        </p:nvSpPr>
        <p:spPr>
          <a:xfrm>
            <a:off x="8471638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8471638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/>
          <p:cNvSpPr/>
          <p:nvPr/>
        </p:nvSpPr>
        <p:spPr>
          <a:xfrm>
            <a:off x="8471638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 235"/>
          <p:cNvSpPr/>
          <p:nvPr/>
        </p:nvSpPr>
        <p:spPr>
          <a:xfrm>
            <a:off x="8471638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矩形 236"/>
          <p:cNvSpPr/>
          <p:nvPr/>
        </p:nvSpPr>
        <p:spPr>
          <a:xfrm>
            <a:off x="8471638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矩形 237"/>
          <p:cNvSpPr/>
          <p:nvPr/>
        </p:nvSpPr>
        <p:spPr>
          <a:xfrm>
            <a:off x="8471638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>
            <a:off x="8471638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471638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/>
        </p:nvSpPr>
        <p:spPr>
          <a:xfrm>
            <a:off x="7866521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矩形 241"/>
          <p:cNvSpPr/>
          <p:nvPr/>
        </p:nvSpPr>
        <p:spPr>
          <a:xfrm>
            <a:off x="7866521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/>
          <p:cNvSpPr/>
          <p:nvPr/>
        </p:nvSpPr>
        <p:spPr>
          <a:xfrm>
            <a:off x="7866521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7866521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矩形 244"/>
          <p:cNvSpPr/>
          <p:nvPr/>
        </p:nvSpPr>
        <p:spPr>
          <a:xfrm>
            <a:off x="7866521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/>
        </p:nvSpPr>
        <p:spPr>
          <a:xfrm>
            <a:off x="7866521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矩形 246"/>
          <p:cNvSpPr/>
          <p:nvPr/>
        </p:nvSpPr>
        <p:spPr>
          <a:xfrm>
            <a:off x="7866521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/>
          <p:cNvSpPr/>
          <p:nvPr/>
        </p:nvSpPr>
        <p:spPr>
          <a:xfrm>
            <a:off x="7866521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/>
        </p:nvSpPr>
        <p:spPr>
          <a:xfrm>
            <a:off x="7866521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矩形 249"/>
          <p:cNvSpPr/>
          <p:nvPr/>
        </p:nvSpPr>
        <p:spPr>
          <a:xfrm>
            <a:off x="7866521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矩形 250"/>
          <p:cNvSpPr/>
          <p:nvPr/>
        </p:nvSpPr>
        <p:spPr>
          <a:xfrm>
            <a:off x="7866521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矩形 251"/>
          <p:cNvSpPr/>
          <p:nvPr/>
        </p:nvSpPr>
        <p:spPr>
          <a:xfrm>
            <a:off x="7261404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矩形 252"/>
          <p:cNvSpPr/>
          <p:nvPr/>
        </p:nvSpPr>
        <p:spPr>
          <a:xfrm>
            <a:off x="7261404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/>
        </p:nvSpPr>
        <p:spPr>
          <a:xfrm>
            <a:off x="7261404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矩形 254"/>
          <p:cNvSpPr/>
          <p:nvPr/>
        </p:nvSpPr>
        <p:spPr>
          <a:xfrm>
            <a:off x="7261404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/>
        </p:nvSpPr>
        <p:spPr>
          <a:xfrm>
            <a:off x="7261404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矩形 256"/>
          <p:cNvSpPr/>
          <p:nvPr/>
        </p:nvSpPr>
        <p:spPr>
          <a:xfrm>
            <a:off x="7261404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矩形 257"/>
          <p:cNvSpPr/>
          <p:nvPr/>
        </p:nvSpPr>
        <p:spPr>
          <a:xfrm>
            <a:off x="7261404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/>
        </p:nvSpPr>
        <p:spPr>
          <a:xfrm>
            <a:off x="7261404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/>
          <p:cNvSpPr/>
          <p:nvPr/>
        </p:nvSpPr>
        <p:spPr>
          <a:xfrm>
            <a:off x="7261404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/>
        </p:nvSpPr>
        <p:spPr>
          <a:xfrm>
            <a:off x="7261404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矩形 261"/>
          <p:cNvSpPr/>
          <p:nvPr/>
        </p:nvSpPr>
        <p:spPr>
          <a:xfrm>
            <a:off x="7261404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矩形 262"/>
          <p:cNvSpPr/>
          <p:nvPr/>
        </p:nvSpPr>
        <p:spPr>
          <a:xfrm>
            <a:off x="6656287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/>
        </p:nvSpPr>
        <p:spPr>
          <a:xfrm>
            <a:off x="6656287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矩形 264"/>
          <p:cNvSpPr/>
          <p:nvPr/>
        </p:nvSpPr>
        <p:spPr>
          <a:xfrm>
            <a:off x="6656287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/>
        </p:nvSpPr>
        <p:spPr>
          <a:xfrm>
            <a:off x="6656287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矩形 266"/>
          <p:cNvSpPr/>
          <p:nvPr/>
        </p:nvSpPr>
        <p:spPr>
          <a:xfrm>
            <a:off x="6656287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矩形 267"/>
          <p:cNvSpPr/>
          <p:nvPr/>
        </p:nvSpPr>
        <p:spPr>
          <a:xfrm>
            <a:off x="6656287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/>
        </p:nvSpPr>
        <p:spPr>
          <a:xfrm>
            <a:off x="6656287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矩形 269"/>
          <p:cNvSpPr/>
          <p:nvPr/>
        </p:nvSpPr>
        <p:spPr>
          <a:xfrm>
            <a:off x="6656287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/>
        </p:nvSpPr>
        <p:spPr>
          <a:xfrm>
            <a:off x="6656287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/>
          <p:cNvSpPr/>
          <p:nvPr/>
        </p:nvSpPr>
        <p:spPr>
          <a:xfrm>
            <a:off x="6656287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6656287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/>
        </p:nvSpPr>
        <p:spPr>
          <a:xfrm>
            <a:off x="6051170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 274"/>
          <p:cNvSpPr/>
          <p:nvPr/>
        </p:nvSpPr>
        <p:spPr>
          <a:xfrm>
            <a:off x="6051170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/>
        </p:nvSpPr>
        <p:spPr>
          <a:xfrm>
            <a:off x="6051170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矩形 276"/>
          <p:cNvSpPr/>
          <p:nvPr/>
        </p:nvSpPr>
        <p:spPr>
          <a:xfrm>
            <a:off x="6051170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/>
          <p:cNvSpPr/>
          <p:nvPr/>
        </p:nvSpPr>
        <p:spPr>
          <a:xfrm>
            <a:off x="6051170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/>
        </p:nvSpPr>
        <p:spPr>
          <a:xfrm>
            <a:off x="6051170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矩形 279"/>
          <p:cNvSpPr/>
          <p:nvPr/>
        </p:nvSpPr>
        <p:spPr>
          <a:xfrm>
            <a:off x="6051170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6051170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>
            <a:off x="6051170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/>
          <p:cNvSpPr/>
          <p:nvPr/>
        </p:nvSpPr>
        <p:spPr>
          <a:xfrm>
            <a:off x="6051170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/>
          <p:cNvSpPr/>
          <p:nvPr/>
        </p:nvSpPr>
        <p:spPr>
          <a:xfrm>
            <a:off x="6051170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5" name="矩形 284"/>
          <p:cNvSpPr/>
          <p:nvPr/>
        </p:nvSpPr>
        <p:spPr>
          <a:xfrm>
            <a:off x="5446053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/>
          <p:cNvSpPr/>
          <p:nvPr/>
        </p:nvSpPr>
        <p:spPr>
          <a:xfrm>
            <a:off x="5446053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矩形 286"/>
          <p:cNvSpPr/>
          <p:nvPr/>
        </p:nvSpPr>
        <p:spPr>
          <a:xfrm>
            <a:off x="5446053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/>
          <p:cNvSpPr/>
          <p:nvPr/>
        </p:nvSpPr>
        <p:spPr>
          <a:xfrm>
            <a:off x="5446053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/>
          <p:cNvSpPr/>
          <p:nvPr/>
        </p:nvSpPr>
        <p:spPr>
          <a:xfrm>
            <a:off x="5446053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/>
          <p:cNvSpPr/>
          <p:nvPr/>
        </p:nvSpPr>
        <p:spPr>
          <a:xfrm>
            <a:off x="5446053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矩形 290"/>
          <p:cNvSpPr/>
          <p:nvPr/>
        </p:nvSpPr>
        <p:spPr>
          <a:xfrm>
            <a:off x="5446053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矩形 291"/>
          <p:cNvSpPr/>
          <p:nvPr/>
        </p:nvSpPr>
        <p:spPr>
          <a:xfrm>
            <a:off x="5446053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矩形 292"/>
          <p:cNvSpPr/>
          <p:nvPr/>
        </p:nvSpPr>
        <p:spPr>
          <a:xfrm>
            <a:off x="5446053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矩形 293"/>
          <p:cNvSpPr/>
          <p:nvPr/>
        </p:nvSpPr>
        <p:spPr>
          <a:xfrm>
            <a:off x="5446053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矩形 294"/>
          <p:cNvSpPr/>
          <p:nvPr/>
        </p:nvSpPr>
        <p:spPr>
          <a:xfrm>
            <a:off x="5446053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/>
          <p:cNvSpPr/>
          <p:nvPr/>
        </p:nvSpPr>
        <p:spPr>
          <a:xfrm>
            <a:off x="4840936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矩形 296"/>
          <p:cNvSpPr/>
          <p:nvPr/>
        </p:nvSpPr>
        <p:spPr>
          <a:xfrm>
            <a:off x="4840936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矩形 297"/>
          <p:cNvSpPr/>
          <p:nvPr/>
        </p:nvSpPr>
        <p:spPr>
          <a:xfrm>
            <a:off x="4840936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矩形 298"/>
          <p:cNvSpPr/>
          <p:nvPr/>
        </p:nvSpPr>
        <p:spPr>
          <a:xfrm>
            <a:off x="4840936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矩形 299"/>
          <p:cNvSpPr/>
          <p:nvPr/>
        </p:nvSpPr>
        <p:spPr>
          <a:xfrm>
            <a:off x="4840936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矩形 300"/>
          <p:cNvSpPr/>
          <p:nvPr/>
        </p:nvSpPr>
        <p:spPr>
          <a:xfrm>
            <a:off x="4840936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/>
          <p:cNvSpPr/>
          <p:nvPr/>
        </p:nvSpPr>
        <p:spPr>
          <a:xfrm>
            <a:off x="4840936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/>
          <p:cNvSpPr/>
          <p:nvPr/>
        </p:nvSpPr>
        <p:spPr>
          <a:xfrm>
            <a:off x="4840936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矩形 303"/>
          <p:cNvSpPr/>
          <p:nvPr/>
        </p:nvSpPr>
        <p:spPr>
          <a:xfrm>
            <a:off x="4840936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矩形 304"/>
          <p:cNvSpPr/>
          <p:nvPr/>
        </p:nvSpPr>
        <p:spPr>
          <a:xfrm>
            <a:off x="4840936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矩形 305"/>
          <p:cNvSpPr/>
          <p:nvPr/>
        </p:nvSpPr>
        <p:spPr>
          <a:xfrm>
            <a:off x="4840936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矩形 306"/>
          <p:cNvSpPr/>
          <p:nvPr/>
        </p:nvSpPr>
        <p:spPr>
          <a:xfrm>
            <a:off x="4235819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/>
          <p:cNvSpPr/>
          <p:nvPr/>
        </p:nvSpPr>
        <p:spPr>
          <a:xfrm>
            <a:off x="4235819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9" name="矩形 308"/>
          <p:cNvSpPr/>
          <p:nvPr/>
        </p:nvSpPr>
        <p:spPr>
          <a:xfrm>
            <a:off x="4235819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矩形 309"/>
          <p:cNvSpPr/>
          <p:nvPr/>
        </p:nvSpPr>
        <p:spPr>
          <a:xfrm>
            <a:off x="4235819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/>
          <p:cNvSpPr/>
          <p:nvPr/>
        </p:nvSpPr>
        <p:spPr>
          <a:xfrm>
            <a:off x="4235819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矩形 311"/>
          <p:cNvSpPr/>
          <p:nvPr/>
        </p:nvSpPr>
        <p:spPr>
          <a:xfrm>
            <a:off x="4235819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矩形 312"/>
          <p:cNvSpPr/>
          <p:nvPr/>
        </p:nvSpPr>
        <p:spPr>
          <a:xfrm>
            <a:off x="4235819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/>
          <p:cNvSpPr/>
          <p:nvPr/>
        </p:nvSpPr>
        <p:spPr>
          <a:xfrm>
            <a:off x="4235819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/>
          <p:cNvSpPr/>
          <p:nvPr/>
        </p:nvSpPr>
        <p:spPr>
          <a:xfrm>
            <a:off x="4235819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矩形 315"/>
          <p:cNvSpPr/>
          <p:nvPr/>
        </p:nvSpPr>
        <p:spPr>
          <a:xfrm>
            <a:off x="4235819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4235819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3630702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3630702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3630702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3630702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3630702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3630702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3630702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3630702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3630702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矩形 326"/>
          <p:cNvSpPr/>
          <p:nvPr/>
        </p:nvSpPr>
        <p:spPr>
          <a:xfrm>
            <a:off x="3630702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3630702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矩形 328"/>
          <p:cNvSpPr/>
          <p:nvPr/>
        </p:nvSpPr>
        <p:spPr>
          <a:xfrm>
            <a:off x="3025585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矩形 329"/>
          <p:cNvSpPr/>
          <p:nvPr/>
        </p:nvSpPr>
        <p:spPr>
          <a:xfrm>
            <a:off x="3025585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1" name="矩形 330"/>
          <p:cNvSpPr/>
          <p:nvPr/>
        </p:nvSpPr>
        <p:spPr>
          <a:xfrm>
            <a:off x="3025585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矩形 331"/>
          <p:cNvSpPr/>
          <p:nvPr/>
        </p:nvSpPr>
        <p:spPr>
          <a:xfrm>
            <a:off x="3025585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/>
          <p:cNvSpPr/>
          <p:nvPr/>
        </p:nvSpPr>
        <p:spPr>
          <a:xfrm>
            <a:off x="3025585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/>
          <p:cNvSpPr/>
          <p:nvPr/>
        </p:nvSpPr>
        <p:spPr>
          <a:xfrm>
            <a:off x="3025585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/>
          <p:cNvSpPr/>
          <p:nvPr/>
        </p:nvSpPr>
        <p:spPr>
          <a:xfrm>
            <a:off x="3025585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矩形 335"/>
          <p:cNvSpPr/>
          <p:nvPr/>
        </p:nvSpPr>
        <p:spPr>
          <a:xfrm>
            <a:off x="3025585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矩形 336"/>
          <p:cNvSpPr/>
          <p:nvPr/>
        </p:nvSpPr>
        <p:spPr>
          <a:xfrm>
            <a:off x="3025585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矩形 337"/>
          <p:cNvSpPr/>
          <p:nvPr/>
        </p:nvSpPr>
        <p:spPr>
          <a:xfrm>
            <a:off x="3025585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3025585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矩形 339"/>
          <p:cNvSpPr/>
          <p:nvPr/>
        </p:nvSpPr>
        <p:spPr>
          <a:xfrm>
            <a:off x="2420468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矩形 340"/>
          <p:cNvSpPr/>
          <p:nvPr/>
        </p:nvSpPr>
        <p:spPr>
          <a:xfrm>
            <a:off x="2420468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矩形 341"/>
          <p:cNvSpPr/>
          <p:nvPr/>
        </p:nvSpPr>
        <p:spPr>
          <a:xfrm>
            <a:off x="2420468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矩形 342"/>
          <p:cNvSpPr/>
          <p:nvPr/>
        </p:nvSpPr>
        <p:spPr>
          <a:xfrm>
            <a:off x="2420468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矩形 343"/>
          <p:cNvSpPr/>
          <p:nvPr/>
        </p:nvSpPr>
        <p:spPr>
          <a:xfrm>
            <a:off x="2420468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矩形 344"/>
          <p:cNvSpPr/>
          <p:nvPr/>
        </p:nvSpPr>
        <p:spPr>
          <a:xfrm>
            <a:off x="2420468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矩形 345"/>
          <p:cNvSpPr/>
          <p:nvPr/>
        </p:nvSpPr>
        <p:spPr>
          <a:xfrm>
            <a:off x="2420468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矩形 346"/>
          <p:cNvSpPr/>
          <p:nvPr/>
        </p:nvSpPr>
        <p:spPr>
          <a:xfrm>
            <a:off x="2420468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矩形 347"/>
          <p:cNvSpPr/>
          <p:nvPr/>
        </p:nvSpPr>
        <p:spPr>
          <a:xfrm>
            <a:off x="2420468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矩形 348"/>
          <p:cNvSpPr/>
          <p:nvPr/>
        </p:nvSpPr>
        <p:spPr>
          <a:xfrm>
            <a:off x="2420468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矩形 349"/>
          <p:cNvSpPr/>
          <p:nvPr/>
        </p:nvSpPr>
        <p:spPr>
          <a:xfrm>
            <a:off x="2420468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矩形 350"/>
          <p:cNvSpPr/>
          <p:nvPr/>
        </p:nvSpPr>
        <p:spPr>
          <a:xfrm>
            <a:off x="605117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矩形 351"/>
          <p:cNvSpPr/>
          <p:nvPr/>
        </p:nvSpPr>
        <p:spPr>
          <a:xfrm>
            <a:off x="605117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矩形 352"/>
          <p:cNvSpPr/>
          <p:nvPr/>
        </p:nvSpPr>
        <p:spPr>
          <a:xfrm>
            <a:off x="605117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矩形 353"/>
          <p:cNvSpPr/>
          <p:nvPr/>
        </p:nvSpPr>
        <p:spPr>
          <a:xfrm>
            <a:off x="605117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矩形 354"/>
          <p:cNvSpPr/>
          <p:nvPr/>
        </p:nvSpPr>
        <p:spPr>
          <a:xfrm>
            <a:off x="605117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矩形 355"/>
          <p:cNvSpPr/>
          <p:nvPr/>
        </p:nvSpPr>
        <p:spPr>
          <a:xfrm>
            <a:off x="605117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矩形 356"/>
          <p:cNvSpPr/>
          <p:nvPr/>
        </p:nvSpPr>
        <p:spPr>
          <a:xfrm>
            <a:off x="605117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矩形 357"/>
          <p:cNvSpPr/>
          <p:nvPr/>
        </p:nvSpPr>
        <p:spPr>
          <a:xfrm>
            <a:off x="605117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9" name="矩形 358"/>
          <p:cNvSpPr/>
          <p:nvPr/>
        </p:nvSpPr>
        <p:spPr>
          <a:xfrm>
            <a:off x="605117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0" name="矩形 359"/>
          <p:cNvSpPr/>
          <p:nvPr/>
        </p:nvSpPr>
        <p:spPr>
          <a:xfrm>
            <a:off x="605117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矩形 360"/>
          <p:cNvSpPr/>
          <p:nvPr/>
        </p:nvSpPr>
        <p:spPr>
          <a:xfrm>
            <a:off x="605117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2" name="矩形 361"/>
          <p:cNvSpPr/>
          <p:nvPr/>
        </p:nvSpPr>
        <p:spPr>
          <a:xfrm>
            <a:off x="0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3" name="矩形 362"/>
          <p:cNvSpPr/>
          <p:nvPr/>
        </p:nvSpPr>
        <p:spPr>
          <a:xfrm>
            <a:off x="0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4" name="矩形 363"/>
          <p:cNvSpPr/>
          <p:nvPr/>
        </p:nvSpPr>
        <p:spPr>
          <a:xfrm>
            <a:off x="0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5" name="矩形 364"/>
          <p:cNvSpPr/>
          <p:nvPr/>
        </p:nvSpPr>
        <p:spPr>
          <a:xfrm>
            <a:off x="0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矩形 365"/>
          <p:cNvSpPr/>
          <p:nvPr/>
        </p:nvSpPr>
        <p:spPr>
          <a:xfrm>
            <a:off x="0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矩形 366"/>
          <p:cNvSpPr/>
          <p:nvPr/>
        </p:nvSpPr>
        <p:spPr>
          <a:xfrm>
            <a:off x="0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矩形 367"/>
          <p:cNvSpPr/>
          <p:nvPr/>
        </p:nvSpPr>
        <p:spPr>
          <a:xfrm>
            <a:off x="0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矩形 368"/>
          <p:cNvSpPr/>
          <p:nvPr/>
        </p:nvSpPr>
        <p:spPr>
          <a:xfrm>
            <a:off x="0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矩形 369"/>
          <p:cNvSpPr/>
          <p:nvPr/>
        </p:nvSpPr>
        <p:spPr>
          <a:xfrm>
            <a:off x="0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1" name="矩形 370"/>
          <p:cNvSpPr/>
          <p:nvPr/>
        </p:nvSpPr>
        <p:spPr>
          <a:xfrm>
            <a:off x="0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矩形 371"/>
          <p:cNvSpPr/>
          <p:nvPr/>
        </p:nvSpPr>
        <p:spPr>
          <a:xfrm>
            <a:off x="0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矩形 372"/>
          <p:cNvSpPr/>
          <p:nvPr/>
        </p:nvSpPr>
        <p:spPr>
          <a:xfrm>
            <a:off x="1815351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4" name="矩形 373"/>
          <p:cNvSpPr/>
          <p:nvPr/>
        </p:nvSpPr>
        <p:spPr>
          <a:xfrm>
            <a:off x="1815351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5" name="矩形 374"/>
          <p:cNvSpPr/>
          <p:nvPr/>
        </p:nvSpPr>
        <p:spPr>
          <a:xfrm>
            <a:off x="1815351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矩形 375"/>
          <p:cNvSpPr/>
          <p:nvPr/>
        </p:nvSpPr>
        <p:spPr>
          <a:xfrm>
            <a:off x="1815351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7" name="矩形 376"/>
          <p:cNvSpPr/>
          <p:nvPr/>
        </p:nvSpPr>
        <p:spPr>
          <a:xfrm>
            <a:off x="1815351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矩形 377"/>
          <p:cNvSpPr/>
          <p:nvPr/>
        </p:nvSpPr>
        <p:spPr>
          <a:xfrm>
            <a:off x="1815351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9" name="矩形 378"/>
          <p:cNvSpPr/>
          <p:nvPr/>
        </p:nvSpPr>
        <p:spPr>
          <a:xfrm>
            <a:off x="1815351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0" name="矩形 379"/>
          <p:cNvSpPr/>
          <p:nvPr/>
        </p:nvSpPr>
        <p:spPr>
          <a:xfrm>
            <a:off x="1815351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1" name="矩形 380"/>
          <p:cNvSpPr/>
          <p:nvPr/>
        </p:nvSpPr>
        <p:spPr>
          <a:xfrm>
            <a:off x="1815351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2" name="矩形 381"/>
          <p:cNvSpPr/>
          <p:nvPr/>
        </p:nvSpPr>
        <p:spPr>
          <a:xfrm>
            <a:off x="1815351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3" name="矩形 382"/>
          <p:cNvSpPr/>
          <p:nvPr/>
        </p:nvSpPr>
        <p:spPr>
          <a:xfrm>
            <a:off x="1815351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4" name="矩形 383"/>
          <p:cNvSpPr/>
          <p:nvPr/>
        </p:nvSpPr>
        <p:spPr>
          <a:xfrm>
            <a:off x="1210234" y="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5" name="矩形 384"/>
          <p:cNvSpPr/>
          <p:nvPr/>
        </p:nvSpPr>
        <p:spPr>
          <a:xfrm>
            <a:off x="1210234" y="605117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矩形 385"/>
          <p:cNvSpPr/>
          <p:nvPr/>
        </p:nvSpPr>
        <p:spPr>
          <a:xfrm>
            <a:off x="1210234" y="1210234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矩形 386"/>
          <p:cNvSpPr/>
          <p:nvPr/>
        </p:nvSpPr>
        <p:spPr>
          <a:xfrm>
            <a:off x="1210234" y="1815351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矩形 387"/>
          <p:cNvSpPr/>
          <p:nvPr/>
        </p:nvSpPr>
        <p:spPr>
          <a:xfrm>
            <a:off x="1210234" y="2420468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矩形 388"/>
          <p:cNvSpPr/>
          <p:nvPr/>
        </p:nvSpPr>
        <p:spPr>
          <a:xfrm>
            <a:off x="1210234" y="3025585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矩形 389"/>
          <p:cNvSpPr/>
          <p:nvPr/>
        </p:nvSpPr>
        <p:spPr>
          <a:xfrm>
            <a:off x="1210234" y="3630702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矩形 390"/>
          <p:cNvSpPr/>
          <p:nvPr/>
        </p:nvSpPr>
        <p:spPr>
          <a:xfrm>
            <a:off x="1210234" y="4235819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矩形 391"/>
          <p:cNvSpPr/>
          <p:nvPr/>
        </p:nvSpPr>
        <p:spPr>
          <a:xfrm>
            <a:off x="1210234" y="4840936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3" name="矩形 392"/>
          <p:cNvSpPr/>
          <p:nvPr/>
        </p:nvSpPr>
        <p:spPr>
          <a:xfrm>
            <a:off x="1210234" y="5446053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4" name="矩形 393"/>
          <p:cNvSpPr/>
          <p:nvPr/>
        </p:nvSpPr>
        <p:spPr>
          <a:xfrm>
            <a:off x="1210234" y="6051170"/>
            <a:ext cx="605117" cy="6051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 Yang</dc:creator>
  <cp:lastModifiedBy>Tony Yang</cp:lastModifiedBy>
  <cp:revision>5</cp:revision>
  <dcterms:created xsi:type="dcterms:W3CDTF">2016-03-06T07:06:51Z</dcterms:created>
  <dcterms:modified xsi:type="dcterms:W3CDTF">2016-03-06T07:29:14Z</dcterms:modified>
</cp:coreProperties>
</file>