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7" r:id="rId2"/>
  </p:sldIdLst>
  <p:sldSz cx="12192000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4674"/>
  </p:normalViewPr>
  <p:slideViewPr>
    <p:cSldViewPr snapToGrid="0">
      <p:cViewPr varScale="1">
        <p:scale>
          <a:sx n="99" d="100"/>
          <a:sy n="99" d="100"/>
        </p:scale>
        <p:origin x="67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65909"/>
            <a:ext cx="9144000" cy="1629316"/>
          </a:xfrm>
        </p:spPr>
        <p:txBody>
          <a:bodyPr anchor="b"/>
          <a:lstStyle>
            <a:lvl1pPr algn="ctr">
              <a:defRPr sz="40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58058"/>
            <a:ext cx="9144000" cy="1129904"/>
          </a:xfrm>
        </p:spPr>
        <p:txBody>
          <a:bodyPr/>
          <a:lstStyle>
            <a:lvl1pPr marL="0" indent="0" algn="ctr">
              <a:buNone/>
              <a:defRPr sz="1638"/>
            </a:lvl1pPr>
            <a:lvl2pPr marL="311993" indent="0" algn="ctr">
              <a:buNone/>
              <a:defRPr sz="1365"/>
            </a:lvl2pPr>
            <a:lvl3pPr marL="623987" indent="0" algn="ctr">
              <a:buNone/>
              <a:defRPr sz="1228"/>
            </a:lvl3pPr>
            <a:lvl4pPr marL="935980" indent="0" algn="ctr">
              <a:buNone/>
              <a:defRPr sz="1092"/>
            </a:lvl4pPr>
            <a:lvl5pPr marL="1247973" indent="0" algn="ctr">
              <a:buNone/>
              <a:defRPr sz="1092"/>
            </a:lvl5pPr>
            <a:lvl6pPr marL="1559966" indent="0" algn="ctr">
              <a:buNone/>
              <a:defRPr sz="1092"/>
            </a:lvl6pPr>
            <a:lvl7pPr marL="1871960" indent="0" algn="ctr">
              <a:buNone/>
              <a:defRPr sz="1092"/>
            </a:lvl7pPr>
            <a:lvl8pPr marL="2183953" indent="0" algn="ctr">
              <a:buNone/>
              <a:defRPr sz="1092"/>
            </a:lvl8pPr>
            <a:lvl9pPr marL="2495946" indent="0" algn="ctr">
              <a:buNone/>
              <a:defRPr sz="109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38A4-BB64-D64E-A23B-18E07B66FF91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7F12-D555-F942-8797-EB0F4BB7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58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38A4-BB64-D64E-A23B-18E07B66FF91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7F12-D555-F942-8797-EB0F4BB7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57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49164"/>
            <a:ext cx="2628900" cy="39660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49164"/>
            <a:ext cx="7734300" cy="39660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38A4-BB64-D64E-A23B-18E07B66FF91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7F12-D555-F942-8797-EB0F4BB7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9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38A4-BB64-D64E-A23B-18E07B66FF91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7F12-D555-F942-8797-EB0F4BB7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67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166738"/>
            <a:ext cx="10515600" cy="1946729"/>
          </a:xfrm>
        </p:spPr>
        <p:txBody>
          <a:bodyPr anchor="b"/>
          <a:lstStyle>
            <a:lvl1pPr>
              <a:defRPr sz="40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31884"/>
            <a:ext cx="10515600" cy="1023739"/>
          </a:xfrm>
        </p:spPr>
        <p:txBody>
          <a:bodyPr/>
          <a:lstStyle>
            <a:lvl1pPr marL="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1pPr>
            <a:lvl2pPr marL="311993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2pPr>
            <a:lvl3pPr marL="62398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3pPr>
            <a:lvl4pPr marL="93598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4pPr>
            <a:lvl5pPr marL="124797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5pPr>
            <a:lvl6pPr marL="155996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6pPr>
            <a:lvl7pPr marL="187196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7pPr>
            <a:lvl8pPr marL="218395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8pPr>
            <a:lvl9pPr marL="249594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38A4-BB64-D64E-A23B-18E07B66FF91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7F12-D555-F942-8797-EB0F4BB7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31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45820"/>
            <a:ext cx="5181600" cy="29693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45820"/>
            <a:ext cx="5181600" cy="29693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38A4-BB64-D64E-A23B-18E07B66FF91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7F12-D555-F942-8797-EB0F4BB7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77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49164"/>
            <a:ext cx="10515600" cy="9045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147238"/>
            <a:ext cx="5157787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709482"/>
            <a:ext cx="5157787" cy="2514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7238"/>
            <a:ext cx="5183188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09482"/>
            <a:ext cx="5183188" cy="2514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38A4-BB64-D64E-A23B-18E07B66FF91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7F12-D555-F942-8797-EB0F4BB7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94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38A4-BB64-D64E-A23B-18E07B66FF91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7F12-D555-F942-8797-EB0F4BB7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00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38A4-BB64-D64E-A23B-18E07B66FF91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7F12-D555-F942-8797-EB0F4BB7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63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11997"/>
            <a:ext cx="3932237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73826"/>
            <a:ext cx="6172200" cy="3325798"/>
          </a:xfrm>
        </p:spPr>
        <p:txBody>
          <a:bodyPr/>
          <a:lstStyle>
            <a:lvl1pPr>
              <a:defRPr sz="2184"/>
            </a:lvl1pPr>
            <a:lvl2pPr>
              <a:defRPr sz="1911"/>
            </a:lvl2pPr>
            <a:lvl3pPr>
              <a:defRPr sz="1638"/>
            </a:lvl3pPr>
            <a:lvl4pPr>
              <a:defRPr sz="1365"/>
            </a:lvl4pPr>
            <a:lvl5pPr>
              <a:defRPr sz="1365"/>
            </a:lvl5pPr>
            <a:lvl6pPr>
              <a:defRPr sz="1365"/>
            </a:lvl6pPr>
            <a:lvl7pPr>
              <a:defRPr sz="1365"/>
            </a:lvl7pPr>
            <a:lvl8pPr>
              <a:defRPr sz="1365"/>
            </a:lvl8pPr>
            <a:lvl9pPr>
              <a:defRPr sz="13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403985"/>
            <a:ext cx="3932237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38A4-BB64-D64E-A23B-18E07B66FF91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7F12-D555-F942-8797-EB0F4BB7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12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11997"/>
            <a:ext cx="3932237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73826"/>
            <a:ext cx="6172200" cy="3325798"/>
          </a:xfrm>
        </p:spPr>
        <p:txBody>
          <a:bodyPr anchor="t"/>
          <a:lstStyle>
            <a:lvl1pPr marL="0" indent="0">
              <a:buNone/>
              <a:defRPr sz="2184"/>
            </a:lvl1pPr>
            <a:lvl2pPr marL="311993" indent="0">
              <a:buNone/>
              <a:defRPr sz="1911"/>
            </a:lvl2pPr>
            <a:lvl3pPr marL="623987" indent="0">
              <a:buNone/>
              <a:defRPr sz="1638"/>
            </a:lvl3pPr>
            <a:lvl4pPr marL="935980" indent="0">
              <a:buNone/>
              <a:defRPr sz="1365"/>
            </a:lvl4pPr>
            <a:lvl5pPr marL="1247973" indent="0">
              <a:buNone/>
              <a:defRPr sz="1365"/>
            </a:lvl5pPr>
            <a:lvl6pPr marL="1559966" indent="0">
              <a:buNone/>
              <a:defRPr sz="1365"/>
            </a:lvl6pPr>
            <a:lvl7pPr marL="1871960" indent="0">
              <a:buNone/>
              <a:defRPr sz="1365"/>
            </a:lvl7pPr>
            <a:lvl8pPr marL="2183953" indent="0">
              <a:buNone/>
              <a:defRPr sz="1365"/>
            </a:lvl8pPr>
            <a:lvl9pPr marL="2495946" indent="0">
              <a:buNone/>
              <a:defRPr sz="136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403985"/>
            <a:ext cx="3932237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38A4-BB64-D64E-A23B-18E07B66FF91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7F12-D555-F942-8797-EB0F4BB7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9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49164"/>
            <a:ext cx="10515600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45820"/>
            <a:ext cx="10515600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337621"/>
            <a:ext cx="274320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738A4-BB64-D64E-A23B-18E07B66FF91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337621"/>
            <a:ext cx="411480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337621"/>
            <a:ext cx="274320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87F12-D555-F942-8797-EB0F4BB7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623987" rtl="0" eaLnBrk="1" latinLnBrk="0" hangingPunct="1">
        <a:lnSpc>
          <a:spcPct val="90000"/>
        </a:lnSpc>
        <a:spcBef>
          <a:spcPct val="0"/>
        </a:spcBef>
        <a:buNone/>
        <a:defRPr sz="30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997" indent="-155997" algn="l" defTabSz="623987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1911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2pPr>
      <a:lvl3pPr marL="77998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3pPr>
      <a:lvl4pPr marL="109197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71596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202795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33995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65194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1pPr>
      <a:lvl2pPr marL="31199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623987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3598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24797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55996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187196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18395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49594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Chart, scatter chart&#10;&#10;Description automatically generated">
            <a:extLst>
              <a:ext uri="{FF2B5EF4-FFF2-40B4-BE49-F238E27FC236}">
                <a16:creationId xmlns:a16="http://schemas.microsoft.com/office/drawing/2014/main" id="{726D9D65-2F7E-9D0F-DA07-218FF5341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85"/>
          <a:stretch/>
        </p:blipFill>
        <p:spPr>
          <a:xfrm>
            <a:off x="6147923" y="550"/>
            <a:ext cx="6101228" cy="1882800"/>
          </a:xfrm>
          <a:prstGeom prst="rect">
            <a:avLst/>
          </a:prstGeom>
        </p:spPr>
      </p:pic>
      <p:pic>
        <p:nvPicPr>
          <p:cNvPr id="21" name="Picture 2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7EE9000-A245-E63C-9E7F-3762F80D83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85"/>
          <a:stretch/>
        </p:blipFill>
        <p:spPr>
          <a:xfrm>
            <a:off x="6147923" y="1950953"/>
            <a:ext cx="6101228" cy="1882800"/>
          </a:xfrm>
          <a:prstGeom prst="rect">
            <a:avLst/>
          </a:prstGeom>
        </p:spPr>
      </p:pic>
      <p:pic>
        <p:nvPicPr>
          <p:cNvPr id="9" name="Picture 8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4E95988D-C562-BA70-A008-6471C8D0B8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29" y="1950953"/>
            <a:ext cx="6276000" cy="1882800"/>
          </a:xfrm>
          <a:prstGeom prst="rect">
            <a:avLst/>
          </a:prstGeom>
        </p:spPr>
      </p:pic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37486BA-38AA-EEA6-12E8-D93E76B330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29" y="550"/>
            <a:ext cx="6276000" cy="18828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F68C3E3-7B09-8820-C373-D2B5FBB86A6F}"/>
              </a:ext>
            </a:extLst>
          </p:cNvPr>
          <p:cNvSpPr>
            <a:spLocks noChangeAspect="1"/>
          </p:cNvSpPr>
          <p:nvPr/>
        </p:nvSpPr>
        <p:spPr>
          <a:xfrm>
            <a:off x="16935" y="1953031"/>
            <a:ext cx="1883392" cy="188339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89DFF0-1F3E-5ED6-FAA1-E9ACB8D4E290}"/>
              </a:ext>
            </a:extLst>
          </p:cNvPr>
          <p:cNvSpPr>
            <a:spLocks noChangeAspect="1"/>
          </p:cNvSpPr>
          <p:nvPr/>
        </p:nvSpPr>
        <p:spPr>
          <a:xfrm>
            <a:off x="1901878" y="1953028"/>
            <a:ext cx="1883392" cy="188339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0D5780-CE23-A47D-6AB5-F7692B30DAB7}"/>
              </a:ext>
            </a:extLst>
          </p:cNvPr>
          <p:cNvSpPr txBox="1"/>
          <p:nvPr/>
        </p:nvSpPr>
        <p:spPr>
          <a:xfrm>
            <a:off x="4488135" y="3670585"/>
            <a:ext cx="12294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Resolution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0C1C0D-EEB4-8704-E7E2-2175381E5F9E}"/>
              </a:ext>
            </a:extLst>
          </p:cNvPr>
          <p:cNvSpPr txBox="1"/>
          <p:nvPr/>
        </p:nvSpPr>
        <p:spPr>
          <a:xfrm rot="16200000">
            <a:off x="2950258" y="2774155"/>
            <a:ext cx="18833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Loss Reduction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5F34B5-41D1-ED94-7321-094A3843B702}"/>
              </a:ext>
            </a:extLst>
          </p:cNvPr>
          <p:cNvSpPr>
            <a:spLocks noChangeAspect="1"/>
          </p:cNvSpPr>
          <p:nvPr/>
        </p:nvSpPr>
        <p:spPr>
          <a:xfrm>
            <a:off x="16935" y="4587"/>
            <a:ext cx="1883392" cy="188339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6DA69D-0E8A-2951-0C12-E75B955C274E}"/>
              </a:ext>
            </a:extLst>
          </p:cNvPr>
          <p:cNvSpPr>
            <a:spLocks noChangeAspect="1"/>
          </p:cNvSpPr>
          <p:nvPr/>
        </p:nvSpPr>
        <p:spPr>
          <a:xfrm>
            <a:off x="1901878" y="4587"/>
            <a:ext cx="1883392" cy="188339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09950C-260B-B61C-1E2D-8C3496305BC7}"/>
              </a:ext>
            </a:extLst>
          </p:cNvPr>
          <p:cNvSpPr txBox="1"/>
          <p:nvPr/>
        </p:nvSpPr>
        <p:spPr>
          <a:xfrm>
            <a:off x="4488135" y="1719993"/>
            <a:ext cx="12294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Resolution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6C9EAB-F31F-1085-B33E-7C211FE26302}"/>
              </a:ext>
            </a:extLst>
          </p:cNvPr>
          <p:cNvSpPr txBox="1"/>
          <p:nvPr/>
        </p:nvSpPr>
        <p:spPr>
          <a:xfrm rot="16200000">
            <a:off x="2950262" y="823562"/>
            <a:ext cx="18833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Loss Reduction*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0DB5D4-8D97-67C9-8104-D27E91C92361}"/>
              </a:ext>
            </a:extLst>
          </p:cNvPr>
          <p:cNvSpPr>
            <a:spLocks noChangeAspect="1"/>
          </p:cNvSpPr>
          <p:nvPr/>
        </p:nvSpPr>
        <p:spPr>
          <a:xfrm>
            <a:off x="6144326" y="1953031"/>
            <a:ext cx="1883392" cy="188339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0DC61B-FF93-67AF-B530-993E2C1E4B34}"/>
              </a:ext>
            </a:extLst>
          </p:cNvPr>
          <p:cNvSpPr>
            <a:spLocks noChangeAspect="1"/>
          </p:cNvSpPr>
          <p:nvPr/>
        </p:nvSpPr>
        <p:spPr>
          <a:xfrm>
            <a:off x="8029269" y="1953031"/>
            <a:ext cx="1883392" cy="188339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EE25D7-4797-2FBF-F3D4-177E59AC7986}"/>
              </a:ext>
            </a:extLst>
          </p:cNvPr>
          <p:cNvSpPr txBox="1"/>
          <p:nvPr/>
        </p:nvSpPr>
        <p:spPr>
          <a:xfrm>
            <a:off x="10613678" y="3670585"/>
            <a:ext cx="12294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Resolution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142401-8F6B-C936-DDC3-C172A97B7279}"/>
              </a:ext>
            </a:extLst>
          </p:cNvPr>
          <p:cNvSpPr txBox="1"/>
          <p:nvPr/>
        </p:nvSpPr>
        <p:spPr>
          <a:xfrm rot="16200000">
            <a:off x="9075801" y="2774155"/>
            <a:ext cx="18833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Loss Reduction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CC33C0-3E87-A052-A523-34BCABD2643B}"/>
              </a:ext>
            </a:extLst>
          </p:cNvPr>
          <p:cNvSpPr>
            <a:spLocks noChangeAspect="1"/>
          </p:cNvSpPr>
          <p:nvPr/>
        </p:nvSpPr>
        <p:spPr>
          <a:xfrm>
            <a:off x="6144326" y="4587"/>
            <a:ext cx="1883392" cy="188339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9848038-0B5D-E8EC-F6E4-CA24A5C1DE7E}"/>
              </a:ext>
            </a:extLst>
          </p:cNvPr>
          <p:cNvSpPr>
            <a:spLocks noChangeAspect="1"/>
          </p:cNvSpPr>
          <p:nvPr/>
        </p:nvSpPr>
        <p:spPr>
          <a:xfrm>
            <a:off x="8029269" y="4587"/>
            <a:ext cx="1883392" cy="188339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16DDAB-F684-559A-55FF-CF8EF4356AF6}"/>
              </a:ext>
            </a:extLst>
          </p:cNvPr>
          <p:cNvSpPr txBox="1"/>
          <p:nvPr/>
        </p:nvSpPr>
        <p:spPr>
          <a:xfrm>
            <a:off x="10613678" y="1719993"/>
            <a:ext cx="12294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Resolution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9D5DBD-D3DC-23EB-5FEF-735FC59C8E31}"/>
              </a:ext>
            </a:extLst>
          </p:cNvPr>
          <p:cNvSpPr txBox="1"/>
          <p:nvPr/>
        </p:nvSpPr>
        <p:spPr>
          <a:xfrm rot="16200000">
            <a:off x="9035212" y="823739"/>
            <a:ext cx="1883391" cy="253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Loss Reduction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BABF353-50ED-26A6-157B-84FB984761CC}"/>
              </a:ext>
            </a:extLst>
          </p:cNvPr>
          <p:cNvSpPr txBox="1"/>
          <p:nvPr/>
        </p:nvSpPr>
        <p:spPr>
          <a:xfrm>
            <a:off x="267633" y="4124951"/>
            <a:ext cx="544995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Same initial but different goal configurations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1B9F3A-2A55-0A73-86D0-D6B20EDF64B5}"/>
              </a:ext>
            </a:extLst>
          </p:cNvPr>
          <p:cNvSpPr txBox="1"/>
          <p:nvPr/>
        </p:nvSpPr>
        <p:spPr>
          <a:xfrm>
            <a:off x="6393173" y="4124950"/>
            <a:ext cx="544995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Same goal but different initial configurations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B9C4A0-A9BD-BDDD-DB76-5A847B4B8EB8}"/>
              </a:ext>
            </a:extLst>
          </p:cNvPr>
          <p:cNvSpPr txBox="1"/>
          <p:nvPr/>
        </p:nvSpPr>
        <p:spPr>
          <a:xfrm>
            <a:off x="-14305" y="3813759"/>
            <a:ext cx="19647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observation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DFC33F-179A-A03E-EDBE-492355778A92}"/>
              </a:ext>
            </a:extLst>
          </p:cNvPr>
          <p:cNvSpPr txBox="1"/>
          <p:nvPr/>
        </p:nvSpPr>
        <p:spPr>
          <a:xfrm>
            <a:off x="1861211" y="3813759"/>
            <a:ext cx="19647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Overlay the target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FB93B5-23B2-242B-DEFA-85D90CE37CF5}"/>
              </a:ext>
            </a:extLst>
          </p:cNvPr>
          <p:cNvSpPr txBox="1"/>
          <p:nvPr/>
        </p:nvSpPr>
        <p:spPr>
          <a:xfrm>
            <a:off x="3616688" y="3813759"/>
            <a:ext cx="26789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Bayesian optimization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268E59-F991-7785-1DD2-942F15CBA7A3}"/>
              </a:ext>
            </a:extLst>
          </p:cNvPr>
          <p:cNvSpPr txBox="1"/>
          <p:nvPr/>
        </p:nvSpPr>
        <p:spPr>
          <a:xfrm>
            <a:off x="6106618" y="3813759"/>
            <a:ext cx="19647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observation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6FFE61-E27B-F38F-2080-19F3F138EE3D}"/>
              </a:ext>
            </a:extLst>
          </p:cNvPr>
          <p:cNvSpPr txBox="1"/>
          <p:nvPr/>
        </p:nvSpPr>
        <p:spPr>
          <a:xfrm>
            <a:off x="7982134" y="3813759"/>
            <a:ext cx="19647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Overlay the target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CEAD7E-72A6-47D8-EBBE-8B66B3C71E08}"/>
              </a:ext>
            </a:extLst>
          </p:cNvPr>
          <p:cNvSpPr txBox="1"/>
          <p:nvPr/>
        </p:nvSpPr>
        <p:spPr>
          <a:xfrm>
            <a:off x="9737611" y="3813759"/>
            <a:ext cx="26789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Bayesian optimization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9026F2-08B9-2D2E-646C-289352FF97F1}"/>
              </a:ext>
            </a:extLst>
          </p:cNvPr>
          <p:cNvSpPr txBox="1"/>
          <p:nvPr/>
        </p:nvSpPr>
        <p:spPr>
          <a:xfrm>
            <a:off x="16935" y="4402204"/>
            <a:ext cx="5870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is better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190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1148</TotalTime>
  <Words>53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Yunzhu Li</dc:creator>
  <cp:lastModifiedBy>Yixuan Wang</cp:lastModifiedBy>
  <cp:revision>63</cp:revision>
  <dcterms:created xsi:type="dcterms:W3CDTF">2023-01-31T07:54:36Z</dcterms:created>
  <dcterms:modified xsi:type="dcterms:W3CDTF">2023-04-07T18:05:07Z</dcterms:modified>
</cp:coreProperties>
</file>