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D25A-E537-39E3-0744-C6BFB6F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5BD14D-6587-D58D-58A6-D0CC6001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B956F-7995-F95B-C169-881B777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A8FE-EC62-A473-2461-7B3CF5F0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1F31C-460F-5214-47AC-DC1F30BF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4211-1906-A6D0-2ECE-8A19FB4B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D1481-5B9B-B40C-BB92-81CFF800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CD29C-454B-1C28-653B-F7FD513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281AC-0996-D23C-6A57-D8E5B796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F2250-5472-6455-6587-AE43FD7F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16086-A1CB-C2A8-821A-DE12CD377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E519-7DD6-2149-B64D-13577C92A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14A52-880B-458F-9407-150DB786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0230-F262-632A-64BB-AE3A52A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5B75-199A-A0EE-67BA-D9110505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3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6D8E-C082-9CA7-8712-1AA49731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4ABCA-FFAE-9430-5D42-76694D8D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D8B40-82E7-BABA-4877-708CE477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6D567-B9E4-84AA-E63F-FD3D22AC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23CCE-D7F9-66F7-1028-FFE6CDA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CAAC-0846-F097-F713-6430D04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3EBED-10A9-66FA-83A3-D96E3AD9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6764B-DC32-1F26-FC1A-55F9ADC8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D99D-FC44-07E4-EBF9-76C03E4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636FF-0528-8523-FFB5-FA68EE52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4035E-11BB-956A-27FB-7B0C8CB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98263-3A54-6BB0-82BD-C67C42CC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9652C-6922-3E6F-4ADC-779328AA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54156-1A0C-4B44-5F83-F223BE5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D1437-D92E-CA25-EB5E-9C18F7BC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E0FCE-52B1-1BA0-5DA0-171B61C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26393-8CBE-502E-BF81-764E6456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00AC8-9ED6-B3EC-E4BA-F343CB07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3CB0C-CEEC-C2E6-B537-AEAD329F5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77908D-E076-E29A-3D74-6093EC99D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AC1E6-6F3E-66C6-9910-3EFAA774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E8411-5F5F-A7D6-4AA6-67FBD869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D74CD-9CCB-5AA1-E61B-9239728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4C743-8C14-21C7-3195-0B7D36EF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A3F19-9128-1B58-BCE5-C2C75B64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FDEE6-96A2-BC36-A048-62F43C73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11750-5796-138C-09E4-C06E843D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C5F48-7E56-B266-DB51-C00D302A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A8BA1-5ECC-1E20-E603-3C0695F4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AB662-8C80-31FF-CCE6-061AE8CE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45C917-CC71-D2DD-AEEA-C250F8CE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2221-9525-7A43-FA08-03360AF0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081B4-0F25-87FA-C65E-5A023B00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79F42-D1D6-9A7B-B708-6D8052D5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32083-90C4-45A6-A560-09B6F636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26F8E-CD44-1B3E-8E7E-543E2BC2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BEC3D-5D5F-117C-4F63-371CE759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EA66-EC74-DBD9-A89D-66F29FA2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D51A4-EB27-0DD1-A631-7BE262A7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59080-88F1-2EAA-6605-D8EF4C05A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7B928-4DC0-17B3-89E2-F0F98ED7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E7036-039F-81B3-FD0E-FDC2F106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0BCB7-E8C1-FDED-5E38-2ADC095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FD89E-E2C9-F116-122A-E56BDEA3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0B55-8968-FFDD-4C3E-1C76A424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CD96A-2D99-09B0-4580-EAC27F76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FA9-C605-42C3-9E2D-2D4F6AF53227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94AA3-3C8F-2CAF-E8D1-2B6EE19D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E721B-A6A1-D23C-F4D7-9D290FEC9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B76E-093E-442E-9F28-AA79FEDD1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A784-6347-6221-D658-A63DA1D81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79FCE-F789-0D7B-EB89-2A4749407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6F971-66E9-C112-7DD5-64D550AF4858}"/>
              </a:ext>
            </a:extLst>
          </p:cNvPr>
          <p:cNvSpPr txBox="1"/>
          <p:nvPr/>
        </p:nvSpPr>
        <p:spPr>
          <a:xfrm>
            <a:off x="1903476" y="1143000"/>
            <a:ext cx="8385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Dynamic Programming; </a:t>
            </a:r>
            <a:r>
              <a:rPr lang="en-US" altLang="ko-KR" dirty="0"/>
              <a:t>Category: </a:t>
            </a:r>
            <a:r>
              <a:rPr lang="ko-KR" altLang="en-US" dirty="0"/>
              <a:t>최적화이론</a:t>
            </a:r>
            <a:r>
              <a:rPr lang="en-US" altLang="ko-KR" dirty="0"/>
              <a:t>, </a:t>
            </a:r>
            <a:r>
              <a:rPr lang="ko-KR" altLang="en-US" dirty="0"/>
              <a:t>알고리즘 </a:t>
            </a:r>
            <a:r>
              <a:rPr lang="en-US" altLang="ko-KR" dirty="0"/>
              <a:t>…</a:t>
            </a:r>
          </a:p>
          <a:p>
            <a:endParaRPr lang="en-US" altLang="ko-KR" sz="3000" dirty="0"/>
          </a:p>
          <a:p>
            <a:r>
              <a:rPr lang="ko-KR" altLang="en-US" sz="2400" dirty="0"/>
              <a:t>큰 문제를 작은 문제로 나누어 푸는 것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036BE-4B52-7CCE-67B9-ACAC6AEBA0E9}"/>
                  </a:ext>
                </a:extLst>
              </p:cNvPr>
              <p:cNvSpPr txBox="1"/>
              <p:nvPr/>
            </p:nvSpPr>
            <p:spPr>
              <a:xfrm>
                <a:off x="2039112" y="3163824"/>
                <a:ext cx="800100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  <a:r>
                  <a:rPr lang="ko-KR" altLang="en-US" sz="2400" dirty="0"/>
                  <a:t>수학적 귀납법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036BE-4B52-7CCE-67B9-ACAC6AE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112" y="3163824"/>
                <a:ext cx="8001000" cy="1247842"/>
              </a:xfrm>
              <a:prstGeom prst="rect">
                <a:avLst/>
              </a:prstGeom>
              <a:blipFill>
                <a:blip r:embed="rId2"/>
                <a:stretch>
                  <a:fillRect l="-1220" t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D43F1-3F04-495F-648D-D1F5BD675354}"/>
                  </a:ext>
                </a:extLst>
              </p:cNvPr>
              <p:cNvSpPr txBox="1"/>
              <p:nvPr/>
            </p:nvSpPr>
            <p:spPr>
              <a:xfrm>
                <a:off x="923544" y="640080"/>
                <a:ext cx="107807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i="1" dirty="0"/>
                  <a:t>Def. </a:t>
                </a:r>
                <a:r>
                  <a:rPr lang="en-US" altLang="ko-KR" sz="3000" dirty="0"/>
                  <a:t>DP := </a:t>
                </a:r>
                <a:r>
                  <a:rPr lang="ko-KR" altLang="en-US" sz="3000" dirty="0"/>
                  <a:t>목적함수</a:t>
                </a:r>
                <a:r>
                  <a:rPr lang="en-US" altLang="ko-KR" sz="3000" dirty="0"/>
                  <a:t>(Optimal Object,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)</a:t>
                </a:r>
                <a:r>
                  <a:rPr lang="ko-KR" altLang="en-US" sz="3000" dirty="0"/>
                  <a:t>를 최대화</a:t>
                </a:r>
                <a:r>
                  <a:rPr lang="en-US" altLang="ko-KR" sz="3000" dirty="0"/>
                  <a:t>/</a:t>
                </a:r>
                <a:r>
                  <a:rPr lang="ko-KR" altLang="en-US" sz="3000" dirty="0"/>
                  <a:t>최소화하는 관계식을 찾아내는 것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D43F1-3F04-495F-648D-D1F5BD675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" y="640080"/>
                <a:ext cx="10780776" cy="1015663"/>
              </a:xfrm>
              <a:prstGeom prst="rect">
                <a:avLst/>
              </a:prstGeom>
              <a:blipFill>
                <a:blip r:embed="rId2"/>
                <a:stretch>
                  <a:fillRect l="-1357" t="-7784" b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F2C10-E8F3-2BF2-4CBB-ECC6C221CE1C}"/>
                  </a:ext>
                </a:extLst>
              </p:cNvPr>
              <p:cNvSpPr txBox="1"/>
              <p:nvPr/>
            </p:nvSpPr>
            <p:spPr>
              <a:xfrm>
                <a:off x="2461260" y="2552894"/>
                <a:ext cx="7269480" cy="1752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lim>
                        <m:sSub>
                          <m:sSubPr>
                            <m:ctrlPr>
                              <a:rPr lang="en-US" altLang="ko-KR" sz="3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lim>
                    </m:limLow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3000" dirty="0"/>
                  <a:t> </a:t>
                </a:r>
                <a:r>
                  <a:rPr lang="en-US" altLang="ko-KR" sz="3000" dirty="0"/>
                  <a:t>: top-down</a:t>
                </a:r>
              </a:p>
              <a:p>
                <a:endParaRPr lang="en-US" altLang="ko-KR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3000" dirty="0"/>
                  <a:t> </a:t>
                </a:r>
                <a:r>
                  <a:rPr lang="en-US" altLang="ko-KR" sz="3000" dirty="0"/>
                  <a:t>: bottom-up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F2C10-E8F3-2BF2-4CBB-ECC6C221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60" y="2552894"/>
                <a:ext cx="7269480" cy="1752211"/>
              </a:xfrm>
              <a:prstGeom prst="rect">
                <a:avLst/>
              </a:prstGeom>
              <a:blipFill>
                <a:blip r:embed="rId3"/>
                <a:stretch>
                  <a:fillRect t="-4878" b="-10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D00273-2DE5-B454-29F8-54A49FC57E48}"/>
                  </a:ext>
                </a:extLst>
              </p:cNvPr>
              <p:cNvSpPr txBox="1"/>
              <p:nvPr/>
            </p:nvSpPr>
            <p:spPr>
              <a:xfrm>
                <a:off x="2342388" y="4920897"/>
                <a:ext cx="7269480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0" dirty="0"/>
                  <a:t>Find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3000" dirty="0"/>
                  <a:t> that maximizes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D00273-2DE5-B454-29F8-54A49FC5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388" y="4920897"/>
                <a:ext cx="7269480" cy="562718"/>
              </a:xfrm>
              <a:prstGeom prst="rect">
                <a:avLst/>
              </a:prstGeom>
              <a:blipFill>
                <a:blip r:embed="rId4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BFEEC-9FD6-BB30-85AE-CF87D0891A86}"/>
                  </a:ext>
                </a:extLst>
              </p:cNvPr>
              <p:cNvSpPr txBox="1"/>
              <p:nvPr/>
            </p:nvSpPr>
            <p:spPr>
              <a:xfrm>
                <a:off x="957072" y="1892808"/>
                <a:ext cx="1027785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1" dirty="0"/>
                  <a:t>Def. </a:t>
                </a:r>
                <a:r>
                  <a:rPr lang="en-US" altLang="ko-KR" sz="2400" dirty="0"/>
                  <a:t>Plant eq.</a:t>
                </a:r>
              </a:p>
              <a:p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: state at time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: action at time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BFEEC-9FD6-BB30-85AE-CF87D089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1892808"/>
                <a:ext cx="10277856" cy="2308324"/>
              </a:xfrm>
              <a:prstGeom prst="rect">
                <a:avLst/>
              </a:prstGeom>
              <a:blipFill>
                <a:blip r:embed="rId2"/>
                <a:stretch>
                  <a:fillRect l="-890" t="-2116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1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/>
              <p:nvPr/>
            </p:nvSpPr>
            <p:spPr>
              <a:xfrm>
                <a:off x="957072" y="463296"/>
                <a:ext cx="10277856" cy="565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1" dirty="0"/>
                  <a:t>Def. </a:t>
                </a:r>
                <a:r>
                  <a:rPr lang="en-US" altLang="ko-KR" sz="2400" dirty="0"/>
                  <a:t>DP</a:t>
                </a:r>
              </a:p>
              <a:p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: reward at time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: path of actions through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/>
                <a:r>
                  <a:rPr lang="en-US" altLang="ko-KR" sz="2400" dirty="0"/>
                  <a:t>Maximize sum of rewards</a:t>
                </a:r>
                <a:br>
                  <a:rPr lang="en-US" altLang="ko-KR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:r>
                  <a:rPr lang="en-US" altLang="ko-KR" sz="2400" dirty="0"/>
                  <a:t>Maximize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463296"/>
                <a:ext cx="10277856" cy="5653214"/>
              </a:xfrm>
              <a:prstGeom prst="rect">
                <a:avLst/>
              </a:prstGeom>
              <a:blipFill>
                <a:blip r:embed="rId2"/>
                <a:stretch>
                  <a:fillRect l="-890" t="-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1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/>
              <p:nvPr/>
            </p:nvSpPr>
            <p:spPr>
              <a:xfrm>
                <a:off x="957072" y="463296"/>
                <a:ext cx="10277856" cy="1972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1" dirty="0"/>
                  <a:t>Def. </a:t>
                </a:r>
                <a:r>
                  <a:rPr lang="en-US" altLang="ko-KR" sz="2400" dirty="0"/>
                  <a:t>Bellman eq.</a:t>
                </a:r>
              </a:p>
              <a:p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∧ 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463296"/>
                <a:ext cx="10277856" cy="1972656"/>
              </a:xfrm>
              <a:prstGeom prst="rect">
                <a:avLst/>
              </a:prstGeom>
              <a:blipFill>
                <a:blip r:embed="rId2"/>
                <a:stretch>
                  <a:fillRect l="-890" t="-2469" b="-5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6E5F-5494-0E3D-90D3-BB2B09CBFC6E}"/>
                  </a:ext>
                </a:extLst>
              </p:cNvPr>
              <p:cNvSpPr txBox="1"/>
              <p:nvPr/>
            </p:nvSpPr>
            <p:spPr>
              <a:xfrm>
                <a:off x="957072" y="3027723"/>
                <a:ext cx="10277856" cy="990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Maximize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6E5F-5494-0E3D-90D3-BB2B09CB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3027723"/>
                <a:ext cx="10277856" cy="990592"/>
              </a:xfrm>
              <a:prstGeom prst="rect">
                <a:avLst/>
              </a:prstGeom>
              <a:blipFill>
                <a:blip r:embed="rId3"/>
                <a:stretch>
                  <a:fillRect l="-890" t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2DFA2-0005-9EE3-ADD7-970DDAC1751C}"/>
                  </a:ext>
                </a:extLst>
              </p:cNvPr>
              <p:cNvSpPr txBox="1"/>
              <p:nvPr/>
            </p:nvSpPr>
            <p:spPr>
              <a:xfrm>
                <a:off x="3049524" y="4220343"/>
                <a:ext cx="6092952" cy="2949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>
                  <a:solidFill>
                    <a:srgbClr val="0070C0"/>
                  </a:solidFill>
                </a:endParaRPr>
              </a:p>
              <a:p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2DFA2-0005-9EE3-ADD7-970DDAC1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524" y="4220343"/>
                <a:ext cx="6092952" cy="294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/>
              <p:nvPr/>
            </p:nvSpPr>
            <p:spPr>
              <a:xfrm>
                <a:off x="957072" y="463296"/>
                <a:ext cx="1027785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1" dirty="0"/>
                  <a:t>Problem.</a:t>
                </a:r>
              </a:p>
              <a:p>
                <a:r>
                  <a:rPr lang="en-US" altLang="ko-KR" sz="2400" dirty="0"/>
                  <a:t>Plant eq.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variable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78568-38FE-263F-C12B-59919A33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2" y="463296"/>
                <a:ext cx="10277856" cy="1938992"/>
              </a:xfrm>
              <a:prstGeom prst="rect">
                <a:avLst/>
              </a:prstGeom>
              <a:blipFill>
                <a:blip r:embed="rId2"/>
                <a:stretch>
                  <a:fillRect l="-890" t="-2516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6E5F-5494-0E3D-90D3-BB2B09CBFC6E}"/>
                  </a:ext>
                </a:extLst>
              </p:cNvPr>
              <p:cNvSpPr txBox="1"/>
              <p:nvPr/>
            </p:nvSpPr>
            <p:spPr>
              <a:xfrm>
                <a:off x="1030224" y="4298638"/>
                <a:ext cx="10204704" cy="990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Maximize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6E5F-5494-0E3D-90D3-BB2B09CB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4" y="4298638"/>
                <a:ext cx="10204704" cy="990592"/>
              </a:xfrm>
              <a:prstGeom prst="rect">
                <a:avLst/>
              </a:prstGeom>
              <a:blipFill>
                <a:blip r:embed="rId3"/>
                <a:stretch>
                  <a:fillRect l="-896" t="-49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/>
              <p:nvPr/>
            </p:nvSpPr>
            <p:spPr>
              <a:xfrm>
                <a:off x="1030224" y="2759499"/>
                <a:ext cx="9823704" cy="1539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Total Rewards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4" y="2759499"/>
                <a:ext cx="9823704" cy="1539139"/>
              </a:xfrm>
              <a:prstGeom prst="rect">
                <a:avLst/>
              </a:prstGeom>
              <a:blipFill>
                <a:blip r:embed="rId4"/>
                <a:stretch>
                  <a:fillRect l="-931" t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2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/>
              <p:nvPr/>
            </p:nvSpPr>
            <p:spPr>
              <a:xfrm>
                <a:off x="1030224" y="592371"/>
                <a:ext cx="9823704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Partial Total Rewards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4" y="592371"/>
                <a:ext cx="9823704" cy="1500091"/>
              </a:xfrm>
              <a:prstGeom prst="rect">
                <a:avLst/>
              </a:prstGeom>
              <a:blipFill>
                <a:blip r:embed="rId2"/>
                <a:stretch>
                  <a:fillRect l="-931" t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474BD-CDC6-14AB-196F-DE244657BF9D}"/>
                  </a:ext>
                </a:extLst>
              </p:cNvPr>
              <p:cNvSpPr txBox="1"/>
              <p:nvPr/>
            </p:nvSpPr>
            <p:spPr>
              <a:xfrm>
                <a:off x="844296" y="2372403"/>
                <a:ext cx="10594848" cy="3211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i="1" dirty="0"/>
                  <a:t>,  </a:t>
                </a:r>
                <a:r>
                  <a:rPr lang="en-US" altLang="ko-KR" sz="24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ko-KR" altLang="en-US" sz="2400" i="1" dirty="0"/>
              </a:p>
              <a:p>
                <a:pPr algn="ctr"/>
                <a:endParaRPr lang="ko-KR" altLang="en-US" sz="24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474BD-CDC6-14AB-196F-DE244657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" y="2372403"/>
                <a:ext cx="10594848" cy="3211585"/>
              </a:xfrm>
              <a:prstGeom prst="rect">
                <a:avLst/>
              </a:prstGeom>
              <a:blipFill>
                <a:blip r:embed="rId3"/>
                <a:stretch>
                  <a:fillRect l="-806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/>
              <p:nvPr/>
            </p:nvSpPr>
            <p:spPr>
              <a:xfrm>
                <a:off x="1030224" y="592371"/>
                <a:ext cx="9823704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Partial Total Rewards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3F23D-8583-F302-566E-662F2242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4" y="592371"/>
                <a:ext cx="9823704" cy="1500091"/>
              </a:xfrm>
              <a:prstGeom prst="rect">
                <a:avLst/>
              </a:prstGeom>
              <a:blipFill>
                <a:blip r:embed="rId2"/>
                <a:stretch>
                  <a:fillRect l="-931" t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474BD-CDC6-14AB-196F-DE244657BF9D}"/>
                  </a:ext>
                </a:extLst>
              </p:cNvPr>
              <p:cNvSpPr txBox="1"/>
              <p:nvPr/>
            </p:nvSpPr>
            <p:spPr>
              <a:xfrm>
                <a:off x="844296" y="2372403"/>
                <a:ext cx="1059484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b="0" dirty="0"/>
                  <a:t>Assume,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474BD-CDC6-14AB-196F-DE244657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" y="2372403"/>
                <a:ext cx="10594848" cy="830997"/>
              </a:xfrm>
              <a:prstGeom prst="rect">
                <a:avLst/>
              </a:prstGeom>
              <a:blipFill>
                <a:blip r:embed="rId3"/>
                <a:stretch>
                  <a:fillRect l="-806" t="-2206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C906-67CA-08CD-FF48-E17519F51C66}"/>
                  </a:ext>
                </a:extLst>
              </p:cNvPr>
              <p:cNvSpPr txBox="1"/>
              <p:nvPr/>
            </p:nvSpPr>
            <p:spPr>
              <a:xfrm>
                <a:off x="1565148" y="3758184"/>
                <a:ext cx="9061704" cy="1729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)]}</m:t>
                      </m:r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1+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C906-67CA-08CD-FF48-E17519F5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3758184"/>
                <a:ext cx="9061704" cy="1729704"/>
              </a:xfrm>
              <a:prstGeom prst="rect">
                <a:avLst/>
              </a:prstGeom>
              <a:blipFill>
                <a:blip r:embed="rId4"/>
                <a:stretch>
                  <a:fillRect b="-4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C53FB2-00ED-6848-1707-08BD5E0320F4}"/>
                  </a:ext>
                </a:extLst>
              </p:cNvPr>
              <p:cNvSpPr txBox="1"/>
              <p:nvPr/>
            </p:nvSpPr>
            <p:spPr>
              <a:xfrm>
                <a:off x="844296" y="5627173"/>
                <a:ext cx="10594848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𝑇h𝑢𝑠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C53FB2-00ED-6848-1707-08BD5E032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" y="5627173"/>
                <a:ext cx="10594848" cy="878510"/>
              </a:xfrm>
              <a:prstGeom prst="rect">
                <a:avLst/>
              </a:prstGeom>
              <a:blipFill>
                <a:blip r:embed="rId5"/>
                <a:stretch>
                  <a:fillRect l="-806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415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Dynamic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박 지혁</dc:creator>
  <cp:lastModifiedBy>박 지혁</cp:lastModifiedBy>
  <cp:revision>25</cp:revision>
  <dcterms:created xsi:type="dcterms:W3CDTF">2023-08-13T06:32:59Z</dcterms:created>
  <dcterms:modified xsi:type="dcterms:W3CDTF">2023-08-13T07:41:02Z</dcterms:modified>
</cp:coreProperties>
</file>