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A24D-FC40-4AFF-AC4E-8D4CC5BDD404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D9ADF-A32B-4C55-A1BA-03D46C38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B6E4C-06FA-4F22-98E1-C4F75730FBB0}"/>
              </a:ext>
            </a:extLst>
          </p:cNvPr>
          <p:cNvSpPr/>
          <p:nvPr/>
        </p:nvSpPr>
        <p:spPr>
          <a:xfrm>
            <a:off x="251717" y="0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CC21C-1FC6-4F89-8EE0-A3CBBA26601D}"/>
              </a:ext>
            </a:extLst>
          </p:cNvPr>
          <p:cNvSpPr txBox="1"/>
          <p:nvPr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2A236-0264-44A9-8C11-534B8136D5C9}"/>
              </a:ext>
            </a:extLst>
          </p:cNvPr>
          <p:cNvSpPr txBox="1"/>
          <p:nvPr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B447-AFC4-4DA6-89C7-AB730543F6F2}"/>
              </a:ext>
            </a:extLst>
          </p:cNvPr>
          <p:cNvSpPr txBox="1"/>
          <p:nvPr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C957E-02F6-4058-B3A4-F3AE0602FD63}"/>
              </a:ext>
            </a:extLst>
          </p:cNvPr>
          <p:cNvSpPr txBox="1"/>
          <p:nvPr/>
        </p:nvSpPr>
        <p:spPr>
          <a:xfrm>
            <a:off x="1475729" y="2573532"/>
            <a:ext cx="7168959" cy="91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Title: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1883E-6D39-4180-A2E7-94947F240030}"/>
              </a:ext>
            </a:extLst>
          </p:cNvPr>
          <p:cNvSpPr txBox="1"/>
          <p:nvPr/>
        </p:nvSpPr>
        <p:spPr>
          <a:xfrm>
            <a:off x="1475729" y="5206966"/>
            <a:ext cx="20279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</a:t>
            </a:r>
            <a:endParaRPr lang="en-US" sz="135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7F499-B17D-44AA-961D-5E06C0E464C1}"/>
              </a:ext>
            </a:extLst>
          </p:cNvPr>
          <p:cNvSpPr txBox="1"/>
          <p:nvPr/>
        </p:nvSpPr>
        <p:spPr>
          <a:xfrm>
            <a:off x="1475729" y="4104474"/>
            <a:ext cx="148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 2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13D27-21D0-4AC7-9E22-57BDE95C52CD}"/>
              </a:ext>
            </a:extLst>
          </p:cNvPr>
          <p:cNvSpPr txBox="1"/>
          <p:nvPr/>
        </p:nvSpPr>
        <p:spPr>
          <a:xfrm>
            <a:off x="1475729" y="3428999"/>
            <a:ext cx="232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Subtitle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DC5AC-4C9C-4B94-9887-118039CE4BD4}"/>
              </a:ext>
            </a:extLst>
          </p:cNvPr>
          <p:cNvSpPr txBox="1"/>
          <p:nvPr/>
        </p:nvSpPr>
        <p:spPr>
          <a:xfrm>
            <a:off x="1475729" y="5508080"/>
            <a:ext cx="2027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</a:t>
            </a:r>
            <a:endParaRPr lang="en-US" sz="1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9997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1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2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3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Topic 4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1257051"/>
            <a:ext cx="8229600" cy="50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2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4235C-0050-4604-BEC6-1F1B0C88AA51}"/>
              </a:ext>
            </a:extLst>
          </p:cNvPr>
          <p:cNvSpPr txBox="1"/>
          <p:nvPr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F0DD8-E72D-4A5F-A8A6-4D10698C7D5A}"/>
              </a:ext>
            </a:extLst>
          </p:cNvPr>
          <p:cNvSpPr txBox="1"/>
          <p:nvPr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4936C-579F-4884-B15E-524F41A65EF1}"/>
              </a:ext>
            </a:extLst>
          </p:cNvPr>
          <p:cNvSpPr txBox="1"/>
          <p:nvPr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2A00-36CA-4BC9-9855-05B06073ECA4}"/>
              </a:ext>
            </a:extLst>
          </p:cNvPr>
          <p:cNvSpPr txBox="1"/>
          <p:nvPr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6474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3743</TotalTime>
  <Words>70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Askan Light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emoticon012600@gmail.com</cp:lastModifiedBy>
  <cp:revision>37</cp:revision>
  <dcterms:created xsi:type="dcterms:W3CDTF">2021-05-31T23:36:21Z</dcterms:created>
  <dcterms:modified xsi:type="dcterms:W3CDTF">2021-12-30T02:03:37Z</dcterms:modified>
</cp:coreProperties>
</file>