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/>
    <p:restoredTop sz="94591"/>
  </p:normalViewPr>
  <p:slideViewPr>
    <p:cSldViewPr snapToGrid="0" snapToObjects="1">
      <p:cViewPr>
        <p:scale>
          <a:sx n="100" d="100"/>
          <a:sy n="100" d="100"/>
        </p:scale>
        <p:origin x="1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D9E9-9ABE-934D-9E37-7C024ABF3280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7758-4313-B444-B633-90E47F474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81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被りジャッジを</a:t>
            </a:r>
            <a:r>
              <a:rPr kumimoji="1" lang="en-US" altLang="ja-JP" dirty="0"/>
              <a:t>2</a:t>
            </a:r>
            <a:r>
              <a:rPr kumimoji="1" lang="ja-JP" altLang="en-US"/>
              <a:t>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7758-4313-B444-B633-90E47F4742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3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89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0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0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2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2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3F6F-3965-DD43-B5BB-CFA5901A07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3EB5-5EBD-2140-80AA-1F24A45C8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3BD3E-101B-654B-ACB8-4A1F3A92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EBD929-1C36-1145-B99F-2AA8B4053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0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9D6AD9FC-E4BE-4D4E-ACF1-E04A5A8EAF77}"/>
              </a:ext>
            </a:extLst>
          </p:cNvPr>
          <p:cNvSpPr/>
          <p:nvPr/>
        </p:nvSpPr>
        <p:spPr>
          <a:xfrm>
            <a:off x="2826329" y="1413164"/>
            <a:ext cx="5527964" cy="1080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B7BABC-C90D-ED45-9FEF-C62D39AC4AB8}"/>
              </a:ext>
            </a:extLst>
          </p:cNvPr>
          <p:cNvSpPr txBox="1"/>
          <p:nvPr/>
        </p:nvSpPr>
        <p:spPr>
          <a:xfrm>
            <a:off x="3865533" y="720435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HW</a:t>
            </a:r>
            <a:endParaRPr kumimoji="1" lang="ja-JP" altLang="en-US" sz="3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1181C-3CD0-1841-8C92-31ED49548CC6}"/>
              </a:ext>
            </a:extLst>
          </p:cNvPr>
          <p:cNvSpPr txBox="1"/>
          <p:nvPr/>
        </p:nvSpPr>
        <p:spPr>
          <a:xfrm>
            <a:off x="6333970" y="720435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PTJ</a:t>
            </a:r>
            <a:endParaRPr kumimoji="1" lang="ja-JP" altLang="en-US" sz="3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8DE2375-F9A5-544F-BDF8-8EE7B1BA65D0}"/>
              </a:ext>
            </a:extLst>
          </p:cNvPr>
          <p:cNvSpPr/>
          <p:nvPr/>
        </p:nvSpPr>
        <p:spPr>
          <a:xfrm>
            <a:off x="3273905" y="1593273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100 speeches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2279186-8860-9C4D-A57F-0FB3FD7AF26E}"/>
              </a:ext>
            </a:extLst>
          </p:cNvPr>
          <p:cNvSpPr/>
          <p:nvPr/>
        </p:nvSpPr>
        <p:spPr>
          <a:xfrm>
            <a:off x="5748754" y="1593273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9ECF821-82C3-F24B-A2A8-F538824C3585}"/>
              </a:ext>
            </a:extLst>
          </p:cNvPr>
          <p:cNvSpPr/>
          <p:nvPr/>
        </p:nvSpPr>
        <p:spPr>
          <a:xfrm>
            <a:off x="3273905" y="2687782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E8E3EC1-CFC5-8246-AF7E-E9834B752E63}"/>
              </a:ext>
            </a:extLst>
          </p:cNvPr>
          <p:cNvSpPr/>
          <p:nvPr/>
        </p:nvSpPr>
        <p:spPr>
          <a:xfrm>
            <a:off x="5748754" y="2687782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D6728B8-ADCA-6842-ADFA-B5A5ECAD14FC}"/>
              </a:ext>
            </a:extLst>
          </p:cNvPr>
          <p:cNvSpPr/>
          <p:nvPr/>
        </p:nvSpPr>
        <p:spPr>
          <a:xfrm>
            <a:off x="3273905" y="3782291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54B4981-5003-C949-AA0E-1829B1A45BE0}"/>
              </a:ext>
            </a:extLst>
          </p:cNvPr>
          <p:cNvSpPr/>
          <p:nvPr/>
        </p:nvSpPr>
        <p:spPr>
          <a:xfrm>
            <a:off x="5748754" y="3782291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308E441-97EB-2445-BC2C-22B463F872B2}"/>
              </a:ext>
            </a:extLst>
          </p:cNvPr>
          <p:cNvSpPr/>
          <p:nvPr/>
        </p:nvSpPr>
        <p:spPr>
          <a:xfrm>
            <a:off x="3273905" y="4876800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67DEFF50-29AD-F340-8CC0-5A5F1CD16DF1}"/>
              </a:ext>
            </a:extLst>
          </p:cNvPr>
          <p:cNvSpPr/>
          <p:nvPr/>
        </p:nvSpPr>
        <p:spPr>
          <a:xfrm>
            <a:off x="5748754" y="4876800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280C171-F47B-894D-A1D1-68F104BE2BB4}"/>
              </a:ext>
            </a:extLst>
          </p:cNvPr>
          <p:cNvSpPr/>
          <p:nvPr/>
        </p:nvSpPr>
        <p:spPr>
          <a:xfrm>
            <a:off x="3273905" y="5971309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5D3040-55A0-AF4C-B379-E2B571A87C9D}"/>
              </a:ext>
            </a:extLst>
          </p:cNvPr>
          <p:cNvSpPr/>
          <p:nvPr/>
        </p:nvSpPr>
        <p:spPr>
          <a:xfrm>
            <a:off x="5748754" y="5971309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E0B94-7849-7443-823E-5EF9B661F580}"/>
              </a:ext>
            </a:extLst>
          </p:cNvPr>
          <p:cNvSpPr txBox="1"/>
          <p:nvPr/>
        </p:nvSpPr>
        <p:spPr>
          <a:xfrm>
            <a:off x="696170" y="170187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0F6121-6720-774F-AB4D-6C3E542425A7}"/>
              </a:ext>
            </a:extLst>
          </p:cNvPr>
          <p:cNvSpPr txBox="1"/>
          <p:nvPr/>
        </p:nvSpPr>
        <p:spPr>
          <a:xfrm>
            <a:off x="696170" y="279638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F24965-3D0C-D44C-89A8-E2247E28959A}"/>
              </a:ext>
            </a:extLst>
          </p:cNvPr>
          <p:cNvSpPr txBox="1"/>
          <p:nvPr/>
        </p:nvSpPr>
        <p:spPr>
          <a:xfrm>
            <a:off x="719349" y="389089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005BCB-C871-E54C-B996-EDA965C1AEEB}"/>
              </a:ext>
            </a:extLst>
          </p:cNvPr>
          <p:cNvSpPr txBox="1"/>
          <p:nvPr/>
        </p:nvSpPr>
        <p:spPr>
          <a:xfrm>
            <a:off x="719348" y="498540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B34E8A-1F76-AC48-9DE8-4812A5C73D5C}"/>
              </a:ext>
            </a:extLst>
          </p:cNvPr>
          <p:cNvSpPr txBox="1"/>
          <p:nvPr/>
        </p:nvSpPr>
        <p:spPr>
          <a:xfrm>
            <a:off x="719347" y="6079912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8BD351-3199-4548-A381-49C47D45BFF3}"/>
              </a:ext>
            </a:extLst>
          </p:cNvPr>
          <p:cNvSpPr txBox="1"/>
          <p:nvPr/>
        </p:nvSpPr>
        <p:spPr>
          <a:xfrm>
            <a:off x="119204" y="1102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パターン</a:t>
            </a:r>
            <a:r>
              <a:rPr kumimoji="1" lang="en-US" altLang="ja-JP" sz="2800" dirty="0"/>
              <a:t>①</a:t>
            </a:r>
            <a:endParaRPr kumimoji="1" lang="ja-JP" altLang="en-US" sz="28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7F9C312-CE99-6C41-BAF5-A9042B01F6F0}"/>
              </a:ext>
            </a:extLst>
          </p:cNvPr>
          <p:cNvCxnSpPr/>
          <p:nvPr/>
        </p:nvCxnSpPr>
        <p:spPr>
          <a:xfrm flipV="1">
            <a:off x="2367557" y="2163541"/>
            <a:ext cx="906348" cy="632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22AA5F-04B1-4D4B-9538-19A4344AF882}"/>
              </a:ext>
            </a:extLst>
          </p:cNvPr>
          <p:cNvCxnSpPr>
            <a:cxnSpLocks/>
          </p:cNvCxnSpPr>
          <p:nvPr/>
        </p:nvCxnSpPr>
        <p:spPr>
          <a:xfrm flipV="1">
            <a:off x="2403560" y="2272145"/>
            <a:ext cx="1101642" cy="168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6C7BC7-55D2-9E44-A0FE-1C21F8FDADD7}"/>
              </a:ext>
            </a:extLst>
          </p:cNvPr>
          <p:cNvCxnSpPr>
            <a:cxnSpLocks/>
          </p:cNvCxnSpPr>
          <p:nvPr/>
        </p:nvCxnSpPr>
        <p:spPr>
          <a:xfrm flipV="1">
            <a:off x="2426513" y="2231699"/>
            <a:ext cx="3322241" cy="291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A468C3B-4CEF-D546-B887-6BA6EA827CF8}"/>
              </a:ext>
            </a:extLst>
          </p:cNvPr>
          <p:cNvCxnSpPr>
            <a:cxnSpLocks/>
          </p:cNvCxnSpPr>
          <p:nvPr/>
        </p:nvCxnSpPr>
        <p:spPr>
          <a:xfrm flipV="1">
            <a:off x="2397789" y="2272145"/>
            <a:ext cx="3628940" cy="401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673A11-DB17-7F40-A4A3-D691A9C24E56}"/>
              </a:ext>
            </a:extLst>
          </p:cNvPr>
          <p:cNvSpPr txBox="1"/>
          <p:nvPr/>
        </p:nvSpPr>
        <p:spPr>
          <a:xfrm>
            <a:off x="-1642369" y="1002635"/>
            <a:ext cx="23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    HW  ,    PTJ</a:t>
            </a:r>
          </a:p>
          <a:p>
            <a:r>
              <a:rPr kumimoji="1" lang="en-US" altLang="ja-JP" sz="2400" b="1" dirty="0">
                <a:solidFill>
                  <a:srgbClr val="FF0000"/>
                </a:solidFill>
              </a:rPr>
              <a:t>(A,</a:t>
            </a:r>
            <a:r>
              <a:rPr lang="en-US" altLang="ja-JP" sz="2400" b="1" dirty="0">
                <a:solidFill>
                  <a:srgbClr val="FF0000"/>
                </a:solidFill>
              </a:rPr>
              <a:t>B,C), (A, D, E)</a:t>
            </a:r>
            <a:r>
              <a:rPr lang="ja-JP" altLang="en-US" sz="2400" b="1">
                <a:solidFill>
                  <a:srgbClr val="FF0000"/>
                </a:solidFill>
              </a:rPr>
              <a:t> 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kumimoji="1" lang="en-US" altLang="ja-JP" sz="2400" dirty="0"/>
          </a:p>
          <a:p>
            <a:r>
              <a:rPr kumimoji="1" lang="ja-JP" altLang="en-US" sz="2400"/>
              <a:t>ー</a:t>
            </a:r>
            <a:r>
              <a:rPr lang="en-US" altLang="ja-JP" sz="2400" dirty="0"/>
              <a:t> N = (100, 100)</a:t>
            </a:r>
            <a:endParaRPr kumimoji="1" lang="ja-JP" altLang="en-US" sz="240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5D6075C2-232E-5946-8AF6-0003B115385E}"/>
              </a:ext>
            </a:extLst>
          </p:cNvPr>
          <p:cNvSpPr/>
          <p:nvPr/>
        </p:nvSpPr>
        <p:spPr>
          <a:xfrm>
            <a:off x="7891378" y="1458354"/>
            <a:ext cx="837268" cy="5191827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B285BCB-EFBC-9F49-85FF-818A7109E4B4}"/>
              </a:ext>
            </a:extLst>
          </p:cNvPr>
          <p:cNvSpPr txBox="1"/>
          <p:nvPr/>
        </p:nvSpPr>
        <p:spPr>
          <a:xfrm>
            <a:off x="8811489" y="382422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r>
              <a:rPr kumimoji="1" lang="ja-JP" altLang="en-US" sz="2400"/>
              <a:t>種類ずつ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AD93849-6422-934E-B4B1-BF6C82D8D993}"/>
              </a:ext>
            </a:extLst>
          </p:cNvPr>
          <p:cNvSpPr txBox="1"/>
          <p:nvPr/>
        </p:nvSpPr>
        <p:spPr>
          <a:xfrm>
            <a:off x="7264033" y="189451"/>
            <a:ext cx="19736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＋</a:t>
            </a:r>
            <a:r>
              <a:rPr kumimoji="1" lang="en-US" altLang="ja-JP" dirty="0"/>
              <a:t>α</a:t>
            </a:r>
            <a:r>
              <a:rPr kumimoji="1" lang="ja-JP" altLang="en-US"/>
              <a:t>で採点</a:t>
            </a:r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kumimoji="1" lang="ja-JP" altLang="en-US"/>
              <a:t>スピーチずつ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BDBFBB7-7164-D049-93CF-D50C9258B014}"/>
              </a:ext>
            </a:extLst>
          </p:cNvPr>
          <p:cNvCxnSpPr>
            <a:cxnSpLocks/>
          </p:cNvCxnSpPr>
          <p:nvPr/>
        </p:nvCxnSpPr>
        <p:spPr>
          <a:xfrm flipH="1">
            <a:off x="7661564" y="849637"/>
            <a:ext cx="589278" cy="5773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40A3FB3F-D93B-914C-BDFC-1F05366F58B8}"/>
              </a:ext>
            </a:extLst>
          </p:cNvPr>
          <p:cNvSpPr/>
          <p:nvPr/>
        </p:nvSpPr>
        <p:spPr>
          <a:xfrm>
            <a:off x="5942568" y="1468584"/>
            <a:ext cx="1219313" cy="53894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9D6AD9FC-E4BE-4D4E-ACF1-E04A5A8EAF77}"/>
              </a:ext>
            </a:extLst>
          </p:cNvPr>
          <p:cNvSpPr/>
          <p:nvPr/>
        </p:nvSpPr>
        <p:spPr>
          <a:xfrm>
            <a:off x="3351774" y="1468584"/>
            <a:ext cx="1154810" cy="53894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B7BABC-C90D-ED45-9FEF-C62D39AC4AB8}"/>
              </a:ext>
            </a:extLst>
          </p:cNvPr>
          <p:cNvSpPr txBox="1"/>
          <p:nvPr/>
        </p:nvSpPr>
        <p:spPr>
          <a:xfrm>
            <a:off x="4281171" y="775855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HW</a:t>
            </a:r>
            <a:endParaRPr kumimoji="1" lang="ja-JP" altLang="en-US" sz="3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1181C-3CD0-1841-8C92-31ED49548CC6}"/>
              </a:ext>
            </a:extLst>
          </p:cNvPr>
          <p:cNvSpPr txBox="1"/>
          <p:nvPr/>
        </p:nvSpPr>
        <p:spPr>
          <a:xfrm>
            <a:off x="6749608" y="775855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PTJ</a:t>
            </a:r>
            <a:endParaRPr kumimoji="1" lang="ja-JP" altLang="en-US" sz="3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8DE2375-F9A5-544F-BDF8-8EE7B1BA65D0}"/>
              </a:ext>
            </a:extLst>
          </p:cNvPr>
          <p:cNvSpPr/>
          <p:nvPr/>
        </p:nvSpPr>
        <p:spPr>
          <a:xfrm>
            <a:off x="3689543" y="1648693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100 speeches</a:t>
            </a:r>
            <a:endParaRPr kumimoji="1" lang="ja-JP" altLang="en-US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2279186-8860-9C4D-A57F-0FB3FD7AF26E}"/>
              </a:ext>
            </a:extLst>
          </p:cNvPr>
          <p:cNvSpPr/>
          <p:nvPr/>
        </p:nvSpPr>
        <p:spPr>
          <a:xfrm>
            <a:off x="6164392" y="1648693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9ECF821-82C3-F24B-A2A8-F538824C3585}"/>
              </a:ext>
            </a:extLst>
          </p:cNvPr>
          <p:cNvSpPr/>
          <p:nvPr/>
        </p:nvSpPr>
        <p:spPr>
          <a:xfrm>
            <a:off x="3689543" y="2743202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E8E3EC1-CFC5-8246-AF7E-E9834B752E63}"/>
              </a:ext>
            </a:extLst>
          </p:cNvPr>
          <p:cNvSpPr/>
          <p:nvPr/>
        </p:nvSpPr>
        <p:spPr>
          <a:xfrm>
            <a:off x="6164392" y="2743202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D6728B8-ADCA-6842-ADFA-B5A5ECAD14FC}"/>
              </a:ext>
            </a:extLst>
          </p:cNvPr>
          <p:cNvSpPr/>
          <p:nvPr/>
        </p:nvSpPr>
        <p:spPr>
          <a:xfrm>
            <a:off x="3689543" y="3837711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54B4981-5003-C949-AA0E-1829B1A45BE0}"/>
              </a:ext>
            </a:extLst>
          </p:cNvPr>
          <p:cNvSpPr/>
          <p:nvPr/>
        </p:nvSpPr>
        <p:spPr>
          <a:xfrm>
            <a:off x="6164392" y="3837711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308E441-97EB-2445-BC2C-22B463F872B2}"/>
              </a:ext>
            </a:extLst>
          </p:cNvPr>
          <p:cNvSpPr/>
          <p:nvPr/>
        </p:nvSpPr>
        <p:spPr>
          <a:xfrm>
            <a:off x="3689543" y="4932220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67DEFF50-29AD-F340-8CC0-5A5F1CD16DF1}"/>
              </a:ext>
            </a:extLst>
          </p:cNvPr>
          <p:cNvSpPr/>
          <p:nvPr/>
        </p:nvSpPr>
        <p:spPr>
          <a:xfrm>
            <a:off x="6164392" y="4932220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280C171-F47B-894D-A1D1-68F104BE2BB4}"/>
              </a:ext>
            </a:extLst>
          </p:cNvPr>
          <p:cNvSpPr/>
          <p:nvPr/>
        </p:nvSpPr>
        <p:spPr>
          <a:xfrm>
            <a:off x="3689543" y="6026729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5D3040-55A0-AF4C-B379-E2B571A87C9D}"/>
              </a:ext>
            </a:extLst>
          </p:cNvPr>
          <p:cNvSpPr/>
          <p:nvPr/>
        </p:nvSpPr>
        <p:spPr>
          <a:xfrm>
            <a:off x="6164392" y="6026729"/>
            <a:ext cx="2100496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E0B94-7849-7443-823E-5EF9B661F580}"/>
              </a:ext>
            </a:extLst>
          </p:cNvPr>
          <p:cNvSpPr txBox="1"/>
          <p:nvPr/>
        </p:nvSpPr>
        <p:spPr>
          <a:xfrm>
            <a:off x="1111808" y="175729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0F6121-6720-774F-AB4D-6C3E542425A7}"/>
              </a:ext>
            </a:extLst>
          </p:cNvPr>
          <p:cNvSpPr txBox="1"/>
          <p:nvPr/>
        </p:nvSpPr>
        <p:spPr>
          <a:xfrm>
            <a:off x="1111808" y="285180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F24965-3D0C-D44C-89A8-E2247E28959A}"/>
              </a:ext>
            </a:extLst>
          </p:cNvPr>
          <p:cNvSpPr txBox="1"/>
          <p:nvPr/>
        </p:nvSpPr>
        <p:spPr>
          <a:xfrm>
            <a:off x="1134987" y="394631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005BCB-C871-E54C-B996-EDA965C1AEEB}"/>
              </a:ext>
            </a:extLst>
          </p:cNvPr>
          <p:cNvSpPr txBox="1"/>
          <p:nvPr/>
        </p:nvSpPr>
        <p:spPr>
          <a:xfrm>
            <a:off x="1134986" y="504082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B34E8A-1F76-AC48-9DE8-4812A5C73D5C}"/>
              </a:ext>
            </a:extLst>
          </p:cNvPr>
          <p:cNvSpPr txBox="1"/>
          <p:nvPr/>
        </p:nvSpPr>
        <p:spPr>
          <a:xfrm>
            <a:off x="1134985" y="6135332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ジャッジ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8BD351-3199-4548-A381-49C47D45BFF3}"/>
              </a:ext>
            </a:extLst>
          </p:cNvPr>
          <p:cNvSpPr txBox="1"/>
          <p:nvPr/>
        </p:nvSpPr>
        <p:spPr>
          <a:xfrm>
            <a:off x="119204" y="1102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パターン</a:t>
            </a:r>
            <a:r>
              <a:rPr lang="en-US" altLang="ja-JP" sz="2800" dirty="0"/>
              <a:t>②</a:t>
            </a:r>
            <a:endParaRPr kumimoji="1" lang="ja-JP" altLang="en-US" sz="28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7F9C312-CE99-6C41-BAF5-A9042B01F6F0}"/>
              </a:ext>
            </a:extLst>
          </p:cNvPr>
          <p:cNvCxnSpPr/>
          <p:nvPr/>
        </p:nvCxnSpPr>
        <p:spPr>
          <a:xfrm flipV="1">
            <a:off x="2783195" y="2218961"/>
            <a:ext cx="906348" cy="632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22AA5F-04B1-4D4B-9538-19A4344AF882}"/>
              </a:ext>
            </a:extLst>
          </p:cNvPr>
          <p:cNvCxnSpPr>
            <a:cxnSpLocks/>
          </p:cNvCxnSpPr>
          <p:nvPr/>
        </p:nvCxnSpPr>
        <p:spPr>
          <a:xfrm flipV="1">
            <a:off x="2819198" y="2327565"/>
            <a:ext cx="1101642" cy="168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D62C454-218B-C64A-98B1-9C67B67EA452}"/>
              </a:ext>
            </a:extLst>
          </p:cNvPr>
          <p:cNvCxnSpPr>
            <a:cxnSpLocks/>
          </p:cNvCxnSpPr>
          <p:nvPr/>
        </p:nvCxnSpPr>
        <p:spPr>
          <a:xfrm flipV="1">
            <a:off x="2824762" y="3313470"/>
            <a:ext cx="830081" cy="741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A6523F9-07AE-5847-A05B-1E5886BBBFE8}"/>
              </a:ext>
            </a:extLst>
          </p:cNvPr>
          <p:cNvCxnSpPr>
            <a:cxnSpLocks/>
          </p:cNvCxnSpPr>
          <p:nvPr/>
        </p:nvCxnSpPr>
        <p:spPr>
          <a:xfrm flipV="1">
            <a:off x="2747192" y="3463639"/>
            <a:ext cx="1101642" cy="168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E5E4644-B006-A241-BDE9-3F7BAB2E0242}"/>
              </a:ext>
            </a:extLst>
          </p:cNvPr>
          <p:cNvCxnSpPr>
            <a:cxnSpLocks/>
          </p:cNvCxnSpPr>
          <p:nvPr/>
        </p:nvCxnSpPr>
        <p:spPr>
          <a:xfrm flipV="1">
            <a:off x="2786961" y="4496028"/>
            <a:ext cx="830081" cy="741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2F9A88A-CA07-CA48-A409-4EED49276E0D}"/>
              </a:ext>
            </a:extLst>
          </p:cNvPr>
          <p:cNvCxnSpPr>
            <a:cxnSpLocks/>
          </p:cNvCxnSpPr>
          <p:nvPr/>
        </p:nvCxnSpPr>
        <p:spPr>
          <a:xfrm flipV="1">
            <a:off x="2709391" y="4646197"/>
            <a:ext cx="1101642" cy="168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4DCABDB-CB1C-BF4D-84BF-E95F2B01A633}"/>
              </a:ext>
            </a:extLst>
          </p:cNvPr>
          <p:cNvCxnSpPr>
            <a:cxnSpLocks/>
          </p:cNvCxnSpPr>
          <p:nvPr/>
        </p:nvCxnSpPr>
        <p:spPr>
          <a:xfrm flipV="1">
            <a:off x="2775215" y="5590537"/>
            <a:ext cx="830081" cy="741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3547AB9-BA02-5D4A-976F-DDF855934A64}"/>
              </a:ext>
            </a:extLst>
          </p:cNvPr>
          <p:cNvCxnSpPr>
            <a:cxnSpLocks/>
          </p:cNvCxnSpPr>
          <p:nvPr/>
        </p:nvCxnSpPr>
        <p:spPr>
          <a:xfrm>
            <a:off x="2764369" y="2074175"/>
            <a:ext cx="852673" cy="3197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871ECE7-ABF7-7548-83F1-9965CDC5262A}"/>
              </a:ext>
            </a:extLst>
          </p:cNvPr>
          <p:cNvCxnSpPr>
            <a:cxnSpLocks/>
          </p:cNvCxnSpPr>
          <p:nvPr/>
        </p:nvCxnSpPr>
        <p:spPr>
          <a:xfrm>
            <a:off x="2725181" y="2118200"/>
            <a:ext cx="909038" cy="4017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5155895-1DD3-EA43-8923-5FF8AC52DB80}"/>
              </a:ext>
            </a:extLst>
          </p:cNvPr>
          <p:cNvCxnSpPr>
            <a:cxnSpLocks/>
          </p:cNvCxnSpPr>
          <p:nvPr/>
        </p:nvCxnSpPr>
        <p:spPr>
          <a:xfrm>
            <a:off x="2812085" y="3124976"/>
            <a:ext cx="837924" cy="316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D5E30F9-403D-4941-9896-D2DD8C8FD309}"/>
              </a:ext>
            </a:extLst>
          </p:cNvPr>
          <p:cNvSpPr txBox="1"/>
          <p:nvPr/>
        </p:nvSpPr>
        <p:spPr>
          <a:xfrm>
            <a:off x="-1427018" y="764234"/>
            <a:ext cx="2377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/>
                </a:solidFill>
              </a:rPr>
              <a:t>     </a:t>
            </a:r>
            <a:r>
              <a:rPr kumimoji="1" lang="en-US" altLang="ja-JP" sz="2400" b="1" dirty="0"/>
              <a:t>HW   ,    PTJ</a:t>
            </a:r>
          </a:p>
          <a:p>
            <a:r>
              <a:rPr kumimoji="1" lang="en-US" altLang="ja-JP" sz="2400" b="1" dirty="0">
                <a:solidFill>
                  <a:schemeClr val="accent1"/>
                </a:solidFill>
              </a:rPr>
              <a:t>(A, B, ), (A, B, )</a:t>
            </a: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(B, C, ), (B, C, )</a:t>
            </a:r>
          </a:p>
          <a:p>
            <a:r>
              <a:rPr kumimoji="1" lang="en-US" altLang="ja-JP" sz="2400" b="1" dirty="0">
                <a:solidFill>
                  <a:schemeClr val="accent1"/>
                </a:solidFill>
              </a:rPr>
              <a:t>(C, D, ), (C, D, )</a:t>
            </a: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(D, E, ), (D, E, )</a:t>
            </a:r>
          </a:p>
          <a:p>
            <a:r>
              <a:rPr kumimoji="1" lang="en-US" altLang="ja-JP" sz="2400" b="1" dirty="0">
                <a:solidFill>
                  <a:schemeClr val="accent1"/>
                </a:solidFill>
              </a:rPr>
              <a:t>(E, A, ), (E, A, )</a:t>
            </a:r>
          </a:p>
          <a:p>
            <a:endParaRPr kumimoji="1" lang="en-US" altLang="ja-JP" sz="2400" b="1" dirty="0">
              <a:solidFill>
                <a:schemeClr val="accent1"/>
              </a:solidFill>
            </a:endParaRPr>
          </a:p>
          <a:p>
            <a:pPr algn="r"/>
            <a:endParaRPr lang="en-US" altLang="ja-JP" sz="2400" dirty="0"/>
          </a:p>
          <a:p>
            <a:pPr algn="r"/>
            <a:r>
              <a:rPr kumimoji="1" lang="en-US" altLang="ja-JP" sz="2400" dirty="0"/>
              <a:t>HW, PTJ</a:t>
            </a:r>
          </a:p>
          <a:p>
            <a:pPr algn="r"/>
            <a:r>
              <a:rPr lang="ja-JP" altLang="en-US" sz="2400"/>
              <a:t>わけるなら</a:t>
            </a:r>
            <a:endParaRPr lang="en-US" altLang="ja-JP" sz="2400" dirty="0"/>
          </a:p>
          <a:p>
            <a:pPr algn="r"/>
            <a:r>
              <a:rPr kumimoji="1" lang="en-US" altLang="ja-JP" sz="2400" dirty="0"/>
              <a:t>N = (40, </a:t>
            </a:r>
            <a:r>
              <a:rPr lang="en-US" altLang="ja-JP" sz="2400" dirty="0"/>
              <a:t>4</a:t>
            </a:r>
            <a:r>
              <a:rPr kumimoji="1" lang="en-US" altLang="ja-JP" sz="2400" dirty="0"/>
              <a:t>0, …)</a:t>
            </a:r>
          </a:p>
          <a:p>
            <a:pPr algn="r"/>
            <a:r>
              <a:rPr lang="ja-JP" altLang="en-US" sz="2400"/>
              <a:t>→</a:t>
            </a:r>
            <a:r>
              <a:rPr lang="en-US" altLang="ja-JP" sz="2400" dirty="0"/>
              <a:t>N</a:t>
            </a:r>
            <a:r>
              <a:rPr lang="ja-JP" altLang="en-US" sz="2400"/>
              <a:t>数少ない？</a:t>
            </a:r>
            <a:endParaRPr kumimoji="1" lang="ja-JP" altLang="en-US" sz="2400"/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B5D8D3E9-443E-DA42-9932-3D26A74EAD3C}"/>
              </a:ext>
            </a:extLst>
          </p:cNvPr>
          <p:cNvSpPr/>
          <p:nvPr/>
        </p:nvSpPr>
        <p:spPr>
          <a:xfrm>
            <a:off x="8153808" y="1569194"/>
            <a:ext cx="837268" cy="5191827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E7DC35-E2E6-AA45-A48A-92A95A02A6D0}"/>
              </a:ext>
            </a:extLst>
          </p:cNvPr>
          <p:cNvSpPr txBox="1"/>
          <p:nvPr/>
        </p:nvSpPr>
        <p:spPr>
          <a:xfrm>
            <a:off x="9073919" y="393506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r>
              <a:rPr kumimoji="1" lang="ja-JP" altLang="en-US" sz="2400"/>
              <a:t>種類ずつ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C7EBA2-309F-4543-A012-ECC40EC890EB}"/>
              </a:ext>
            </a:extLst>
          </p:cNvPr>
          <p:cNvSpPr txBox="1"/>
          <p:nvPr/>
        </p:nvSpPr>
        <p:spPr>
          <a:xfrm>
            <a:off x="2703446" y="85499"/>
            <a:ext cx="18036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＋</a:t>
            </a:r>
            <a:r>
              <a:rPr kumimoji="1" lang="en-US" altLang="ja-JP" dirty="0"/>
              <a:t>α</a:t>
            </a:r>
            <a:r>
              <a:rPr kumimoji="1" lang="ja-JP" altLang="en-US"/>
              <a:t>で採点</a:t>
            </a:r>
            <a:endParaRPr kumimoji="1" lang="en-US" altLang="ja-JP" dirty="0"/>
          </a:p>
          <a:p>
            <a:r>
              <a:rPr lang="en-US" altLang="ja-JP" dirty="0"/>
              <a:t>4</a:t>
            </a:r>
            <a:r>
              <a:rPr kumimoji="1" lang="en-US" altLang="ja-JP" dirty="0"/>
              <a:t>0</a:t>
            </a:r>
            <a:r>
              <a:rPr kumimoji="1" lang="ja-JP" altLang="en-US"/>
              <a:t>スピーチずつ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BD9B043-31AC-894D-886B-DE48DAD4AE38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3605296" y="731830"/>
            <a:ext cx="323883" cy="73675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5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165</Words>
  <Application>Microsoft Macintosh PowerPoint</Application>
  <PresentationFormat>画面に合わせる (4:3)</PresentationFormat>
  <Paragraphs>42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 慎太郎</dc:creator>
  <cp:lastModifiedBy>澤田 慎太郎</cp:lastModifiedBy>
  <cp:revision>27</cp:revision>
  <dcterms:created xsi:type="dcterms:W3CDTF">2020-04-08T01:45:16Z</dcterms:created>
  <dcterms:modified xsi:type="dcterms:W3CDTF">2020-04-10T06:27:51Z</dcterms:modified>
</cp:coreProperties>
</file>