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9"/>
  </p:notesMasterIdLst>
  <p:sldIdLst>
    <p:sldId id="345" r:id="rId5"/>
    <p:sldId id="374" r:id="rId6"/>
    <p:sldId id="375" r:id="rId7"/>
    <p:sldId id="379" r:id="rId8"/>
    <p:sldId id="398" r:id="rId9"/>
    <p:sldId id="403" r:id="rId10"/>
    <p:sldId id="406" r:id="rId11"/>
    <p:sldId id="404" r:id="rId12"/>
    <p:sldId id="363" r:id="rId13"/>
    <p:sldId id="408" r:id="rId14"/>
    <p:sldId id="410" r:id="rId15"/>
    <p:sldId id="412" r:id="rId16"/>
    <p:sldId id="367" r:id="rId17"/>
    <p:sldId id="370" r:id="rId18"/>
    <p:sldId id="413" r:id="rId19"/>
    <p:sldId id="414" r:id="rId20"/>
    <p:sldId id="415" r:id="rId21"/>
    <p:sldId id="416" r:id="rId22"/>
    <p:sldId id="417" r:id="rId23"/>
    <p:sldId id="418" r:id="rId24"/>
    <p:sldId id="419" r:id="rId25"/>
    <p:sldId id="420" r:id="rId26"/>
    <p:sldId id="421" r:id="rId27"/>
    <p:sldId id="42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ichi Naito" initials="SN" lastIdx="1" clrIdx="0">
    <p:extLst>
      <p:ext uri="{19B8F6BF-5375-455C-9EA6-DF929625EA0E}">
        <p15:presenceInfo xmlns:p15="http://schemas.microsoft.com/office/powerpoint/2012/main" userId="Shoichi Nai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CC0066"/>
    <a:srgbClr val="FF5050"/>
    <a:srgbClr val="FFFFFF"/>
    <a:srgbClr val="FF9933"/>
    <a:srgbClr val="FF9900"/>
    <a:srgbClr val="FDC703"/>
    <a:srgbClr val="FFCC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0" autoAdjust="0"/>
    <p:restoredTop sz="94660"/>
  </p:normalViewPr>
  <p:slideViewPr>
    <p:cSldViewPr snapToGrid="0">
      <p:cViewPr varScale="1">
        <p:scale>
          <a:sx n="106" d="100"/>
          <a:sy n="106" d="100"/>
        </p:scale>
        <p:origin x="200"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ichi Naito" userId="02d7efe2-2191-4445-b1c6-ef7f21cdbffb" providerId="ADAL" clId="{9A72526B-A715-4809-A92B-83C79CDF550C}"/>
    <pc:docChg chg="undo custSel addSld delSld modSld sldOrd">
      <pc:chgData name="Shoichi Naito" userId="02d7efe2-2191-4445-b1c6-ef7f21cdbffb" providerId="ADAL" clId="{9A72526B-A715-4809-A92B-83C79CDF550C}" dt="2020-05-07T02:48:49.297" v="13417" actId="2696"/>
      <pc:docMkLst>
        <pc:docMk/>
      </pc:docMkLst>
      <pc:sldChg chg="addSp modSp">
        <pc:chgData name="Shoichi Naito" userId="02d7efe2-2191-4445-b1c6-ef7f21cdbffb" providerId="ADAL" clId="{9A72526B-A715-4809-A92B-83C79CDF550C}" dt="2020-05-01T05:10:58.766" v="3814" actId="1035"/>
        <pc:sldMkLst>
          <pc:docMk/>
          <pc:sldMk cId="241423045" sldId="345"/>
        </pc:sldMkLst>
        <pc:spChg chg="add mod">
          <ac:chgData name="Shoichi Naito" userId="02d7efe2-2191-4445-b1c6-ef7f21cdbffb" providerId="ADAL" clId="{9A72526B-A715-4809-A92B-83C79CDF550C}" dt="2020-05-01T05:10:55.021" v="3812" actId="1035"/>
          <ac:spMkLst>
            <pc:docMk/>
            <pc:sldMk cId="241423045" sldId="345"/>
            <ac:spMk id="11" creationId="{8AD07FB2-9A8E-401A-AA89-3FE3F00BE556}"/>
          </ac:spMkLst>
        </pc:spChg>
        <pc:spChg chg="add mod">
          <ac:chgData name="Shoichi Naito" userId="02d7efe2-2191-4445-b1c6-ef7f21cdbffb" providerId="ADAL" clId="{9A72526B-A715-4809-A92B-83C79CDF550C}" dt="2020-05-01T05:10:55.021" v="3812" actId="1035"/>
          <ac:spMkLst>
            <pc:docMk/>
            <pc:sldMk cId="241423045" sldId="345"/>
            <ac:spMk id="14" creationId="{C0F6E813-84A5-4163-9507-49153EC7E4FE}"/>
          </ac:spMkLst>
        </pc:spChg>
        <pc:spChg chg="mod">
          <ac:chgData name="Shoichi Naito" userId="02d7efe2-2191-4445-b1c6-ef7f21cdbffb" providerId="ADAL" clId="{9A72526B-A715-4809-A92B-83C79CDF550C}" dt="2020-05-01T05:10:55.021" v="3812" actId="1035"/>
          <ac:spMkLst>
            <pc:docMk/>
            <pc:sldMk cId="241423045" sldId="345"/>
            <ac:spMk id="46" creationId="{FB5CC4CD-2120-4904-9A59-1A859675C87E}"/>
          </ac:spMkLst>
        </pc:spChg>
        <pc:spChg chg="mod">
          <ac:chgData name="Shoichi Naito" userId="02d7efe2-2191-4445-b1c6-ef7f21cdbffb" providerId="ADAL" clId="{9A72526B-A715-4809-A92B-83C79CDF550C}" dt="2020-05-01T05:10:55.021" v="3812" actId="1035"/>
          <ac:spMkLst>
            <pc:docMk/>
            <pc:sldMk cId="241423045" sldId="345"/>
            <ac:spMk id="47" creationId="{942B1671-11E9-4864-9851-7748109EDA5D}"/>
          </ac:spMkLst>
        </pc:spChg>
        <pc:spChg chg="mod">
          <ac:chgData name="Shoichi Naito" userId="02d7efe2-2191-4445-b1c6-ef7f21cdbffb" providerId="ADAL" clId="{9A72526B-A715-4809-A92B-83C79CDF550C}" dt="2020-05-01T05:10:55.021" v="3812" actId="1035"/>
          <ac:spMkLst>
            <pc:docMk/>
            <pc:sldMk cId="241423045" sldId="345"/>
            <ac:spMk id="48" creationId="{D2B448FC-BE33-45E4-BF8C-94654C7B55C5}"/>
          </ac:spMkLst>
        </pc:spChg>
        <pc:spChg chg="mod">
          <ac:chgData name="Shoichi Naito" userId="02d7efe2-2191-4445-b1c6-ef7f21cdbffb" providerId="ADAL" clId="{9A72526B-A715-4809-A92B-83C79CDF550C}" dt="2020-05-01T05:10:55.021" v="3812" actId="1035"/>
          <ac:spMkLst>
            <pc:docMk/>
            <pc:sldMk cId="241423045" sldId="345"/>
            <ac:spMk id="50" creationId="{854EAA40-8C10-4803-B1D0-758020D0B55D}"/>
          </ac:spMkLst>
        </pc:spChg>
        <pc:spChg chg="mod">
          <ac:chgData name="Shoichi Naito" userId="02d7efe2-2191-4445-b1c6-ef7f21cdbffb" providerId="ADAL" clId="{9A72526B-A715-4809-A92B-83C79CDF550C}" dt="2020-05-01T05:10:55.021" v="3812" actId="1035"/>
          <ac:spMkLst>
            <pc:docMk/>
            <pc:sldMk cId="241423045" sldId="345"/>
            <ac:spMk id="51" creationId="{707F4523-4EBE-43CF-A575-43105AE930B6}"/>
          </ac:spMkLst>
        </pc:spChg>
        <pc:spChg chg="mod">
          <ac:chgData name="Shoichi Naito" userId="02d7efe2-2191-4445-b1c6-ef7f21cdbffb" providerId="ADAL" clId="{9A72526B-A715-4809-A92B-83C79CDF550C}" dt="2020-05-01T05:10:55.021" v="3812" actId="1035"/>
          <ac:spMkLst>
            <pc:docMk/>
            <pc:sldMk cId="241423045" sldId="345"/>
            <ac:spMk id="52" creationId="{EA90D568-FD62-4E97-A5F8-66522B69C844}"/>
          </ac:spMkLst>
        </pc:spChg>
        <pc:spChg chg="mod">
          <ac:chgData name="Shoichi Naito" userId="02d7efe2-2191-4445-b1c6-ef7f21cdbffb" providerId="ADAL" clId="{9A72526B-A715-4809-A92B-83C79CDF550C}" dt="2020-05-01T05:10:55.021" v="3812" actId="1035"/>
          <ac:spMkLst>
            <pc:docMk/>
            <pc:sldMk cId="241423045" sldId="345"/>
            <ac:spMk id="53" creationId="{863B6683-0DE0-4130-B73B-DC367A81040F}"/>
          </ac:spMkLst>
        </pc:spChg>
        <pc:spChg chg="mod">
          <ac:chgData name="Shoichi Naito" userId="02d7efe2-2191-4445-b1c6-ef7f21cdbffb" providerId="ADAL" clId="{9A72526B-A715-4809-A92B-83C79CDF550C}" dt="2020-05-01T05:10:55.021" v="3812" actId="1035"/>
          <ac:spMkLst>
            <pc:docMk/>
            <pc:sldMk cId="241423045" sldId="345"/>
            <ac:spMk id="54" creationId="{87AAFEAE-0689-4681-95CF-D78F80CAA2A8}"/>
          </ac:spMkLst>
        </pc:spChg>
        <pc:spChg chg="mod">
          <ac:chgData name="Shoichi Naito" userId="02d7efe2-2191-4445-b1c6-ef7f21cdbffb" providerId="ADAL" clId="{9A72526B-A715-4809-A92B-83C79CDF550C}" dt="2020-05-01T05:10:55.021" v="3812" actId="1035"/>
          <ac:spMkLst>
            <pc:docMk/>
            <pc:sldMk cId="241423045" sldId="345"/>
            <ac:spMk id="55" creationId="{786BD235-D703-4BD8-B9FF-B9FD2FD7DBEC}"/>
          </ac:spMkLst>
        </pc:spChg>
        <pc:spChg chg="mod">
          <ac:chgData name="Shoichi Naito" userId="02d7efe2-2191-4445-b1c6-ef7f21cdbffb" providerId="ADAL" clId="{9A72526B-A715-4809-A92B-83C79CDF550C}" dt="2020-05-01T05:10:55.021" v="3812" actId="1035"/>
          <ac:spMkLst>
            <pc:docMk/>
            <pc:sldMk cId="241423045" sldId="345"/>
            <ac:spMk id="57" creationId="{616B26B7-8836-4DCA-AA3C-BAD724A5B647}"/>
          </ac:spMkLst>
        </pc:spChg>
        <pc:spChg chg="mod">
          <ac:chgData name="Shoichi Naito" userId="02d7efe2-2191-4445-b1c6-ef7f21cdbffb" providerId="ADAL" clId="{9A72526B-A715-4809-A92B-83C79CDF550C}" dt="2020-05-01T05:10:55.021" v="3812" actId="1035"/>
          <ac:spMkLst>
            <pc:docMk/>
            <pc:sldMk cId="241423045" sldId="345"/>
            <ac:spMk id="59" creationId="{2EA1846D-EDE8-409C-A149-8FB9057BB9F7}"/>
          </ac:spMkLst>
        </pc:spChg>
        <pc:spChg chg="mod">
          <ac:chgData name="Shoichi Naito" userId="02d7efe2-2191-4445-b1c6-ef7f21cdbffb" providerId="ADAL" clId="{9A72526B-A715-4809-A92B-83C79CDF550C}" dt="2020-05-01T05:10:55.021" v="3812" actId="1035"/>
          <ac:spMkLst>
            <pc:docMk/>
            <pc:sldMk cId="241423045" sldId="345"/>
            <ac:spMk id="60" creationId="{833BE0A5-889C-417D-861F-750FCC5B9B2A}"/>
          </ac:spMkLst>
        </pc:spChg>
        <pc:spChg chg="mod">
          <ac:chgData name="Shoichi Naito" userId="02d7efe2-2191-4445-b1c6-ef7f21cdbffb" providerId="ADAL" clId="{9A72526B-A715-4809-A92B-83C79CDF550C}" dt="2020-05-01T05:10:55.021" v="3812" actId="1035"/>
          <ac:spMkLst>
            <pc:docMk/>
            <pc:sldMk cId="241423045" sldId="345"/>
            <ac:spMk id="61" creationId="{C49AF122-F042-435C-8FD6-459099F9C107}"/>
          </ac:spMkLst>
        </pc:spChg>
        <pc:spChg chg="mod">
          <ac:chgData name="Shoichi Naito" userId="02d7efe2-2191-4445-b1c6-ef7f21cdbffb" providerId="ADAL" clId="{9A72526B-A715-4809-A92B-83C79CDF550C}" dt="2020-05-01T05:10:55.021" v="3812" actId="1035"/>
          <ac:spMkLst>
            <pc:docMk/>
            <pc:sldMk cId="241423045" sldId="345"/>
            <ac:spMk id="62" creationId="{F8CA9BE3-54F5-4D78-B89B-882E6B5E6515}"/>
          </ac:spMkLst>
        </pc:spChg>
        <pc:spChg chg="add mod ord">
          <ac:chgData name="Shoichi Naito" userId="02d7efe2-2191-4445-b1c6-ef7f21cdbffb" providerId="ADAL" clId="{9A72526B-A715-4809-A92B-83C79CDF550C}" dt="2020-05-01T05:10:55.021" v="3812" actId="1035"/>
          <ac:spMkLst>
            <pc:docMk/>
            <pc:sldMk cId="241423045" sldId="345"/>
            <ac:spMk id="67" creationId="{55414830-D3A9-48C3-9275-EB3AA2548874}"/>
          </ac:spMkLst>
        </pc:spChg>
        <pc:spChg chg="add mod">
          <ac:chgData name="Shoichi Naito" userId="02d7efe2-2191-4445-b1c6-ef7f21cdbffb" providerId="ADAL" clId="{9A72526B-A715-4809-A92B-83C79CDF550C}" dt="2020-05-01T05:10:55.021" v="3812" actId="1035"/>
          <ac:spMkLst>
            <pc:docMk/>
            <pc:sldMk cId="241423045" sldId="345"/>
            <ac:spMk id="77" creationId="{BF9ECB53-8BCD-4080-BBD2-2553506E6578}"/>
          </ac:spMkLst>
        </pc:spChg>
        <pc:spChg chg="add mod">
          <ac:chgData name="Shoichi Naito" userId="02d7efe2-2191-4445-b1c6-ef7f21cdbffb" providerId="ADAL" clId="{9A72526B-A715-4809-A92B-83C79CDF550C}" dt="2020-05-01T05:10:55.021" v="3812" actId="1035"/>
          <ac:spMkLst>
            <pc:docMk/>
            <pc:sldMk cId="241423045" sldId="345"/>
            <ac:spMk id="79" creationId="{5C601F58-2644-4D4A-AF9B-9675576CB02D}"/>
          </ac:spMkLst>
        </pc:spChg>
        <pc:spChg chg="mod">
          <ac:chgData name="Shoichi Naito" userId="02d7efe2-2191-4445-b1c6-ef7f21cdbffb" providerId="ADAL" clId="{9A72526B-A715-4809-A92B-83C79CDF550C}" dt="2020-05-01T05:10:55.021" v="3812" actId="1035"/>
          <ac:spMkLst>
            <pc:docMk/>
            <pc:sldMk cId="241423045" sldId="345"/>
            <ac:spMk id="85" creationId="{78273D15-2F10-4F66-8635-13C1CF17BF53}"/>
          </ac:spMkLst>
        </pc:spChg>
        <pc:spChg chg="mod">
          <ac:chgData name="Shoichi Naito" userId="02d7efe2-2191-4445-b1c6-ef7f21cdbffb" providerId="ADAL" clId="{9A72526B-A715-4809-A92B-83C79CDF550C}" dt="2020-05-01T05:10:55.021" v="3812" actId="1035"/>
          <ac:spMkLst>
            <pc:docMk/>
            <pc:sldMk cId="241423045" sldId="345"/>
            <ac:spMk id="86" creationId="{25A9122C-CFFC-4ED3-A5A9-4E5A0BD84744}"/>
          </ac:spMkLst>
        </pc:spChg>
        <pc:spChg chg="mod">
          <ac:chgData name="Shoichi Naito" userId="02d7efe2-2191-4445-b1c6-ef7f21cdbffb" providerId="ADAL" clId="{9A72526B-A715-4809-A92B-83C79CDF550C}" dt="2020-05-01T05:10:55.021" v="3812" actId="1035"/>
          <ac:spMkLst>
            <pc:docMk/>
            <pc:sldMk cId="241423045" sldId="345"/>
            <ac:spMk id="118" creationId="{41AFCED9-12F6-4BE1-89F9-511E85A30B13}"/>
          </ac:spMkLst>
        </pc:spChg>
        <pc:spChg chg="mod">
          <ac:chgData name="Shoichi Naito" userId="02d7efe2-2191-4445-b1c6-ef7f21cdbffb" providerId="ADAL" clId="{9A72526B-A715-4809-A92B-83C79CDF550C}" dt="2020-05-01T05:10:55.021" v="3812" actId="1035"/>
          <ac:spMkLst>
            <pc:docMk/>
            <pc:sldMk cId="241423045" sldId="345"/>
            <ac:spMk id="119" creationId="{6AC2EB24-F395-4EF6-8627-6C9AFDA699EF}"/>
          </ac:spMkLst>
        </pc:spChg>
        <pc:spChg chg="mod">
          <ac:chgData name="Shoichi Naito" userId="02d7efe2-2191-4445-b1c6-ef7f21cdbffb" providerId="ADAL" clId="{9A72526B-A715-4809-A92B-83C79CDF550C}" dt="2020-05-01T05:10:55.021" v="3812" actId="1035"/>
          <ac:spMkLst>
            <pc:docMk/>
            <pc:sldMk cId="241423045" sldId="345"/>
            <ac:spMk id="120" creationId="{88E09A6A-33C4-444B-8B21-C53F7C708364}"/>
          </ac:spMkLst>
        </pc:spChg>
        <pc:spChg chg="mod">
          <ac:chgData name="Shoichi Naito" userId="02d7efe2-2191-4445-b1c6-ef7f21cdbffb" providerId="ADAL" clId="{9A72526B-A715-4809-A92B-83C79CDF550C}" dt="2020-05-01T05:10:55.021" v="3812" actId="1035"/>
          <ac:spMkLst>
            <pc:docMk/>
            <pc:sldMk cId="241423045" sldId="345"/>
            <ac:spMk id="123" creationId="{4FC1AE0C-D787-43C1-8820-31B96FB47004}"/>
          </ac:spMkLst>
        </pc:spChg>
        <pc:spChg chg="mod">
          <ac:chgData name="Shoichi Naito" userId="02d7efe2-2191-4445-b1c6-ef7f21cdbffb" providerId="ADAL" clId="{9A72526B-A715-4809-A92B-83C79CDF550C}" dt="2020-05-01T05:10:55.021" v="3812" actId="1035"/>
          <ac:spMkLst>
            <pc:docMk/>
            <pc:sldMk cId="241423045" sldId="345"/>
            <ac:spMk id="125" creationId="{BE6D98A2-739D-49FF-8201-B3997CC7F292}"/>
          </ac:spMkLst>
        </pc:spChg>
        <pc:spChg chg="mod">
          <ac:chgData name="Shoichi Naito" userId="02d7efe2-2191-4445-b1c6-ef7f21cdbffb" providerId="ADAL" clId="{9A72526B-A715-4809-A92B-83C79CDF550C}" dt="2020-05-01T05:10:55.021" v="3812" actId="1035"/>
          <ac:spMkLst>
            <pc:docMk/>
            <pc:sldMk cId="241423045" sldId="345"/>
            <ac:spMk id="126" creationId="{872A2C47-9AAD-4312-A0C0-09AB1BC586E5}"/>
          </ac:spMkLst>
        </pc:spChg>
        <pc:spChg chg="mod">
          <ac:chgData name="Shoichi Naito" userId="02d7efe2-2191-4445-b1c6-ef7f21cdbffb" providerId="ADAL" clId="{9A72526B-A715-4809-A92B-83C79CDF550C}" dt="2020-05-01T05:10:55.021" v="3812" actId="1035"/>
          <ac:spMkLst>
            <pc:docMk/>
            <pc:sldMk cId="241423045" sldId="345"/>
            <ac:spMk id="127" creationId="{1AE0D032-98B1-4409-BB0A-05F4893A4A24}"/>
          </ac:spMkLst>
        </pc:spChg>
        <pc:spChg chg="mod">
          <ac:chgData name="Shoichi Naito" userId="02d7efe2-2191-4445-b1c6-ef7f21cdbffb" providerId="ADAL" clId="{9A72526B-A715-4809-A92B-83C79CDF550C}" dt="2020-05-01T05:10:55.021" v="3812" actId="1035"/>
          <ac:spMkLst>
            <pc:docMk/>
            <pc:sldMk cId="241423045" sldId="345"/>
            <ac:spMk id="128" creationId="{CFF0EB55-3E20-484E-AD0E-E43266DB86B3}"/>
          </ac:spMkLst>
        </pc:spChg>
        <pc:spChg chg="mod">
          <ac:chgData name="Shoichi Naito" userId="02d7efe2-2191-4445-b1c6-ef7f21cdbffb" providerId="ADAL" clId="{9A72526B-A715-4809-A92B-83C79CDF550C}" dt="2020-05-01T05:10:55.021" v="3812" actId="1035"/>
          <ac:spMkLst>
            <pc:docMk/>
            <pc:sldMk cId="241423045" sldId="345"/>
            <ac:spMk id="138" creationId="{4C83DC88-504A-4784-88BF-983966AA7CFD}"/>
          </ac:spMkLst>
        </pc:spChg>
        <pc:spChg chg="mod">
          <ac:chgData name="Shoichi Naito" userId="02d7efe2-2191-4445-b1c6-ef7f21cdbffb" providerId="ADAL" clId="{9A72526B-A715-4809-A92B-83C79CDF550C}" dt="2020-05-01T05:10:55.021" v="3812" actId="1035"/>
          <ac:spMkLst>
            <pc:docMk/>
            <pc:sldMk cId="241423045" sldId="345"/>
            <ac:spMk id="139" creationId="{AD49CC99-C9A7-48BC-A7D3-33089A0AE687}"/>
          </ac:spMkLst>
        </pc:spChg>
        <pc:spChg chg="mod">
          <ac:chgData name="Shoichi Naito" userId="02d7efe2-2191-4445-b1c6-ef7f21cdbffb" providerId="ADAL" clId="{9A72526B-A715-4809-A92B-83C79CDF550C}" dt="2020-05-01T05:10:55.021" v="3812" actId="1035"/>
          <ac:spMkLst>
            <pc:docMk/>
            <pc:sldMk cId="241423045" sldId="345"/>
            <ac:spMk id="140" creationId="{34EF37D5-B179-4DC7-9FAA-6529C49C1689}"/>
          </ac:spMkLst>
        </pc:spChg>
        <pc:spChg chg="mod">
          <ac:chgData name="Shoichi Naito" userId="02d7efe2-2191-4445-b1c6-ef7f21cdbffb" providerId="ADAL" clId="{9A72526B-A715-4809-A92B-83C79CDF550C}" dt="2020-05-01T05:10:55.021" v="3812" actId="1035"/>
          <ac:spMkLst>
            <pc:docMk/>
            <pc:sldMk cId="241423045" sldId="345"/>
            <ac:spMk id="158" creationId="{04089830-6062-4160-A223-C60F18C092F9}"/>
          </ac:spMkLst>
        </pc:spChg>
        <pc:spChg chg="mod">
          <ac:chgData name="Shoichi Naito" userId="02d7efe2-2191-4445-b1c6-ef7f21cdbffb" providerId="ADAL" clId="{9A72526B-A715-4809-A92B-83C79CDF550C}" dt="2020-05-01T05:10:58.766" v="3814" actId="1035"/>
          <ac:spMkLst>
            <pc:docMk/>
            <pc:sldMk cId="241423045" sldId="345"/>
            <ac:spMk id="172" creationId="{DECCA8E6-C34C-4A06-BC22-828D0AF7B085}"/>
          </ac:spMkLst>
        </pc:spChg>
        <pc:spChg chg="mod">
          <ac:chgData name="Shoichi Naito" userId="02d7efe2-2191-4445-b1c6-ef7f21cdbffb" providerId="ADAL" clId="{9A72526B-A715-4809-A92B-83C79CDF550C}" dt="2020-05-01T05:10:55.021" v="3812" actId="1035"/>
          <ac:spMkLst>
            <pc:docMk/>
            <pc:sldMk cId="241423045" sldId="345"/>
            <ac:spMk id="186" creationId="{26AA66C4-4F9C-44E7-86D9-A276E57AEAC2}"/>
          </ac:spMkLst>
        </pc:spChg>
        <pc:spChg chg="mod">
          <ac:chgData name="Shoichi Naito" userId="02d7efe2-2191-4445-b1c6-ef7f21cdbffb" providerId="ADAL" clId="{9A72526B-A715-4809-A92B-83C79CDF550C}" dt="2020-05-01T05:10:55.021" v="3812" actId="1035"/>
          <ac:spMkLst>
            <pc:docMk/>
            <pc:sldMk cId="241423045" sldId="345"/>
            <ac:spMk id="187" creationId="{8E04733C-15AC-4DC7-8E60-319A75F717C4}"/>
          </ac:spMkLst>
        </pc:spChg>
        <pc:spChg chg="mod">
          <ac:chgData name="Shoichi Naito" userId="02d7efe2-2191-4445-b1c6-ef7f21cdbffb" providerId="ADAL" clId="{9A72526B-A715-4809-A92B-83C79CDF550C}" dt="2020-05-01T05:10:55.021" v="3812" actId="1035"/>
          <ac:spMkLst>
            <pc:docMk/>
            <pc:sldMk cId="241423045" sldId="345"/>
            <ac:spMk id="188" creationId="{DC56A31C-FC70-4B65-9478-FD4D39A04C96}"/>
          </ac:spMkLst>
        </pc:spChg>
        <pc:spChg chg="mod">
          <ac:chgData name="Shoichi Naito" userId="02d7efe2-2191-4445-b1c6-ef7f21cdbffb" providerId="ADAL" clId="{9A72526B-A715-4809-A92B-83C79CDF550C}" dt="2020-05-01T05:10:55.021" v="3812" actId="1035"/>
          <ac:spMkLst>
            <pc:docMk/>
            <pc:sldMk cId="241423045" sldId="345"/>
            <ac:spMk id="189" creationId="{512179ED-099F-4DF8-B608-7D7B684E38FA}"/>
          </ac:spMkLst>
        </pc:spChg>
        <pc:spChg chg="mod">
          <ac:chgData name="Shoichi Naito" userId="02d7efe2-2191-4445-b1c6-ef7f21cdbffb" providerId="ADAL" clId="{9A72526B-A715-4809-A92B-83C79CDF550C}" dt="2020-05-01T05:10:55.021" v="3812" actId="1035"/>
          <ac:spMkLst>
            <pc:docMk/>
            <pc:sldMk cId="241423045" sldId="345"/>
            <ac:spMk id="190" creationId="{83E1108E-B62E-4077-9B31-EE92BDD1E266}"/>
          </ac:spMkLst>
        </pc:spChg>
        <pc:spChg chg="mod">
          <ac:chgData name="Shoichi Naito" userId="02d7efe2-2191-4445-b1c6-ef7f21cdbffb" providerId="ADAL" clId="{9A72526B-A715-4809-A92B-83C79CDF550C}" dt="2020-05-01T05:10:55.021" v="3812" actId="1035"/>
          <ac:spMkLst>
            <pc:docMk/>
            <pc:sldMk cId="241423045" sldId="345"/>
            <ac:spMk id="194" creationId="{D4BC428C-2BD6-4F40-AF3A-F37C0238FD29}"/>
          </ac:spMkLst>
        </pc:spChg>
        <pc:spChg chg="mod">
          <ac:chgData name="Shoichi Naito" userId="02d7efe2-2191-4445-b1c6-ef7f21cdbffb" providerId="ADAL" clId="{9A72526B-A715-4809-A92B-83C79CDF550C}" dt="2020-05-01T05:10:55.021" v="3812" actId="1035"/>
          <ac:spMkLst>
            <pc:docMk/>
            <pc:sldMk cId="241423045" sldId="345"/>
            <ac:spMk id="197" creationId="{4FDD2071-1837-48B9-86D9-E581B3235837}"/>
          </ac:spMkLst>
        </pc:spChg>
        <pc:spChg chg="mod">
          <ac:chgData name="Shoichi Naito" userId="02d7efe2-2191-4445-b1c6-ef7f21cdbffb" providerId="ADAL" clId="{9A72526B-A715-4809-A92B-83C79CDF550C}" dt="2020-05-01T05:10:55.021" v="3812" actId="1035"/>
          <ac:spMkLst>
            <pc:docMk/>
            <pc:sldMk cId="241423045" sldId="345"/>
            <ac:spMk id="203" creationId="{8082B569-CE43-4022-AEB6-6618D35A0B6D}"/>
          </ac:spMkLst>
        </pc:spChg>
        <pc:spChg chg="mod">
          <ac:chgData name="Shoichi Naito" userId="02d7efe2-2191-4445-b1c6-ef7f21cdbffb" providerId="ADAL" clId="{9A72526B-A715-4809-A92B-83C79CDF550C}" dt="2020-05-01T05:10:55.021" v="3812" actId="1035"/>
          <ac:spMkLst>
            <pc:docMk/>
            <pc:sldMk cId="241423045" sldId="345"/>
            <ac:spMk id="204" creationId="{23C1DF69-BAC3-4829-9971-27966F69EE7F}"/>
          </ac:spMkLst>
        </pc:spChg>
        <pc:spChg chg="mod">
          <ac:chgData name="Shoichi Naito" userId="02d7efe2-2191-4445-b1c6-ef7f21cdbffb" providerId="ADAL" clId="{9A72526B-A715-4809-A92B-83C79CDF550C}" dt="2020-05-01T05:10:55.021" v="3812" actId="1035"/>
          <ac:spMkLst>
            <pc:docMk/>
            <pc:sldMk cId="241423045" sldId="345"/>
            <ac:spMk id="216" creationId="{29D9AF2E-BF60-44AD-8CAE-B202C490EB77}"/>
          </ac:spMkLst>
        </pc:spChg>
        <pc:spChg chg="mod">
          <ac:chgData name="Shoichi Naito" userId="02d7efe2-2191-4445-b1c6-ef7f21cdbffb" providerId="ADAL" clId="{9A72526B-A715-4809-A92B-83C79CDF550C}" dt="2020-05-01T05:10:55.021" v="3812" actId="1035"/>
          <ac:spMkLst>
            <pc:docMk/>
            <pc:sldMk cId="241423045" sldId="345"/>
            <ac:spMk id="217" creationId="{860C1896-290D-4989-A973-1343A40C159B}"/>
          </ac:spMkLst>
        </pc:spChg>
        <pc:spChg chg="mod">
          <ac:chgData name="Shoichi Naito" userId="02d7efe2-2191-4445-b1c6-ef7f21cdbffb" providerId="ADAL" clId="{9A72526B-A715-4809-A92B-83C79CDF550C}" dt="2020-05-01T05:10:55.021" v="3812" actId="1035"/>
          <ac:spMkLst>
            <pc:docMk/>
            <pc:sldMk cId="241423045" sldId="345"/>
            <ac:spMk id="220" creationId="{49C3E27E-DAE3-4C87-9D67-384D7EDC4B19}"/>
          </ac:spMkLst>
        </pc:spChg>
        <pc:cxnChg chg="mod">
          <ac:chgData name="Shoichi Naito" userId="02d7efe2-2191-4445-b1c6-ef7f21cdbffb" providerId="ADAL" clId="{9A72526B-A715-4809-A92B-83C79CDF550C}" dt="2020-05-01T05:10:55.021" v="3812" actId="1035"/>
          <ac:cxnSpMkLst>
            <pc:docMk/>
            <pc:sldMk cId="241423045" sldId="345"/>
            <ac:cxnSpMk id="64" creationId="{DF4B63FC-C147-4DD3-8338-EE6B6C553C2D}"/>
          </ac:cxnSpMkLst>
        </pc:cxnChg>
        <pc:cxnChg chg="mod">
          <ac:chgData name="Shoichi Naito" userId="02d7efe2-2191-4445-b1c6-ef7f21cdbffb" providerId="ADAL" clId="{9A72526B-A715-4809-A92B-83C79CDF550C}" dt="2020-05-01T05:10:55.021" v="3812" actId="1035"/>
          <ac:cxnSpMkLst>
            <pc:docMk/>
            <pc:sldMk cId="241423045" sldId="345"/>
            <ac:cxnSpMk id="66" creationId="{64B932E3-1728-4877-8AAE-72F331F3DBA6}"/>
          </ac:cxnSpMkLst>
        </pc:cxnChg>
        <pc:cxnChg chg="mod">
          <ac:chgData name="Shoichi Naito" userId="02d7efe2-2191-4445-b1c6-ef7f21cdbffb" providerId="ADAL" clId="{9A72526B-A715-4809-A92B-83C79CDF550C}" dt="2020-05-01T05:10:55.021" v="3812" actId="1035"/>
          <ac:cxnSpMkLst>
            <pc:docMk/>
            <pc:sldMk cId="241423045" sldId="345"/>
            <ac:cxnSpMk id="69" creationId="{6428C7D6-ABF8-41DF-8FF4-FD911A730656}"/>
          </ac:cxnSpMkLst>
        </pc:cxnChg>
        <pc:cxnChg chg="mod">
          <ac:chgData name="Shoichi Naito" userId="02d7efe2-2191-4445-b1c6-ef7f21cdbffb" providerId="ADAL" clId="{9A72526B-A715-4809-A92B-83C79CDF550C}" dt="2020-05-01T05:10:55.021" v="3812" actId="1035"/>
          <ac:cxnSpMkLst>
            <pc:docMk/>
            <pc:sldMk cId="241423045" sldId="345"/>
            <ac:cxnSpMk id="75" creationId="{F1662105-0869-4D35-96F2-BF5849B323D0}"/>
          </ac:cxnSpMkLst>
        </pc:cxnChg>
        <pc:cxnChg chg="mod">
          <ac:chgData name="Shoichi Naito" userId="02d7efe2-2191-4445-b1c6-ef7f21cdbffb" providerId="ADAL" clId="{9A72526B-A715-4809-A92B-83C79CDF550C}" dt="2020-05-01T05:10:55.021" v="3812" actId="1035"/>
          <ac:cxnSpMkLst>
            <pc:docMk/>
            <pc:sldMk cId="241423045" sldId="345"/>
            <ac:cxnSpMk id="78" creationId="{27F8682F-0FEB-4A56-B2C7-6A017ED2927A}"/>
          </ac:cxnSpMkLst>
        </pc:cxnChg>
        <pc:cxnChg chg="add mod">
          <ac:chgData name="Shoichi Naito" userId="02d7efe2-2191-4445-b1c6-ef7f21cdbffb" providerId="ADAL" clId="{9A72526B-A715-4809-A92B-83C79CDF550C}" dt="2020-05-01T05:10:55.021" v="3812" actId="1035"/>
          <ac:cxnSpMkLst>
            <pc:docMk/>
            <pc:sldMk cId="241423045" sldId="345"/>
            <ac:cxnSpMk id="80" creationId="{B5882687-0521-4AA5-AB4C-FB4D66115CCC}"/>
          </ac:cxnSpMkLst>
        </pc:cxnChg>
        <pc:cxnChg chg="mod">
          <ac:chgData name="Shoichi Naito" userId="02d7efe2-2191-4445-b1c6-ef7f21cdbffb" providerId="ADAL" clId="{9A72526B-A715-4809-A92B-83C79CDF550C}" dt="2020-05-01T05:10:55.021" v="3812" actId="1035"/>
          <ac:cxnSpMkLst>
            <pc:docMk/>
            <pc:sldMk cId="241423045" sldId="345"/>
            <ac:cxnSpMk id="81" creationId="{C393A257-C945-4D7C-8F11-8A8FC7A04BBC}"/>
          </ac:cxnSpMkLst>
        </pc:cxnChg>
        <pc:cxnChg chg="add mod">
          <ac:chgData name="Shoichi Naito" userId="02d7efe2-2191-4445-b1c6-ef7f21cdbffb" providerId="ADAL" clId="{9A72526B-A715-4809-A92B-83C79CDF550C}" dt="2020-05-01T05:10:55.021" v="3812" actId="1035"/>
          <ac:cxnSpMkLst>
            <pc:docMk/>
            <pc:sldMk cId="241423045" sldId="345"/>
            <ac:cxnSpMk id="83" creationId="{38B6ACB0-B32E-4444-9E4D-B883ACB031E4}"/>
          </ac:cxnSpMkLst>
        </pc:cxnChg>
        <pc:cxnChg chg="mod">
          <ac:chgData name="Shoichi Naito" userId="02d7efe2-2191-4445-b1c6-ef7f21cdbffb" providerId="ADAL" clId="{9A72526B-A715-4809-A92B-83C79CDF550C}" dt="2020-05-01T05:10:55.021" v="3812" actId="1035"/>
          <ac:cxnSpMkLst>
            <pc:docMk/>
            <pc:sldMk cId="241423045" sldId="345"/>
            <ac:cxnSpMk id="89" creationId="{FEEE321B-9616-4C1F-9FDB-8BCDB38A9B06}"/>
          </ac:cxnSpMkLst>
        </pc:cxnChg>
        <pc:cxnChg chg="mod">
          <ac:chgData name="Shoichi Naito" userId="02d7efe2-2191-4445-b1c6-ef7f21cdbffb" providerId="ADAL" clId="{9A72526B-A715-4809-A92B-83C79CDF550C}" dt="2020-05-01T05:10:55.021" v="3812" actId="1035"/>
          <ac:cxnSpMkLst>
            <pc:docMk/>
            <pc:sldMk cId="241423045" sldId="345"/>
            <ac:cxnSpMk id="92" creationId="{7D56D483-260D-43A8-A2C7-D420F8B6C7A9}"/>
          </ac:cxnSpMkLst>
        </pc:cxnChg>
        <pc:cxnChg chg="mod">
          <ac:chgData name="Shoichi Naito" userId="02d7efe2-2191-4445-b1c6-ef7f21cdbffb" providerId="ADAL" clId="{9A72526B-A715-4809-A92B-83C79CDF550C}" dt="2020-05-01T05:10:55.021" v="3812" actId="1035"/>
          <ac:cxnSpMkLst>
            <pc:docMk/>
            <pc:sldMk cId="241423045" sldId="345"/>
            <ac:cxnSpMk id="95" creationId="{8744CB7C-74E2-4844-9314-7CE90E92E456}"/>
          </ac:cxnSpMkLst>
        </pc:cxnChg>
        <pc:cxnChg chg="mod">
          <ac:chgData name="Shoichi Naito" userId="02d7efe2-2191-4445-b1c6-ef7f21cdbffb" providerId="ADAL" clId="{9A72526B-A715-4809-A92B-83C79CDF550C}" dt="2020-05-01T05:10:55.021" v="3812" actId="1035"/>
          <ac:cxnSpMkLst>
            <pc:docMk/>
            <pc:sldMk cId="241423045" sldId="345"/>
            <ac:cxnSpMk id="105" creationId="{3899944B-EB04-47A0-8F14-861156D92132}"/>
          </ac:cxnSpMkLst>
        </pc:cxnChg>
        <pc:cxnChg chg="mod">
          <ac:chgData name="Shoichi Naito" userId="02d7efe2-2191-4445-b1c6-ef7f21cdbffb" providerId="ADAL" clId="{9A72526B-A715-4809-A92B-83C79CDF550C}" dt="2020-05-01T05:10:55.021" v="3812" actId="1035"/>
          <ac:cxnSpMkLst>
            <pc:docMk/>
            <pc:sldMk cId="241423045" sldId="345"/>
            <ac:cxnSpMk id="107" creationId="{FD694252-B66E-46A7-B147-125FA3197EF7}"/>
          </ac:cxnSpMkLst>
        </pc:cxnChg>
        <pc:cxnChg chg="mod">
          <ac:chgData name="Shoichi Naito" userId="02d7efe2-2191-4445-b1c6-ef7f21cdbffb" providerId="ADAL" clId="{9A72526B-A715-4809-A92B-83C79CDF550C}" dt="2020-05-01T05:10:55.021" v="3812" actId="1035"/>
          <ac:cxnSpMkLst>
            <pc:docMk/>
            <pc:sldMk cId="241423045" sldId="345"/>
            <ac:cxnSpMk id="110" creationId="{7C968C82-7A7B-4A13-B5D7-84C60FE9843D}"/>
          </ac:cxnSpMkLst>
        </pc:cxnChg>
        <pc:cxnChg chg="mod">
          <ac:chgData name="Shoichi Naito" userId="02d7efe2-2191-4445-b1c6-ef7f21cdbffb" providerId="ADAL" clId="{9A72526B-A715-4809-A92B-83C79CDF550C}" dt="2020-05-01T05:10:55.021" v="3812" actId="1035"/>
          <ac:cxnSpMkLst>
            <pc:docMk/>
            <pc:sldMk cId="241423045" sldId="345"/>
            <ac:cxnSpMk id="113" creationId="{2D484BF3-FF4F-460A-AC07-0985B09415DD}"/>
          </ac:cxnSpMkLst>
        </pc:cxnChg>
        <pc:cxnChg chg="mod">
          <ac:chgData name="Shoichi Naito" userId="02d7efe2-2191-4445-b1c6-ef7f21cdbffb" providerId="ADAL" clId="{9A72526B-A715-4809-A92B-83C79CDF550C}" dt="2020-05-01T05:10:55.021" v="3812" actId="1035"/>
          <ac:cxnSpMkLst>
            <pc:docMk/>
            <pc:sldMk cId="241423045" sldId="345"/>
            <ac:cxnSpMk id="160" creationId="{2B01681D-2F37-4A2E-9CCA-C8544F343020}"/>
          </ac:cxnSpMkLst>
        </pc:cxnChg>
        <pc:cxnChg chg="mod">
          <ac:chgData name="Shoichi Naito" userId="02d7efe2-2191-4445-b1c6-ef7f21cdbffb" providerId="ADAL" clId="{9A72526B-A715-4809-A92B-83C79CDF550C}" dt="2020-05-01T05:10:55.021" v="3812" actId="1035"/>
          <ac:cxnSpMkLst>
            <pc:docMk/>
            <pc:sldMk cId="241423045" sldId="345"/>
            <ac:cxnSpMk id="183" creationId="{496DC4E8-1572-47BA-B994-ED45704F9E01}"/>
          </ac:cxnSpMkLst>
        </pc:cxnChg>
        <pc:cxnChg chg="mod">
          <ac:chgData name="Shoichi Naito" userId="02d7efe2-2191-4445-b1c6-ef7f21cdbffb" providerId="ADAL" clId="{9A72526B-A715-4809-A92B-83C79CDF550C}" dt="2020-05-01T05:10:55.021" v="3812" actId="1035"/>
          <ac:cxnSpMkLst>
            <pc:docMk/>
            <pc:sldMk cId="241423045" sldId="345"/>
            <ac:cxnSpMk id="191" creationId="{AACD9ECB-6AE9-4EB8-8BA1-34E04992DC56}"/>
          </ac:cxnSpMkLst>
        </pc:cxnChg>
        <pc:cxnChg chg="mod">
          <ac:chgData name="Shoichi Naito" userId="02d7efe2-2191-4445-b1c6-ef7f21cdbffb" providerId="ADAL" clId="{9A72526B-A715-4809-A92B-83C79CDF550C}" dt="2020-05-01T05:10:55.021" v="3812" actId="1035"/>
          <ac:cxnSpMkLst>
            <pc:docMk/>
            <pc:sldMk cId="241423045" sldId="345"/>
            <ac:cxnSpMk id="195" creationId="{9AC6FE32-A57A-4992-8C1A-D8056CBD8F18}"/>
          </ac:cxnSpMkLst>
        </pc:cxnChg>
        <pc:cxnChg chg="mod">
          <ac:chgData name="Shoichi Naito" userId="02d7efe2-2191-4445-b1c6-ef7f21cdbffb" providerId="ADAL" clId="{9A72526B-A715-4809-A92B-83C79CDF550C}" dt="2020-05-01T05:10:55.021" v="3812" actId="1035"/>
          <ac:cxnSpMkLst>
            <pc:docMk/>
            <pc:sldMk cId="241423045" sldId="345"/>
            <ac:cxnSpMk id="198" creationId="{B5547EE1-7289-4E4B-B92F-1AFAB14D6846}"/>
          </ac:cxnSpMkLst>
        </pc:cxnChg>
        <pc:cxnChg chg="mod">
          <ac:chgData name="Shoichi Naito" userId="02d7efe2-2191-4445-b1c6-ef7f21cdbffb" providerId="ADAL" clId="{9A72526B-A715-4809-A92B-83C79CDF550C}" dt="2020-05-01T05:10:55.021" v="3812" actId="1035"/>
          <ac:cxnSpMkLst>
            <pc:docMk/>
            <pc:sldMk cId="241423045" sldId="345"/>
            <ac:cxnSpMk id="206" creationId="{8C8EE8A6-5105-45F4-806A-2B2E0EF5CA2A}"/>
          </ac:cxnSpMkLst>
        </pc:cxnChg>
        <pc:cxnChg chg="mod">
          <ac:chgData name="Shoichi Naito" userId="02d7efe2-2191-4445-b1c6-ef7f21cdbffb" providerId="ADAL" clId="{9A72526B-A715-4809-A92B-83C79CDF550C}" dt="2020-05-01T05:10:55.021" v="3812" actId="1035"/>
          <ac:cxnSpMkLst>
            <pc:docMk/>
            <pc:sldMk cId="241423045" sldId="345"/>
            <ac:cxnSpMk id="209" creationId="{8BA31213-6C92-414D-B13D-DBA5BA64D10C}"/>
          </ac:cxnSpMkLst>
        </pc:cxnChg>
        <pc:cxnChg chg="mod">
          <ac:chgData name="Shoichi Naito" userId="02d7efe2-2191-4445-b1c6-ef7f21cdbffb" providerId="ADAL" clId="{9A72526B-A715-4809-A92B-83C79CDF550C}" dt="2020-05-01T05:10:55.021" v="3812" actId="1035"/>
          <ac:cxnSpMkLst>
            <pc:docMk/>
            <pc:sldMk cId="241423045" sldId="345"/>
            <ac:cxnSpMk id="212" creationId="{5747D943-26FC-442B-B82F-426105046113}"/>
          </ac:cxnSpMkLst>
        </pc:cxnChg>
      </pc:sldChg>
      <pc:sldChg chg="addSp delSp modSp add ord">
        <pc:chgData name="Shoichi Naito" userId="02d7efe2-2191-4445-b1c6-ef7f21cdbffb" providerId="ADAL" clId="{9A72526B-A715-4809-A92B-83C79CDF550C}" dt="2020-05-07T02:22:17.610" v="12764" actId="20577"/>
        <pc:sldMkLst>
          <pc:docMk/>
          <pc:sldMk cId="3504284095" sldId="363"/>
        </pc:sldMkLst>
        <pc:spChg chg="mod">
          <ac:chgData name="Shoichi Naito" userId="02d7efe2-2191-4445-b1c6-ef7f21cdbffb" providerId="ADAL" clId="{9A72526B-A715-4809-A92B-83C79CDF550C}" dt="2020-05-06T23:20:57.338" v="9948"/>
          <ac:spMkLst>
            <pc:docMk/>
            <pc:sldMk cId="3504284095" sldId="363"/>
            <ac:spMk id="2" creationId="{5396CCE0-920D-4CFA-A44B-82F7BF2F6929}"/>
          </ac:spMkLst>
        </pc:spChg>
        <pc:spChg chg="mod">
          <ac:chgData name="Shoichi Naito" userId="02d7efe2-2191-4445-b1c6-ef7f21cdbffb" providerId="ADAL" clId="{9A72526B-A715-4809-A92B-83C79CDF550C}" dt="2020-05-07T00:32:44.759" v="12068" actId="255"/>
          <ac:spMkLst>
            <pc:docMk/>
            <pc:sldMk cId="3504284095" sldId="363"/>
            <ac:spMk id="3" creationId="{F105DF3E-E333-4695-AB40-4575265AC4AD}"/>
          </ac:spMkLst>
        </pc:spChg>
        <pc:spChg chg="add del mod">
          <ac:chgData name="Shoichi Naito" userId="02d7efe2-2191-4445-b1c6-ef7f21cdbffb" providerId="ADAL" clId="{9A72526B-A715-4809-A92B-83C79CDF550C}" dt="2020-05-07T00:32:53.664" v="12072"/>
          <ac:spMkLst>
            <pc:docMk/>
            <pc:sldMk cId="3504284095" sldId="363"/>
            <ac:spMk id="5" creationId="{A868AB8B-854D-4855-B0B8-B057FBD91344}"/>
          </ac:spMkLst>
        </pc:spChg>
        <pc:spChg chg="add del">
          <ac:chgData name="Shoichi Naito" userId="02d7efe2-2191-4445-b1c6-ef7f21cdbffb" providerId="ADAL" clId="{9A72526B-A715-4809-A92B-83C79CDF550C}" dt="2020-05-01T01:28:26.549" v="676"/>
          <ac:spMkLst>
            <pc:docMk/>
            <pc:sldMk cId="3504284095" sldId="363"/>
            <ac:spMk id="5" creationId="{C4F21388-E4F5-4C18-863B-84B1AA463F62}"/>
          </ac:spMkLst>
        </pc:spChg>
        <pc:spChg chg="add mod">
          <ac:chgData name="Shoichi Naito" userId="02d7efe2-2191-4445-b1c6-ef7f21cdbffb" providerId="ADAL" clId="{9A72526B-A715-4809-A92B-83C79CDF550C}" dt="2020-05-07T02:22:17.610" v="12764" actId="20577"/>
          <ac:spMkLst>
            <pc:docMk/>
            <pc:sldMk cId="3504284095" sldId="363"/>
            <ac:spMk id="6" creationId="{2B831F0E-ABBD-450C-B358-D953A34C34ED}"/>
          </ac:spMkLst>
        </pc:spChg>
        <pc:spChg chg="add del">
          <ac:chgData name="Shoichi Naito" userId="02d7efe2-2191-4445-b1c6-ef7f21cdbffb" providerId="ADAL" clId="{9A72526B-A715-4809-A92B-83C79CDF550C}" dt="2020-05-01T04:31:13.873" v="3622"/>
          <ac:spMkLst>
            <pc:docMk/>
            <pc:sldMk cId="3504284095" sldId="363"/>
            <ac:spMk id="6" creationId="{660B79AC-8B46-44C4-8D05-B24DB9489C82}"/>
          </ac:spMkLst>
        </pc:spChg>
        <pc:spChg chg="add del mod">
          <ac:chgData name="Shoichi Naito" userId="02d7efe2-2191-4445-b1c6-ef7f21cdbffb" providerId="ADAL" clId="{9A72526B-A715-4809-A92B-83C79CDF550C}" dt="2020-05-01T04:40:01.662" v="3696"/>
          <ac:spMkLst>
            <pc:docMk/>
            <pc:sldMk cId="3504284095" sldId="363"/>
            <ac:spMk id="7" creationId="{7F7B3453-8409-4626-BF49-0F15460F344A}"/>
          </ac:spMkLst>
        </pc:spChg>
        <pc:spChg chg="add del mod">
          <ac:chgData name="Shoichi Naito" userId="02d7efe2-2191-4445-b1c6-ef7f21cdbffb" providerId="ADAL" clId="{9A72526B-A715-4809-A92B-83C79CDF550C}" dt="2020-05-06T18:50:02.670" v="5309"/>
          <ac:spMkLst>
            <pc:docMk/>
            <pc:sldMk cId="3504284095" sldId="363"/>
            <ac:spMk id="8" creationId="{FD631254-5055-4A6C-BE32-54F62B0D4997}"/>
          </ac:spMkLst>
        </pc:spChg>
        <pc:spChg chg="add del mod">
          <ac:chgData name="Shoichi Naito" userId="02d7efe2-2191-4445-b1c6-ef7f21cdbffb" providerId="ADAL" clId="{9A72526B-A715-4809-A92B-83C79CDF550C}" dt="2020-05-06T18:50:02.670" v="5309"/>
          <ac:spMkLst>
            <pc:docMk/>
            <pc:sldMk cId="3504284095" sldId="363"/>
            <ac:spMk id="9" creationId="{F5DE643A-4B8C-46C8-A3D5-3E998E87B998}"/>
          </ac:spMkLst>
        </pc:spChg>
      </pc:sldChg>
      <pc:sldChg chg="addSp delSp modSp add ord">
        <pc:chgData name="Shoichi Naito" userId="02d7efe2-2191-4445-b1c6-ef7f21cdbffb" providerId="ADAL" clId="{9A72526B-A715-4809-A92B-83C79CDF550C}" dt="2020-05-07T02:47:43.749" v="13409" actId="27636"/>
        <pc:sldMkLst>
          <pc:docMk/>
          <pc:sldMk cId="1161772269" sldId="367"/>
        </pc:sldMkLst>
        <pc:spChg chg="mod">
          <ac:chgData name="Shoichi Naito" userId="02d7efe2-2191-4445-b1c6-ef7f21cdbffb" providerId="ADAL" clId="{9A72526B-A715-4809-A92B-83C79CDF550C}" dt="2020-05-01T06:56:27.150" v="4335" actId="27636"/>
          <ac:spMkLst>
            <pc:docMk/>
            <pc:sldMk cId="1161772269" sldId="367"/>
            <ac:spMk id="2" creationId="{10C461E1-BC84-4ED3-9062-200DCA26ED15}"/>
          </ac:spMkLst>
        </pc:spChg>
        <pc:spChg chg="mod">
          <ac:chgData name="Shoichi Naito" userId="02d7efe2-2191-4445-b1c6-ef7f21cdbffb" providerId="ADAL" clId="{9A72526B-A715-4809-A92B-83C79CDF550C}" dt="2020-05-07T02:47:43.749" v="13409" actId="27636"/>
          <ac:spMkLst>
            <pc:docMk/>
            <pc:sldMk cId="1161772269" sldId="367"/>
            <ac:spMk id="3" creationId="{BF0123FE-D69B-4B58-BA86-C6980AA4F144}"/>
          </ac:spMkLst>
        </pc:spChg>
        <pc:spChg chg="add del mod">
          <ac:chgData name="Shoichi Naito" userId="02d7efe2-2191-4445-b1c6-ef7f21cdbffb" providerId="ADAL" clId="{9A72526B-A715-4809-A92B-83C79CDF550C}" dt="2020-05-01T07:48:06.764" v="4433"/>
          <ac:spMkLst>
            <pc:docMk/>
            <pc:sldMk cId="1161772269" sldId="367"/>
            <ac:spMk id="5" creationId="{9E386422-2F55-4736-A252-33DB2FAFEE39}"/>
          </ac:spMkLst>
        </pc:spChg>
        <pc:spChg chg="add del">
          <ac:chgData name="Shoichi Naito" userId="02d7efe2-2191-4445-b1c6-ef7f21cdbffb" providerId="ADAL" clId="{9A72526B-A715-4809-A92B-83C79CDF550C}" dt="2020-05-01T02:01:30.496" v="1170"/>
          <ac:spMkLst>
            <pc:docMk/>
            <pc:sldMk cId="1161772269" sldId="367"/>
            <ac:spMk id="6" creationId="{C121606C-C586-4FA6-B202-2879975409F6}"/>
          </ac:spMkLst>
        </pc:spChg>
        <pc:spChg chg="add del mod">
          <ac:chgData name="Shoichi Naito" userId="02d7efe2-2191-4445-b1c6-ef7f21cdbffb" providerId="ADAL" clId="{9A72526B-A715-4809-A92B-83C79CDF550C}" dt="2020-05-01T05:38:44.861" v="4218"/>
          <ac:spMkLst>
            <pc:docMk/>
            <pc:sldMk cId="1161772269" sldId="367"/>
            <ac:spMk id="7" creationId="{174B4E7C-EBD0-4E99-B6FE-2D40F7FC83C6}"/>
          </ac:spMkLst>
        </pc:spChg>
        <pc:spChg chg="add mod">
          <ac:chgData name="Shoichi Naito" userId="02d7efe2-2191-4445-b1c6-ef7f21cdbffb" providerId="ADAL" clId="{9A72526B-A715-4809-A92B-83C79CDF550C}" dt="2020-05-01T04:09:58.079" v="3212" actId="1076"/>
          <ac:spMkLst>
            <pc:docMk/>
            <pc:sldMk cId="1161772269" sldId="367"/>
            <ac:spMk id="8" creationId="{B134BF20-E084-4077-BC3D-A9A18B34523F}"/>
          </ac:spMkLst>
        </pc:spChg>
        <pc:spChg chg="add del mod">
          <ac:chgData name="Shoichi Naito" userId="02d7efe2-2191-4445-b1c6-ef7f21cdbffb" providerId="ADAL" clId="{9A72526B-A715-4809-A92B-83C79CDF550C}" dt="2020-05-01T07:32:35.328" v="4395"/>
          <ac:spMkLst>
            <pc:docMk/>
            <pc:sldMk cId="1161772269" sldId="367"/>
            <ac:spMk id="9" creationId="{486CA7EA-5F67-4877-8FCE-BE8D36AABD4F}"/>
          </ac:spMkLst>
        </pc:spChg>
      </pc:sldChg>
      <pc:sldChg chg="addSp delSp modSp add ord">
        <pc:chgData name="Shoichi Naito" userId="02d7efe2-2191-4445-b1c6-ef7f21cdbffb" providerId="ADAL" clId="{9A72526B-A715-4809-A92B-83C79CDF550C}" dt="2020-05-06T23:28:30.883" v="9950" actId="1076"/>
        <pc:sldMkLst>
          <pc:docMk/>
          <pc:sldMk cId="3578274476" sldId="370"/>
        </pc:sldMkLst>
        <pc:spChg chg="mod">
          <ac:chgData name="Shoichi Naito" userId="02d7efe2-2191-4445-b1c6-ef7f21cdbffb" providerId="ADAL" clId="{9A72526B-A715-4809-A92B-83C79CDF550C}" dt="2020-05-01T04:21:55.309" v="3413" actId="20577"/>
          <ac:spMkLst>
            <pc:docMk/>
            <pc:sldMk cId="3578274476" sldId="370"/>
            <ac:spMk id="2" creationId="{359D5B17-2E1F-483D-B2D5-BCF2CD9F9F74}"/>
          </ac:spMkLst>
        </pc:spChg>
        <pc:spChg chg="del mod">
          <ac:chgData name="Shoichi Naito" userId="02d7efe2-2191-4445-b1c6-ef7f21cdbffb" providerId="ADAL" clId="{9A72526B-A715-4809-A92B-83C79CDF550C}" dt="2020-05-01T04:18:49.100" v="3310"/>
          <ac:spMkLst>
            <pc:docMk/>
            <pc:sldMk cId="3578274476" sldId="370"/>
            <ac:spMk id="3" creationId="{F7DC8097-4273-4C37-ADE4-8B76374B5302}"/>
          </ac:spMkLst>
        </pc:spChg>
        <pc:spChg chg="add mod">
          <ac:chgData name="Shoichi Naito" userId="02d7efe2-2191-4445-b1c6-ef7f21cdbffb" providerId="ADAL" clId="{9A72526B-A715-4809-A92B-83C79CDF550C}" dt="2020-05-06T20:03:19.671" v="6459" actId="1076"/>
          <ac:spMkLst>
            <pc:docMk/>
            <pc:sldMk cId="3578274476" sldId="370"/>
            <ac:spMk id="5" creationId="{73C136FF-F0DB-456F-A21B-8D9BDA3FF9FC}"/>
          </ac:spMkLst>
        </pc:spChg>
        <pc:spChg chg="add mod">
          <ac:chgData name="Shoichi Naito" userId="02d7efe2-2191-4445-b1c6-ef7f21cdbffb" providerId="ADAL" clId="{9A72526B-A715-4809-A92B-83C79CDF550C}" dt="2020-05-06T20:03:19.671" v="6459" actId="1076"/>
          <ac:spMkLst>
            <pc:docMk/>
            <pc:sldMk cId="3578274476" sldId="370"/>
            <ac:spMk id="6" creationId="{4F147E51-E9AF-4D09-AF84-8973D813FBAA}"/>
          </ac:spMkLst>
        </pc:spChg>
        <pc:spChg chg="add mod">
          <ac:chgData name="Shoichi Naito" userId="02d7efe2-2191-4445-b1c6-ef7f21cdbffb" providerId="ADAL" clId="{9A72526B-A715-4809-A92B-83C79CDF550C}" dt="2020-05-06T23:28:30.883" v="9950" actId="1076"/>
          <ac:spMkLst>
            <pc:docMk/>
            <pc:sldMk cId="3578274476" sldId="370"/>
            <ac:spMk id="7" creationId="{D4FDF86D-FB70-419E-80B1-09E1AD7187F0}"/>
          </ac:spMkLst>
        </pc:spChg>
        <pc:spChg chg="add del mod">
          <ac:chgData name="Shoichi Naito" userId="02d7efe2-2191-4445-b1c6-ef7f21cdbffb" providerId="ADAL" clId="{9A72526B-A715-4809-A92B-83C79CDF550C}" dt="2020-05-01T00:41:39.346" v="482" actId="478"/>
          <ac:spMkLst>
            <pc:docMk/>
            <pc:sldMk cId="3578274476" sldId="370"/>
            <ac:spMk id="8" creationId="{0089E129-3A42-4201-8260-5BFA4C32373F}"/>
          </ac:spMkLst>
        </pc:spChg>
        <pc:spChg chg="add del mod">
          <ac:chgData name="Shoichi Naito" userId="02d7efe2-2191-4445-b1c6-ef7f21cdbffb" providerId="ADAL" clId="{9A72526B-A715-4809-A92B-83C79CDF550C}" dt="2020-05-01T00:48:23.169" v="611"/>
          <ac:spMkLst>
            <pc:docMk/>
            <pc:sldMk cId="3578274476" sldId="370"/>
            <ac:spMk id="9" creationId="{95EBED0D-1F9C-47C1-974C-35FB6DCF4E21}"/>
          </ac:spMkLst>
        </pc:spChg>
        <pc:spChg chg="add mod">
          <ac:chgData name="Shoichi Naito" userId="02d7efe2-2191-4445-b1c6-ef7f21cdbffb" providerId="ADAL" clId="{9A72526B-A715-4809-A92B-83C79CDF550C}" dt="2020-05-06T20:02:57.652" v="6458" actId="14100"/>
          <ac:spMkLst>
            <pc:docMk/>
            <pc:sldMk cId="3578274476" sldId="370"/>
            <ac:spMk id="10" creationId="{EF727BBD-CA0B-4EB3-A41B-CD78C47B6D08}"/>
          </ac:spMkLst>
        </pc:spChg>
        <pc:spChg chg="add mod">
          <ac:chgData name="Shoichi Naito" userId="02d7efe2-2191-4445-b1c6-ef7f21cdbffb" providerId="ADAL" clId="{9A72526B-A715-4809-A92B-83C79CDF550C}" dt="2020-05-06T20:03:19.671" v="6459" actId="1076"/>
          <ac:spMkLst>
            <pc:docMk/>
            <pc:sldMk cId="3578274476" sldId="370"/>
            <ac:spMk id="11" creationId="{3FF32738-0045-43AE-8DAF-EFD4180D1666}"/>
          </ac:spMkLst>
        </pc:spChg>
        <pc:spChg chg="add del mod">
          <ac:chgData name="Shoichi Naito" userId="02d7efe2-2191-4445-b1c6-ef7f21cdbffb" providerId="ADAL" clId="{9A72526B-A715-4809-A92B-83C79CDF550C}" dt="2020-05-06T20:03:30.519" v="6460"/>
          <ac:spMkLst>
            <pc:docMk/>
            <pc:sldMk cId="3578274476" sldId="370"/>
            <ac:spMk id="29" creationId="{4C1152C3-6F60-48AF-A0A7-7C1540E77F3B}"/>
          </ac:spMkLst>
        </pc:spChg>
        <pc:spChg chg="add del mod topLvl">
          <ac:chgData name="Shoichi Naito" userId="02d7efe2-2191-4445-b1c6-ef7f21cdbffb" providerId="ADAL" clId="{9A72526B-A715-4809-A92B-83C79CDF550C}" dt="2020-05-06T20:03:33.926" v="6463"/>
          <ac:spMkLst>
            <pc:docMk/>
            <pc:sldMk cId="3578274476" sldId="370"/>
            <ac:spMk id="37" creationId="{C768C098-589C-41B8-A4BD-8E28B790CB35}"/>
          </ac:spMkLst>
        </pc:spChg>
        <pc:spChg chg="add mod">
          <ac:chgData name="Shoichi Naito" userId="02d7efe2-2191-4445-b1c6-ef7f21cdbffb" providerId="ADAL" clId="{9A72526B-A715-4809-A92B-83C79CDF550C}" dt="2020-05-01T04:22:21.696" v="3443" actId="1076"/>
          <ac:spMkLst>
            <pc:docMk/>
            <pc:sldMk cId="3578274476" sldId="370"/>
            <ac:spMk id="42" creationId="{9992CDF7-61BB-418B-987F-77436BD50C5B}"/>
          </ac:spMkLst>
        </pc:spChg>
        <pc:spChg chg="add mod">
          <ac:chgData name="Shoichi Naito" userId="02d7efe2-2191-4445-b1c6-ef7f21cdbffb" providerId="ADAL" clId="{9A72526B-A715-4809-A92B-83C79CDF550C}" dt="2020-05-06T20:03:19.671" v="6459" actId="1076"/>
          <ac:spMkLst>
            <pc:docMk/>
            <pc:sldMk cId="3578274476" sldId="370"/>
            <ac:spMk id="43" creationId="{0C715B66-1734-43C4-882B-361F27374ECE}"/>
          </ac:spMkLst>
        </pc:spChg>
        <pc:spChg chg="add mod">
          <ac:chgData name="Shoichi Naito" userId="02d7efe2-2191-4445-b1c6-ef7f21cdbffb" providerId="ADAL" clId="{9A72526B-A715-4809-A92B-83C79CDF550C}" dt="2020-05-06T20:03:19.671" v="6459" actId="1076"/>
          <ac:spMkLst>
            <pc:docMk/>
            <pc:sldMk cId="3578274476" sldId="370"/>
            <ac:spMk id="44" creationId="{60B07606-465B-449B-AA4D-FFB999341E4E}"/>
          </ac:spMkLst>
        </pc:spChg>
        <pc:spChg chg="add mod">
          <ac:chgData name="Shoichi Naito" userId="02d7efe2-2191-4445-b1c6-ef7f21cdbffb" providerId="ADAL" clId="{9A72526B-A715-4809-A92B-83C79CDF550C}" dt="2020-05-01T04:21:23.565" v="3389" actId="1076"/>
          <ac:spMkLst>
            <pc:docMk/>
            <pc:sldMk cId="3578274476" sldId="370"/>
            <ac:spMk id="45" creationId="{7B66C336-D63D-4334-AF77-1E007102EAD5}"/>
          </ac:spMkLst>
        </pc:spChg>
        <pc:grpChg chg="add del mod">
          <ac:chgData name="Shoichi Naito" userId="02d7efe2-2191-4445-b1c6-ef7f21cdbffb" providerId="ADAL" clId="{9A72526B-A715-4809-A92B-83C79CDF550C}" dt="2020-05-01T04:14:58.093" v="3282" actId="165"/>
          <ac:grpSpMkLst>
            <pc:docMk/>
            <pc:sldMk cId="3578274476" sldId="370"/>
            <ac:grpSpMk id="40" creationId="{CE8E04C6-81A7-46DE-98A5-C4949EBE0B63}"/>
          </ac:grpSpMkLst>
        </pc:grpChg>
        <pc:cxnChg chg="add del mod">
          <ac:chgData name="Shoichi Naito" userId="02d7efe2-2191-4445-b1c6-ef7f21cdbffb" providerId="ADAL" clId="{9A72526B-A715-4809-A92B-83C79CDF550C}" dt="2020-05-01T04:12:42.466" v="3251"/>
          <ac:cxnSpMkLst>
            <pc:docMk/>
            <pc:sldMk cId="3578274476" sldId="370"/>
            <ac:cxnSpMk id="13" creationId="{19F27EBA-145E-45D2-9059-0F46E8928B92}"/>
          </ac:cxnSpMkLst>
        </pc:cxnChg>
        <pc:cxnChg chg="add mod">
          <ac:chgData name="Shoichi Naito" userId="02d7efe2-2191-4445-b1c6-ef7f21cdbffb" providerId="ADAL" clId="{9A72526B-A715-4809-A92B-83C79CDF550C}" dt="2020-05-06T20:03:19.671" v="6459" actId="1076"/>
          <ac:cxnSpMkLst>
            <pc:docMk/>
            <pc:sldMk cId="3578274476" sldId="370"/>
            <ac:cxnSpMk id="18" creationId="{D0615F3D-155E-410B-8290-5F4A90B11188}"/>
          </ac:cxnSpMkLst>
        </pc:cxnChg>
        <pc:cxnChg chg="add mod">
          <ac:chgData name="Shoichi Naito" userId="02d7efe2-2191-4445-b1c6-ef7f21cdbffb" providerId="ADAL" clId="{9A72526B-A715-4809-A92B-83C79CDF550C}" dt="2020-05-06T20:04:00.942" v="6469" actId="692"/>
          <ac:cxnSpMkLst>
            <pc:docMk/>
            <pc:sldMk cId="3578274476" sldId="370"/>
            <ac:cxnSpMk id="31" creationId="{EB063B2B-82D9-437E-B630-66B9F9B2537F}"/>
          </ac:cxnSpMkLst>
        </pc:cxnChg>
        <pc:cxnChg chg="add del mod topLvl">
          <ac:chgData name="Shoichi Naito" userId="02d7efe2-2191-4445-b1c6-ef7f21cdbffb" providerId="ADAL" clId="{9A72526B-A715-4809-A92B-83C79CDF550C}" dt="2020-05-06T20:03:53.139" v="6467" actId="14100"/>
          <ac:cxnSpMkLst>
            <pc:docMk/>
            <pc:sldMk cId="3578274476" sldId="370"/>
            <ac:cxnSpMk id="38" creationId="{D5301227-A1CE-490B-A3E9-69FA90AD6626}"/>
          </ac:cxnSpMkLst>
        </pc:cxnChg>
      </pc:sldChg>
      <pc:sldChg chg="addSp delSp modSp add ord">
        <pc:chgData name="Shoichi Naito" userId="02d7efe2-2191-4445-b1c6-ef7f21cdbffb" providerId="ADAL" clId="{9A72526B-A715-4809-A92B-83C79CDF550C}" dt="2020-05-06T23:09:09.586" v="9817"/>
        <pc:sldMkLst>
          <pc:docMk/>
          <pc:sldMk cId="4138918368" sldId="374"/>
        </pc:sldMkLst>
        <pc:spChg chg="mod">
          <ac:chgData name="Shoichi Naito" userId="02d7efe2-2191-4445-b1c6-ef7f21cdbffb" providerId="ADAL" clId="{9A72526B-A715-4809-A92B-83C79CDF550C}" dt="2020-05-01T02:52:51.389" v="2317" actId="20577"/>
          <ac:spMkLst>
            <pc:docMk/>
            <pc:sldMk cId="4138918368" sldId="374"/>
            <ac:spMk id="2" creationId="{1C74ED11-5F11-40B0-9DEA-D9A8D697375C}"/>
          </ac:spMkLst>
        </pc:spChg>
        <pc:spChg chg="del mod">
          <ac:chgData name="Shoichi Naito" userId="02d7efe2-2191-4445-b1c6-ef7f21cdbffb" providerId="ADAL" clId="{9A72526B-A715-4809-A92B-83C79CDF550C}" dt="2020-05-01T02:27:50.382" v="1960"/>
          <ac:spMkLst>
            <pc:docMk/>
            <pc:sldMk cId="4138918368" sldId="374"/>
            <ac:spMk id="3" creationId="{51D7A206-3DB3-465C-BEA8-352FDFF48982}"/>
          </ac:spMkLst>
        </pc:spChg>
        <pc:spChg chg="add mod">
          <ac:chgData name="Shoichi Naito" userId="02d7efe2-2191-4445-b1c6-ef7f21cdbffb" providerId="ADAL" clId="{9A72526B-A715-4809-A92B-83C79CDF550C}" dt="2020-05-01T03:09:40.219" v="2378" actId="2711"/>
          <ac:spMkLst>
            <pc:docMk/>
            <pc:sldMk cId="4138918368" sldId="374"/>
            <ac:spMk id="5" creationId="{74082579-4CBE-4835-97BB-F9B9A7EB828A}"/>
          </ac:spMkLst>
        </pc:spChg>
        <pc:spChg chg="add del mod">
          <ac:chgData name="Shoichi Naito" userId="02d7efe2-2191-4445-b1c6-ef7f21cdbffb" providerId="ADAL" clId="{9A72526B-A715-4809-A92B-83C79CDF550C}" dt="2020-05-01T02:32:15.371" v="2016"/>
          <ac:spMkLst>
            <pc:docMk/>
            <pc:sldMk cId="4138918368" sldId="374"/>
            <ac:spMk id="6" creationId="{F3B93506-E82B-413F-99C4-79EF957F0E71}"/>
          </ac:spMkLst>
        </pc:spChg>
        <pc:spChg chg="add del mod">
          <ac:chgData name="Shoichi Naito" userId="02d7efe2-2191-4445-b1c6-ef7f21cdbffb" providerId="ADAL" clId="{9A72526B-A715-4809-A92B-83C79CDF550C}" dt="2020-05-01T02:32:15.371" v="2016"/>
          <ac:spMkLst>
            <pc:docMk/>
            <pc:sldMk cId="4138918368" sldId="374"/>
            <ac:spMk id="7" creationId="{A4C3AB26-D306-4B03-AAD9-29C6A1B35CD8}"/>
          </ac:spMkLst>
        </pc:spChg>
        <pc:spChg chg="add del mod">
          <ac:chgData name="Shoichi Naito" userId="02d7efe2-2191-4445-b1c6-ef7f21cdbffb" providerId="ADAL" clId="{9A72526B-A715-4809-A92B-83C79CDF550C}" dt="2020-05-01T02:32:15.371" v="2016"/>
          <ac:spMkLst>
            <pc:docMk/>
            <pc:sldMk cId="4138918368" sldId="374"/>
            <ac:spMk id="8" creationId="{2535E5AF-A9B7-4D5C-80D4-F8437EB60DFB}"/>
          </ac:spMkLst>
        </pc:spChg>
        <pc:spChg chg="add del mod">
          <ac:chgData name="Shoichi Naito" userId="02d7efe2-2191-4445-b1c6-ef7f21cdbffb" providerId="ADAL" clId="{9A72526B-A715-4809-A92B-83C79CDF550C}" dt="2020-05-01T02:32:15.371" v="2016"/>
          <ac:spMkLst>
            <pc:docMk/>
            <pc:sldMk cId="4138918368" sldId="374"/>
            <ac:spMk id="9" creationId="{E9C25C6E-A8B9-4948-A8F1-8860F15B4E8A}"/>
          </ac:spMkLst>
        </pc:spChg>
        <pc:spChg chg="add del mod">
          <ac:chgData name="Shoichi Naito" userId="02d7efe2-2191-4445-b1c6-ef7f21cdbffb" providerId="ADAL" clId="{9A72526B-A715-4809-A92B-83C79CDF550C}" dt="2020-05-01T02:32:15.371" v="2016"/>
          <ac:spMkLst>
            <pc:docMk/>
            <pc:sldMk cId="4138918368" sldId="374"/>
            <ac:spMk id="10" creationId="{5CB27B37-5B83-4D69-B49C-26035675C4D1}"/>
          </ac:spMkLst>
        </pc:spChg>
        <pc:spChg chg="add del mod">
          <ac:chgData name="Shoichi Naito" userId="02d7efe2-2191-4445-b1c6-ef7f21cdbffb" providerId="ADAL" clId="{9A72526B-A715-4809-A92B-83C79CDF550C}" dt="2020-05-01T02:32:15.371" v="2016"/>
          <ac:spMkLst>
            <pc:docMk/>
            <pc:sldMk cId="4138918368" sldId="374"/>
            <ac:spMk id="11" creationId="{B10785CD-3FA1-431C-9013-4294F86F440C}"/>
          </ac:spMkLst>
        </pc:spChg>
        <pc:spChg chg="add del mod">
          <ac:chgData name="Shoichi Naito" userId="02d7efe2-2191-4445-b1c6-ef7f21cdbffb" providerId="ADAL" clId="{9A72526B-A715-4809-A92B-83C79CDF550C}" dt="2020-05-01T02:28:46.296" v="1975"/>
          <ac:spMkLst>
            <pc:docMk/>
            <pc:sldMk cId="4138918368" sldId="374"/>
            <ac:spMk id="19" creationId="{1B49F44D-0EEF-411D-9198-0191936A2293}"/>
          </ac:spMkLst>
        </pc:spChg>
        <pc:spChg chg="add del mod">
          <ac:chgData name="Shoichi Naito" userId="02d7efe2-2191-4445-b1c6-ef7f21cdbffb" providerId="ADAL" clId="{9A72526B-A715-4809-A92B-83C79CDF550C}" dt="2020-05-01T02:32:15.371" v="2016"/>
          <ac:spMkLst>
            <pc:docMk/>
            <pc:sldMk cId="4138918368" sldId="374"/>
            <ac:spMk id="20" creationId="{E514C1C9-60EB-428A-BD5D-38AEC2A3861D}"/>
          </ac:spMkLst>
        </pc:spChg>
        <pc:cxnChg chg="add del mod">
          <ac:chgData name="Shoichi Naito" userId="02d7efe2-2191-4445-b1c6-ef7f21cdbffb" providerId="ADAL" clId="{9A72526B-A715-4809-A92B-83C79CDF550C}" dt="2020-05-01T02:32:15.371" v="2016"/>
          <ac:cxnSpMkLst>
            <pc:docMk/>
            <pc:sldMk cId="4138918368" sldId="374"/>
            <ac:cxnSpMk id="12" creationId="{2FFB1E3F-09B8-4FA0-A2C4-E707B06B5307}"/>
          </ac:cxnSpMkLst>
        </pc:cxnChg>
        <pc:cxnChg chg="add del mod">
          <ac:chgData name="Shoichi Naito" userId="02d7efe2-2191-4445-b1c6-ef7f21cdbffb" providerId="ADAL" clId="{9A72526B-A715-4809-A92B-83C79CDF550C}" dt="2020-05-01T02:32:15.371" v="2016"/>
          <ac:cxnSpMkLst>
            <pc:docMk/>
            <pc:sldMk cId="4138918368" sldId="374"/>
            <ac:cxnSpMk id="13" creationId="{AEEF117B-FD18-421D-882B-BC37CCECE861}"/>
          </ac:cxnSpMkLst>
        </pc:cxnChg>
        <pc:cxnChg chg="add del mod">
          <ac:chgData name="Shoichi Naito" userId="02d7efe2-2191-4445-b1c6-ef7f21cdbffb" providerId="ADAL" clId="{9A72526B-A715-4809-A92B-83C79CDF550C}" dt="2020-05-01T02:32:15.371" v="2016"/>
          <ac:cxnSpMkLst>
            <pc:docMk/>
            <pc:sldMk cId="4138918368" sldId="374"/>
            <ac:cxnSpMk id="14" creationId="{85B5D460-EFF7-4BD7-B3AB-EAC0D0CDB59C}"/>
          </ac:cxnSpMkLst>
        </pc:cxnChg>
        <pc:cxnChg chg="add del mod">
          <ac:chgData name="Shoichi Naito" userId="02d7efe2-2191-4445-b1c6-ef7f21cdbffb" providerId="ADAL" clId="{9A72526B-A715-4809-A92B-83C79CDF550C}" dt="2020-05-01T02:32:15.371" v="2016"/>
          <ac:cxnSpMkLst>
            <pc:docMk/>
            <pc:sldMk cId="4138918368" sldId="374"/>
            <ac:cxnSpMk id="15" creationId="{382662DF-2786-4795-B735-91273FC81652}"/>
          </ac:cxnSpMkLst>
        </pc:cxnChg>
        <pc:cxnChg chg="add del mod">
          <ac:chgData name="Shoichi Naito" userId="02d7efe2-2191-4445-b1c6-ef7f21cdbffb" providerId="ADAL" clId="{9A72526B-A715-4809-A92B-83C79CDF550C}" dt="2020-05-01T02:32:15.371" v="2016"/>
          <ac:cxnSpMkLst>
            <pc:docMk/>
            <pc:sldMk cId="4138918368" sldId="374"/>
            <ac:cxnSpMk id="16" creationId="{B58628EE-295E-448E-8B17-68D485A3D397}"/>
          </ac:cxnSpMkLst>
        </pc:cxnChg>
        <pc:cxnChg chg="add del mod">
          <ac:chgData name="Shoichi Naito" userId="02d7efe2-2191-4445-b1c6-ef7f21cdbffb" providerId="ADAL" clId="{9A72526B-A715-4809-A92B-83C79CDF550C}" dt="2020-05-01T02:32:15.371" v="2016"/>
          <ac:cxnSpMkLst>
            <pc:docMk/>
            <pc:sldMk cId="4138918368" sldId="374"/>
            <ac:cxnSpMk id="17" creationId="{B4EF64A1-5D8E-43C9-8624-EC7E67EA080C}"/>
          </ac:cxnSpMkLst>
        </pc:cxnChg>
        <pc:cxnChg chg="add del mod">
          <ac:chgData name="Shoichi Naito" userId="02d7efe2-2191-4445-b1c6-ef7f21cdbffb" providerId="ADAL" clId="{9A72526B-A715-4809-A92B-83C79CDF550C}" dt="2020-05-01T02:29:05.536" v="1983"/>
          <ac:cxnSpMkLst>
            <pc:docMk/>
            <pc:sldMk cId="4138918368" sldId="374"/>
            <ac:cxnSpMk id="18" creationId="{CA34F51C-D31D-49A8-BD62-3C50102A5A17}"/>
          </ac:cxnSpMkLst>
        </pc:cxnChg>
      </pc:sldChg>
      <pc:sldChg chg="addSp delSp modSp add ord">
        <pc:chgData name="Shoichi Naito" userId="02d7efe2-2191-4445-b1c6-ef7f21cdbffb" providerId="ADAL" clId="{9A72526B-A715-4809-A92B-83C79CDF550C}" dt="2020-05-06T23:09:09.586" v="9817"/>
        <pc:sldMkLst>
          <pc:docMk/>
          <pc:sldMk cId="203654779" sldId="375"/>
        </pc:sldMkLst>
        <pc:spChg chg="mod">
          <ac:chgData name="Shoichi Naito" userId="02d7efe2-2191-4445-b1c6-ef7f21cdbffb" providerId="ADAL" clId="{9A72526B-A715-4809-A92B-83C79CDF550C}" dt="2020-05-01T02:33:08.717" v="2078" actId="20577"/>
          <ac:spMkLst>
            <pc:docMk/>
            <pc:sldMk cId="203654779" sldId="375"/>
            <ac:spMk id="2" creationId="{1C74ED11-5F11-40B0-9DEA-D9A8D697375C}"/>
          </ac:spMkLst>
        </pc:spChg>
        <pc:spChg chg="del">
          <ac:chgData name="Shoichi Naito" userId="02d7efe2-2191-4445-b1c6-ef7f21cdbffb" providerId="ADAL" clId="{9A72526B-A715-4809-A92B-83C79CDF550C}" dt="2020-05-01T02:31:51.787" v="2006"/>
          <ac:spMkLst>
            <pc:docMk/>
            <pc:sldMk cId="203654779" sldId="375"/>
            <ac:spMk id="4" creationId="{1A1776E2-C15F-4E2A-846E-145053B9EB69}"/>
          </ac:spMkLst>
        </pc:spChg>
        <pc:spChg chg="del">
          <ac:chgData name="Shoichi Naito" userId="02d7efe2-2191-4445-b1c6-ef7f21cdbffb" providerId="ADAL" clId="{9A72526B-A715-4809-A92B-83C79CDF550C}" dt="2020-05-01T02:31:54.773" v="2007" actId="478"/>
          <ac:spMkLst>
            <pc:docMk/>
            <pc:sldMk cId="203654779" sldId="375"/>
            <ac:spMk id="5" creationId="{74082579-4CBE-4835-97BB-F9B9A7EB828A}"/>
          </ac:spMkLst>
        </pc:spChg>
        <pc:spChg chg="del">
          <ac:chgData name="Shoichi Naito" userId="02d7efe2-2191-4445-b1c6-ef7f21cdbffb" providerId="ADAL" clId="{9A72526B-A715-4809-A92B-83C79CDF550C}" dt="2020-05-01T02:31:51.787" v="2006"/>
          <ac:spMkLst>
            <pc:docMk/>
            <pc:sldMk cId="203654779" sldId="375"/>
            <ac:spMk id="6" creationId="{F3B93506-E82B-413F-99C4-79EF957F0E71}"/>
          </ac:spMkLst>
        </pc:spChg>
        <pc:spChg chg="del">
          <ac:chgData name="Shoichi Naito" userId="02d7efe2-2191-4445-b1c6-ef7f21cdbffb" providerId="ADAL" clId="{9A72526B-A715-4809-A92B-83C79CDF550C}" dt="2020-05-01T02:31:51.787" v="2006"/>
          <ac:spMkLst>
            <pc:docMk/>
            <pc:sldMk cId="203654779" sldId="375"/>
            <ac:spMk id="7" creationId="{A4C3AB26-D306-4B03-AAD9-29C6A1B35CD8}"/>
          </ac:spMkLst>
        </pc:spChg>
        <pc:spChg chg="del">
          <ac:chgData name="Shoichi Naito" userId="02d7efe2-2191-4445-b1c6-ef7f21cdbffb" providerId="ADAL" clId="{9A72526B-A715-4809-A92B-83C79CDF550C}" dt="2020-05-01T02:31:51.787" v="2006"/>
          <ac:spMkLst>
            <pc:docMk/>
            <pc:sldMk cId="203654779" sldId="375"/>
            <ac:spMk id="8" creationId="{2535E5AF-A9B7-4D5C-80D4-F8437EB60DFB}"/>
          </ac:spMkLst>
        </pc:spChg>
        <pc:spChg chg="del">
          <ac:chgData name="Shoichi Naito" userId="02d7efe2-2191-4445-b1c6-ef7f21cdbffb" providerId="ADAL" clId="{9A72526B-A715-4809-A92B-83C79CDF550C}" dt="2020-05-01T02:31:51.787" v="2006"/>
          <ac:spMkLst>
            <pc:docMk/>
            <pc:sldMk cId="203654779" sldId="375"/>
            <ac:spMk id="9" creationId="{E9C25C6E-A8B9-4948-A8F1-8860F15B4E8A}"/>
          </ac:spMkLst>
        </pc:spChg>
        <pc:spChg chg="del">
          <ac:chgData name="Shoichi Naito" userId="02d7efe2-2191-4445-b1c6-ef7f21cdbffb" providerId="ADAL" clId="{9A72526B-A715-4809-A92B-83C79CDF550C}" dt="2020-05-01T02:31:51.787" v="2006"/>
          <ac:spMkLst>
            <pc:docMk/>
            <pc:sldMk cId="203654779" sldId="375"/>
            <ac:spMk id="10" creationId="{5CB27B37-5B83-4D69-B49C-26035675C4D1}"/>
          </ac:spMkLst>
        </pc:spChg>
        <pc:spChg chg="del">
          <ac:chgData name="Shoichi Naito" userId="02d7efe2-2191-4445-b1c6-ef7f21cdbffb" providerId="ADAL" clId="{9A72526B-A715-4809-A92B-83C79CDF550C}" dt="2020-05-01T02:31:51.787" v="2006"/>
          <ac:spMkLst>
            <pc:docMk/>
            <pc:sldMk cId="203654779" sldId="375"/>
            <ac:spMk id="11" creationId="{B10785CD-3FA1-431C-9013-4294F86F440C}"/>
          </ac:spMkLst>
        </pc:spChg>
        <pc:spChg chg="add del mod">
          <ac:chgData name="Shoichi Naito" userId="02d7efe2-2191-4445-b1c6-ef7f21cdbffb" providerId="ADAL" clId="{9A72526B-A715-4809-A92B-83C79CDF550C}" dt="2020-05-01T02:31:59.537" v="2011"/>
          <ac:spMkLst>
            <pc:docMk/>
            <pc:sldMk cId="203654779" sldId="375"/>
            <ac:spMk id="18" creationId="{EAF1DF5F-91C2-465D-92A9-5728F1BCFDEA}"/>
          </ac:spMkLst>
        </pc:spChg>
        <pc:spChg chg="add del mod">
          <ac:chgData name="Shoichi Naito" userId="02d7efe2-2191-4445-b1c6-ef7f21cdbffb" providerId="ADAL" clId="{9A72526B-A715-4809-A92B-83C79CDF550C}" dt="2020-05-01T02:31:59.537" v="2011"/>
          <ac:spMkLst>
            <pc:docMk/>
            <pc:sldMk cId="203654779" sldId="375"/>
            <ac:spMk id="19" creationId="{022463CF-133E-4CDD-AE63-275EC6CC575F}"/>
          </ac:spMkLst>
        </pc:spChg>
        <pc:spChg chg="del">
          <ac:chgData name="Shoichi Naito" userId="02d7efe2-2191-4445-b1c6-ef7f21cdbffb" providerId="ADAL" clId="{9A72526B-A715-4809-A92B-83C79CDF550C}" dt="2020-05-01T02:31:51.787" v="2006"/>
          <ac:spMkLst>
            <pc:docMk/>
            <pc:sldMk cId="203654779" sldId="375"/>
            <ac:spMk id="20" creationId="{E514C1C9-60EB-428A-BD5D-38AEC2A3861D}"/>
          </ac:spMkLst>
        </pc:spChg>
        <pc:spChg chg="add del mod">
          <ac:chgData name="Shoichi Naito" userId="02d7efe2-2191-4445-b1c6-ef7f21cdbffb" providerId="ADAL" clId="{9A72526B-A715-4809-A92B-83C79CDF550C}" dt="2020-05-01T02:31:59.537" v="2011"/>
          <ac:spMkLst>
            <pc:docMk/>
            <pc:sldMk cId="203654779" sldId="375"/>
            <ac:spMk id="21" creationId="{7D19F3D6-C302-4625-9D35-DE175BE3D59F}"/>
          </ac:spMkLst>
        </pc:spChg>
        <pc:spChg chg="add del mod">
          <ac:chgData name="Shoichi Naito" userId="02d7efe2-2191-4445-b1c6-ef7f21cdbffb" providerId="ADAL" clId="{9A72526B-A715-4809-A92B-83C79CDF550C}" dt="2020-05-01T02:31:59.537" v="2011"/>
          <ac:spMkLst>
            <pc:docMk/>
            <pc:sldMk cId="203654779" sldId="375"/>
            <ac:spMk id="22" creationId="{EB848761-7B60-437E-A3B8-A9F4B15613F5}"/>
          </ac:spMkLst>
        </pc:spChg>
        <pc:spChg chg="add del mod">
          <ac:chgData name="Shoichi Naito" userId="02d7efe2-2191-4445-b1c6-ef7f21cdbffb" providerId="ADAL" clId="{9A72526B-A715-4809-A92B-83C79CDF550C}" dt="2020-05-01T02:31:59.537" v="2011"/>
          <ac:spMkLst>
            <pc:docMk/>
            <pc:sldMk cId="203654779" sldId="375"/>
            <ac:spMk id="23" creationId="{C6C95EE4-F933-4CE5-A03F-AFD09B1179D3}"/>
          </ac:spMkLst>
        </pc:spChg>
        <pc:spChg chg="add del mod">
          <ac:chgData name="Shoichi Naito" userId="02d7efe2-2191-4445-b1c6-ef7f21cdbffb" providerId="ADAL" clId="{9A72526B-A715-4809-A92B-83C79CDF550C}" dt="2020-05-01T02:31:59.537" v="2011"/>
          <ac:spMkLst>
            <pc:docMk/>
            <pc:sldMk cId="203654779" sldId="375"/>
            <ac:spMk id="24" creationId="{FC871BBD-C0D8-40CD-A0AD-572143C2CE8E}"/>
          </ac:spMkLst>
        </pc:spChg>
        <pc:spChg chg="add del mod">
          <ac:chgData name="Shoichi Naito" userId="02d7efe2-2191-4445-b1c6-ef7f21cdbffb" providerId="ADAL" clId="{9A72526B-A715-4809-A92B-83C79CDF550C}" dt="2020-05-01T02:31:59.537" v="2011"/>
          <ac:spMkLst>
            <pc:docMk/>
            <pc:sldMk cId="203654779" sldId="375"/>
            <ac:spMk id="25" creationId="{557A358B-CBE2-4CC8-B773-2320AD0D5804}"/>
          </ac:spMkLst>
        </pc:spChg>
        <pc:spChg chg="add del mod">
          <ac:chgData name="Shoichi Naito" userId="02d7efe2-2191-4445-b1c6-ef7f21cdbffb" providerId="ADAL" clId="{9A72526B-A715-4809-A92B-83C79CDF550C}" dt="2020-05-01T02:31:59.537" v="2011"/>
          <ac:spMkLst>
            <pc:docMk/>
            <pc:sldMk cId="203654779" sldId="375"/>
            <ac:spMk id="32" creationId="{EC6A17C6-5383-436C-AB1A-F47B4486D267}"/>
          </ac:spMkLst>
        </pc:spChg>
        <pc:spChg chg="add del">
          <ac:chgData name="Shoichi Naito" userId="02d7efe2-2191-4445-b1c6-ef7f21cdbffb" providerId="ADAL" clId="{9A72526B-A715-4809-A92B-83C79CDF550C}" dt="2020-05-01T02:32:03.056" v="2013"/>
          <ac:spMkLst>
            <pc:docMk/>
            <pc:sldMk cId="203654779" sldId="375"/>
            <ac:spMk id="33" creationId="{B939EC64-A790-4435-82D6-0BB0968CBD38}"/>
          </ac:spMkLst>
        </pc:spChg>
        <pc:spChg chg="add del">
          <ac:chgData name="Shoichi Naito" userId="02d7efe2-2191-4445-b1c6-ef7f21cdbffb" providerId="ADAL" clId="{9A72526B-A715-4809-A92B-83C79CDF550C}" dt="2020-05-01T02:32:03.056" v="2013"/>
          <ac:spMkLst>
            <pc:docMk/>
            <pc:sldMk cId="203654779" sldId="375"/>
            <ac:spMk id="34" creationId="{124CC557-2524-41DD-A990-1B283E761060}"/>
          </ac:spMkLst>
        </pc:spChg>
        <pc:spChg chg="add del">
          <ac:chgData name="Shoichi Naito" userId="02d7efe2-2191-4445-b1c6-ef7f21cdbffb" providerId="ADAL" clId="{9A72526B-A715-4809-A92B-83C79CDF550C}" dt="2020-05-01T02:32:03.056" v="2013"/>
          <ac:spMkLst>
            <pc:docMk/>
            <pc:sldMk cId="203654779" sldId="375"/>
            <ac:spMk id="35" creationId="{713561EA-BDE4-4824-97D8-4964B782B31B}"/>
          </ac:spMkLst>
        </pc:spChg>
        <pc:spChg chg="add del">
          <ac:chgData name="Shoichi Naito" userId="02d7efe2-2191-4445-b1c6-ef7f21cdbffb" providerId="ADAL" clId="{9A72526B-A715-4809-A92B-83C79CDF550C}" dt="2020-05-01T02:32:03.056" v="2013"/>
          <ac:spMkLst>
            <pc:docMk/>
            <pc:sldMk cId="203654779" sldId="375"/>
            <ac:spMk id="36" creationId="{F3DBDC6A-6FC2-4167-A7DB-1B912D832201}"/>
          </ac:spMkLst>
        </pc:spChg>
        <pc:spChg chg="add del">
          <ac:chgData name="Shoichi Naito" userId="02d7efe2-2191-4445-b1c6-ef7f21cdbffb" providerId="ADAL" clId="{9A72526B-A715-4809-A92B-83C79CDF550C}" dt="2020-05-01T02:32:03.056" v="2013"/>
          <ac:spMkLst>
            <pc:docMk/>
            <pc:sldMk cId="203654779" sldId="375"/>
            <ac:spMk id="37" creationId="{7259524A-0089-4E7D-A9F1-64F451E9831B}"/>
          </ac:spMkLst>
        </pc:spChg>
        <pc:spChg chg="add del">
          <ac:chgData name="Shoichi Naito" userId="02d7efe2-2191-4445-b1c6-ef7f21cdbffb" providerId="ADAL" clId="{9A72526B-A715-4809-A92B-83C79CDF550C}" dt="2020-05-01T02:32:03.056" v="2013"/>
          <ac:spMkLst>
            <pc:docMk/>
            <pc:sldMk cId="203654779" sldId="375"/>
            <ac:spMk id="38" creationId="{3434099D-51E4-46F7-92A0-1F594278548A}"/>
          </ac:spMkLst>
        </pc:spChg>
        <pc:spChg chg="add del">
          <ac:chgData name="Shoichi Naito" userId="02d7efe2-2191-4445-b1c6-ef7f21cdbffb" providerId="ADAL" clId="{9A72526B-A715-4809-A92B-83C79CDF550C}" dt="2020-05-01T02:32:03.056" v="2013"/>
          <ac:spMkLst>
            <pc:docMk/>
            <pc:sldMk cId="203654779" sldId="375"/>
            <ac:spMk id="39" creationId="{D2DE773E-E432-4332-BB98-116B64B09485}"/>
          </ac:spMkLst>
        </pc:spChg>
        <pc:spChg chg="add del">
          <ac:chgData name="Shoichi Naito" userId="02d7efe2-2191-4445-b1c6-ef7f21cdbffb" providerId="ADAL" clId="{9A72526B-A715-4809-A92B-83C79CDF550C}" dt="2020-05-01T02:32:03.056" v="2013"/>
          <ac:spMkLst>
            <pc:docMk/>
            <pc:sldMk cId="203654779" sldId="375"/>
            <ac:spMk id="46" creationId="{1235BEF6-48E6-4CD2-95D0-2B4A311065E8}"/>
          </ac:spMkLst>
        </pc:spChg>
        <pc:spChg chg="add">
          <ac:chgData name="Shoichi Naito" userId="02d7efe2-2191-4445-b1c6-ef7f21cdbffb" providerId="ADAL" clId="{9A72526B-A715-4809-A92B-83C79CDF550C}" dt="2020-05-01T02:32:03.718" v="2014"/>
          <ac:spMkLst>
            <pc:docMk/>
            <pc:sldMk cId="203654779" sldId="375"/>
            <ac:spMk id="47" creationId="{06DB06ED-BC41-46DF-8EA2-86076423258D}"/>
          </ac:spMkLst>
        </pc:spChg>
        <pc:spChg chg="add mod">
          <ac:chgData name="Shoichi Naito" userId="02d7efe2-2191-4445-b1c6-ef7f21cdbffb" providerId="ADAL" clId="{9A72526B-A715-4809-A92B-83C79CDF550C}" dt="2020-05-01T02:33:00.547" v="2047" actId="1076"/>
          <ac:spMkLst>
            <pc:docMk/>
            <pc:sldMk cId="203654779" sldId="375"/>
            <ac:spMk id="48" creationId="{ABFC7787-69D6-43FD-A362-0A6A2006AB63}"/>
          </ac:spMkLst>
        </pc:spChg>
        <pc:spChg chg="add mod">
          <ac:chgData name="Shoichi Naito" userId="02d7efe2-2191-4445-b1c6-ef7f21cdbffb" providerId="ADAL" clId="{9A72526B-A715-4809-A92B-83C79CDF550C}" dt="2020-05-01T02:33:00.547" v="2047" actId="1076"/>
          <ac:spMkLst>
            <pc:docMk/>
            <pc:sldMk cId="203654779" sldId="375"/>
            <ac:spMk id="49" creationId="{6E43B5E1-9732-494C-8FB3-D85B7B0CAD50}"/>
          </ac:spMkLst>
        </pc:spChg>
        <pc:spChg chg="add mod">
          <ac:chgData name="Shoichi Naito" userId="02d7efe2-2191-4445-b1c6-ef7f21cdbffb" providerId="ADAL" clId="{9A72526B-A715-4809-A92B-83C79CDF550C}" dt="2020-05-01T02:33:18.933" v="2079" actId="6549"/>
          <ac:spMkLst>
            <pc:docMk/>
            <pc:sldMk cId="203654779" sldId="375"/>
            <ac:spMk id="50" creationId="{F2C07CEB-59E2-4F58-9B93-EDF6DD5D9943}"/>
          </ac:spMkLst>
        </pc:spChg>
        <pc:spChg chg="add mod">
          <ac:chgData name="Shoichi Naito" userId="02d7efe2-2191-4445-b1c6-ef7f21cdbffb" providerId="ADAL" clId="{9A72526B-A715-4809-A92B-83C79CDF550C}" dt="2020-05-01T02:33:23.093" v="2080" actId="20577"/>
          <ac:spMkLst>
            <pc:docMk/>
            <pc:sldMk cId="203654779" sldId="375"/>
            <ac:spMk id="51" creationId="{29EBC4E3-1B44-42B3-A343-3DAB57E4934C}"/>
          </ac:spMkLst>
        </pc:spChg>
        <pc:spChg chg="add mod">
          <ac:chgData name="Shoichi Naito" userId="02d7efe2-2191-4445-b1c6-ef7f21cdbffb" providerId="ADAL" clId="{9A72526B-A715-4809-A92B-83C79CDF550C}" dt="2020-05-01T02:33:34.179" v="2083" actId="20577"/>
          <ac:spMkLst>
            <pc:docMk/>
            <pc:sldMk cId="203654779" sldId="375"/>
            <ac:spMk id="52" creationId="{8A8E505A-FD98-4F54-B2B4-414C61A50AF5}"/>
          </ac:spMkLst>
        </pc:spChg>
        <pc:spChg chg="add mod">
          <ac:chgData name="Shoichi Naito" userId="02d7efe2-2191-4445-b1c6-ef7f21cdbffb" providerId="ADAL" clId="{9A72526B-A715-4809-A92B-83C79CDF550C}" dt="2020-05-01T02:33:28.880" v="2082" actId="20577"/>
          <ac:spMkLst>
            <pc:docMk/>
            <pc:sldMk cId="203654779" sldId="375"/>
            <ac:spMk id="53" creationId="{9065BD02-D522-4513-8DFC-86F12A0F9F43}"/>
          </ac:spMkLst>
        </pc:spChg>
        <pc:spChg chg="add mod">
          <ac:chgData name="Shoichi Naito" userId="02d7efe2-2191-4445-b1c6-ef7f21cdbffb" providerId="ADAL" clId="{9A72526B-A715-4809-A92B-83C79CDF550C}" dt="2020-05-01T02:33:00.547" v="2047" actId="1076"/>
          <ac:spMkLst>
            <pc:docMk/>
            <pc:sldMk cId="203654779" sldId="375"/>
            <ac:spMk id="60" creationId="{6BC79D46-B126-4D52-8413-49CD858E7A63}"/>
          </ac:spMkLst>
        </pc:spChg>
        <pc:spChg chg="add mod">
          <ac:chgData name="Shoichi Naito" userId="02d7efe2-2191-4445-b1c6-ef7f21cdbffb" providerId="ADAL" clId="{9A72526B-A715-4809-A92B-83C79CDF550C}" dt="2020-05-01T03:54:39.281" v="2739" actId="207"/>
          <ac:spMkLst>
            <pc:docMk/>
            <pc:sldMk cId="203654779" sldId="375"/>
            <ac:spMk id="64" creationId="{3F20AE62-1655-410B-8B8A-564FA3675940}"/>
          </ac:spMkLst>
        </pc:spChg>
        <pc:spChg chg="add del mod">
          <ac:chgData name="Shoichi Naito" userId="02d7efe2-2191-4445-b1c6-ef7f21cdbffb" providerId="ADAL" clId="{9A72526B-A715-4809-A92B-83C79CDF550C}" dt="2020-05-01T02:51:33.672" v="2301" actId="11529"/>
          <ac:spMkLst>
            <pc:docMk/>
            <pc:sldMk cId="203654779" sldId="375"/>
            <ac:spMk id="65" creationId="{D6D5A2CC-6FF0-4A1B-9D88-C722D20DC06B}"/>
          </ac:spMkLst>
        </pc:spChg>
        <pc:spChg chg="add mod">
          <ac:chgData name="Shoichi Naito" userId="02d7efe2-2191-4445-b1c6-ef7f21cdbffb" providerId="ADAL" clId="{9A72526B-A715-4809-A92B-83C79CDF550C}" dt="2020-05-01T02:52:17.818" v="2314" actId="14100"/>
          <ac:spMkLst>
            <pc:docMk/>
            <pc:sldMk cId="203654779" sldId="375"/>
            <ac:spMk id="66" creationId="{D376DB2F-2EF5-4CFB-9FC8-39D34DA3B933}"/>
          </ac:spMkLst>
        </pc:spChg>
        <pc:cxnChg chg="del">
          <ac:chgData name="Shoichi Naito" userId="02d7efe2-2191-4445-b1c6-ef7f21cdbffb" providerId="ADAL" clId="{9A72526B-A715-4809-A92B-83C79CDF550C}" dt="2020-05-01T02:31:51.787" v="2006"/>
          <ac:cxnSpMkLst>
            <pc:docMk/>
            <pc:sldMk cId="203654779" sldId="375"/>
            <ac:cxnSpMk id="12" creationId="{2FFB1E3F-09B8-4FA0-A2C4-E707B06B5307}"/>
          </ac:cxnSpMkLst>
        </pc:cxnChg>
        <pc:cxnChg chg="del">
          <ac:chgData name="Shoichi Naito" userId="02d7efe2-2191-4445-b1c6-ef7f21cdbffb" providerId="ADAL" clId="{9A72526B-A715-4809-A92B-83C79CDF550C}" dt="2020-05-01T02:31:51.787" v="2006"/>
          <ac:cxnSpMkLst>
            <pc:docMk/>
            <pc:sldMk cId="203654779" sldId="375"/>
            <ac:cxnSpMk id="13" creationId="{AEEF117B-FD18-421D-882B-BC37CCECE861}"/>
          </ac:cxnSpMkLst>
        </pc:cxnChg>
        <pc:cxnChg chg="del">
          <ac:chgData name="Shoichi Naito" userId="02d7efe2-2191-4445-b1c6-ef7f21cdbffb" providerId="ADAL" clId="{9A72526B-A715-4809-A92B-83C79CDF550C}" dt="2020-05-01T02:31:51.787" v="2006"/>
          <ac:cxnSpMkLst>
            <pc:docMk/>
            <pc:sldMk cId="203654779" sldId="375"/>
            <ac:cxnSpMk id="14" creationId="{85B5D460-EFF7-4BD7-B3AB-EAC0D0CDB59C}"/>
          </ac:cxnSpMkLst>
        </pc:cxnChg>
        <pc:cxnChg chg="del">
          <ac:chgData name="Shoichi Naito" userId="02d7efe2-2191-4445-b1c6-ef7f21cdbffb" providerId="ADAL" clId="{9A72526B-A715-4809-A92B-83C79CDF550C}" dt="2020-05-01T02:31:51.787" v="2006"/>
          <ac:cxnSpMkLst>
            <pc:docMk/>
            <pc:sldMk cId="203654779" sldId="375"/>
            <ac:cxnSpMk id="15" creationId="{382662DF-2786-4795-B735-91273FC81652}"/>
          </ac:cxnSpMkLst>
        </pc:cxnChg>
        <pc:cxnChg chg="del">
          <ac:chgData name="Shoichi Naito" userId="02d7efe2-2191-4445-b1c6-ef7f21cdbffb" providerId="ADAL" clId="{9A72526B-A715-4809-A92B-83C79CDF550C}" dt="2020-05-01T02:31:51.787" v="2006"/>
          <ac:cxnSpMkLst>
            <pc:docMk/>
            <pc:sldMk cId="203654779" sldId="375"/>
            <ac:cxnSpMk id="16" creationId="{B58628EE-295E-448E-8B17-68D485A3D397}"/>
          </ac:cxnSpMkLst>
        </pc:cxnChg>
        <pc:cxnChg chg="del">
          <ac:chgData name="Shoichi Naito" userId="02d7efe2-2191-4445-b1c6-ef7f21cdbffb" providerId="ADAL" clId="{9A72526B-A715-4809-A92B-83C79CDF550C}" dt="2020-05-01T02:31:51.787" v="2006"/>
          <ac:cxnSpMkLst>
            <pc:docMk/>
            <pc:sldMk cId="203654779" sldId="375"/>
            <ac:cxnSpMk id="17" creationId="{B4EF64A1-5D8E-43C9-8624-EC7E67EA080C}"/>
          </ac:cxnSpMkLst>
        </pc:cxnChg>
        <pc:cxnChg chg="add del mod">
          <ac:chgData name="Shoichi Naito" userId="02d7efe2-2191-4445-b1c6-ef7f21cdbffb" providerId="ADAL" clId="{9A72526B-A715-4809-A92B-83C79CDF550C}" dt="2020-05-01T02:31:59.537" v="2011"/>
          <ac:cxnSpMkLst>
            <pc:docMk/>
            <pc:sldMk cId="203654779" sldId="375"/>
            <ac:cxnSpMk id="26" creationId="{7090FB35-66FC-44EA-AE74-3505B10E727E}"/>
          </ac:cxnSpMkLst>
        </pc:cxnChg>
        <pc:cxnChg chg="add del mod">
          <ac:chgData name="Shoichi Naito" userId="02d7efe2-2191-4445-b1c6-ef7f21cdbffb" providerId="ADAL" clId="{9A72526B-A715-4809-A92B-83C79CDF550C}" dt="2020-05-01T02:31:59.537" v="2011"/>
          <ac:cxnSpMkLst>
            <pc:docMk/>
            <pc:sldMk cId="203654779" sldId="375"/>
            <ac:cxnSpMk id="27" creationId="{F219A664-F3E0-415E-8A08-8444317A7CE2}"/>
          </ac:cxnSpMkLst>
        </pc:cxnChg>
        <pc:cxnChg chg="add del mod">
          <ac:chgData name="Shoichi Naito" userId="02d7efe2-2191-4445-b1c6-ef7f21cdbffb" providerId="ADAL" clId="{9A72526B-A715-4809-A92B-83C79CDF550C}" dt="2020-05-01T02:31:59.537" v="2011"/>
          <ac:cxnSpMkLst>
            <pc:docMk/>
            <pc:sldMk cId="203654779" sldId="375"/>
            <ac:cxnSpMk id="28" creationId="{EE43FBCC-27E7-4D03-ADEC-A2A75638F014}"/>
          </ac:cxnSpMkLst>
        </pc:cxnChg>
        <pc:cxnChg chg="add del mod">
          <ac:chgData name="Shoichi Naito" userId="02d7efe2-2191-4445-b1c6-ef7f21cdbffb" providerId="ADAL" clId="{9A72526B-A715-4809-A92B-83C79CDF550C}" dt="2020-05-01T02:31:59.537" v="2011"/>
          <ac:cxnSpMkLst>
            <pc:docMk/>
            <pc:sldMk cId="203654779" sldId="375"/>
            <ac:cxnSpMk id="29" creationId="{A3DB6E7E-BACF-44DA-B85D-B79055641876}"/>
          </ac:cxnSpMkLst>
        </pc:cxnChg>
        <pc:cxnChg chg="add del mod">
          <ac:chgData name="Shoichi Naito" userId="02d7efe2-2191-4445-b1c6-ef7f21cdbffb" providerId="ADAL" clId="{9A72526B-A715-4809-A92B-83C79CDF550C}" dt="2020-05-01T02:31:59.537" v="2011"/>
          <ac:cxnSpMkLst>
            <pc:docMk/>
            <pc:sldMk cId="203654779" sldId="375"/>
            <ac:cxnSpMk id="30" creationId="{63920F8F-6D6C-487C-B364-D007DCEE8DE1}"/>
          </ac:cxnSpMkLst>
        </pc:cxnChg>
        <pc:cxnChg chg="add del mod">
          <ac:chgData name="Shoichi Naito" userId="02d7efe2-2191-4445-b1c6-ef7f21cdbffb" providerId="ADAL" clId="{9A72526B-A715-4809-A92B-83C79CDF550C}" dt="2020-05-01T02:31:59.537" v="2011"/>
          <ac:cxnSpMkLst>
            <pc:docMk/>
            <pc:sldMk cId="203654779" sldId="375"/>
            <ac:cxnSpMk id="31" creationId="{99C081A1-22EE-4697-85D9-FE72FE23F5A5}"/>
          </ac:cxnSpMkLst>
        </pc:cxnChg>
        <pc:cxnChg chg="add del">
          <ac:chgData name="Shoichi Naito" userId="02d7efe2-2191-4445-b1c6-ef7f21cdbffb" providerId="ADAL" clId="{9A72526B-A715-4809-A92B-83C79CDF550C}" dt="2020-05-01T02:32:03.056" v="2013"/>
          <ac:cxnSpMkLst>
            <pc:docMk/>
            <pc:sldMk cId="203654779" sldId="375"/>
            <ac:cxnSpMk id="40" creationId="{A7BFBE70-E843-4C60-A996-440F847E8DF2}"/>
          </ac:cxnSpMkLst>
        </pc:cxnChg>
        <pc:cxnChg chg="add del">
          <ac:chgData name="Shoichi Naito" userId="02d7efe2-2191-4445-b1c6-ef7f21cdbffb" providerId="ADAL" clId="{9A72526B-A715-4809-A92B-83C79CDF550C}" dt="2020-05-01T02:32:03.056" v="2013"/>
          <ac:cxnSpMkLst>
            <pc:docMk/>
            <pc:sldMk cId="203654779" sldId="375"/>
            <ac:cxnSpMk id="41" creationId="{FA6FC824-AFDD-4F84-AA08-C0F7A9B5F45E}"/>
          </ac:cxnSpMkLst>
        </pc:cxnChg>
        <pc:cxnChg chg="add del">
          <ac:chgData name="Shoichi Naito" userId="02d7efe2-2191-4445-b1c6-ef7f21cdbffb" providerId="ADAL" clId="{9A72526B-A715-4809-A92B-83C79CDF550C}" dt="2020-05-01T02:32:03.056" v="2013"/>
          <ac:cxnSpMkLst>
            <pc:docMk/>
            <pc:sldMk cId="203654779" sldId="375"/>
            <ac:cxnSpMk id="42" creationId="{3FBF8A67-B6A1-47F7-8EED-A6F680904BC5}"/>
          </ac:cxnSpMkLst>
        </pc:cxnChg>
        <pc:cxnChg chg="add del">
          <ac:chgData name="Shoichi Naito" userId="02d7efe2-2191-4445-b1c6-ef7f21cdbffb" providerId="ADAL" clId="{9A72526B-A715-4809-A92B-83C79CDF550C}" dt="2020-05-01T02:32:03.056" v="2013"/>
          <ac:cxnSpMkLst>
            <pc:docMk/>
            <pc:sldMk cId="203654779" sldId="375"/>
            <ac:cxnSpMk id="43" creationId="{D39BA2AE-879E-47D6-B623-D82571FF123F}"/>
          </ac:cxnSpMkLst>
        </pc:cxnChg>
        <pc:cxnChg chg="add del">
          <ac:chgData name="Shoichi Naito" userId="02d7efe2-2191-4445-b1c6-ef7f21cdbffb" providerId="ADAL" clId="{9A72526B-A715-4809-A92B-83C79CDF550C}" dt="2020-05-01T02:32:03.056" v="2013"/>
          <ac:cxnSpMkLst>
            <pc:docMk/>
            <pc:sldMk cId="203654779" sldId="375"/>
            <ac:cxnSpMk id="44" creationId="{D85F11A4-5F68-411A-864B-7F9D693785E1}"/>
          </ac:cxnSpMkLst>
        </pc:cxnChg>
        <pc:cxnChg chg="add del">
          <ac:chgData name="Shoichi Naito" userId="02d7efe2-2191-4445-b1c6-ef7f21cdbffb" providerId="ADAL" clId="{9A72526B-A715-4809-A92B-83C79CDF550C}" dt="2020-05-01T02:32:03.056" v="2013"/>
          <ac:cxnSpMkLst>
            <pc:docMk/>
            <pc:sldMk cId="203654779" sldId="375"/>
            <ac:cxnSpMk id="45" creationId="{595D1716-6325-429B-ADC5-0BB17848FAD0}"/>
          </ac:cxnSpMkLst>
        </pc:cxnChg>
        <pc:cxnChg chg="add mod">
          <ac:chgData name="Shoichi Naito" userId="02d7efe2-2191-4445-b1c6-ef7f21cdbffb" providerId="ADAL" clId="{9A72526B-A715-4809-A92B-83C79CDF550C}" dt="2020-05-01T02:33:00.547" v="2047" actId="1076"/>
          <ac:cxnSpMkLst>
            <pc:docMk/>
            <pc:sldMk cId="203654779" sldId="375"/>
            <ac:cxnSpMk id="54" creationId="{4F292866-BAC7-4378-8FC7-7E9E17291B4D}"/>
          </ac:cxnSpMkLst>
        </pc:cxnChg>
        <pc:cxnChg chg="add mod">
          <ac:chgData name="Shoichi Naito" userId="02d7efe2-2191-4445-b1c6-ef7f21cdbffb" providerId="ADAL" clId="{9A72526B-A715-4809-A92B-83C79CDF550C}" dt="2020-05-01T02:33:00.547" v="2047" actId="1076"/>
          <ac:cxnSpMkLst>
            <pc:docMk/>
            <pc:sldMk cId="203654779" sldId="375"/>
            <ac:cxnSpMk id="55" creationId="{9C5E260C-2A56-4EA7-9662-E06BDE5E7D3B}"/>
          </ac:cxnSpMkLst>
        </pc:cxnChg>
        <pc:cxnChg chg="add mod">
          <ac:chgData name="Shoichi Naito" userId="02d7efe2-2191-4445-b1c6-ef7f21cdbffb" providerId="ADAL" clId="{9A72526B-A715-4809-A92B-83C79CDF550C}" dt="2020-05-01T02:33:00.547" v="2047" actId="1076"/>
          <ac:cxnSpMkLst>
            <pc:docMk/>
            <pc:sldMk cId="203654779" sldId="375"/>
            <ac:cxnSpMk id="56" creationId="{012FCD12-E18D-4A36-88A2-4812B32AE90F}"/>
          </ac:cxnSpMkLst>
        </pc:cxnChg>
        <pc:cxnChg chg="add mod">
          <ac:chgData name="Shoichi Naito" userId="02d7efe2-2191-4445-b1c6-ef7f21cdbffb" providerId="ADAL" clId="{9A72526B-A715-4809-A92B-83C79CDF550C}" dt="2020-05-01T02:33:00.547" v="2047" actId="1076"/>
          <ac:cxnSpMkLst>
            <pc:docMk/>
            <pc:sldMk cId="203654779" sldId="375"/>
            <ac:cxnSpMk id="57" creationId="{751DEF5E-40B7-441D-8114-512674BD78E6}"/>
          </ac:cxnSpMkLst>
        </pc:cxnChg>
        <pc:cxnChg chg="add mod">
          <ac:chgData name="Shoichi Naito" userId="02d7efe2-2191-4445-b1c6-ef7f21cdbffb" providerId="ADAL" clId="{9A72526B-A715-4809-A92B-83C79CDF550C}" dt="2020-05-01T02:33:00.547" v="2047" actId="1076"/>
          <ac:cxnSpMkLst>
            <pc:docMk/>
            <pc:sldMk cId="203654779" sldId="375"/>
            <ac:cxnSpMk id="58" creationId="{2B8B5E68-9E82-490E-9A11-30ED2D6D2397}"/>
          </ac:cxnSpMkLst>
        </pc:cxnChg>
        <pc:cxnChg chg="add mod">
          <ac:chgData name="Shoichi Naito" userId="02d7efe2-2191-4445-b1c6-ef7f21cdbffb" providerId="ADAL" clId="{9A72526B-A715-4809-A92B-83C79CDF550C}" dt="2020-05-01T02:33:28.880" v="2082" actId="20577"/>
          <ac:cxnSpMkLst>
            <pc:docMk/>
            <pc:sldMk cId="203654779" sldId="375"/>
            <ac:cxnSpMk id="59" creationId="{0D0A455B-E5F6-45EB-AA4E-7AB870FCA02F}"/>
          </ac:cxnSpMkLst>
        </pc:cxnChg>
        <pc:cxnChg chg="add del mod">
          <ac:chgData name="Shoichi Naito" userId="02d7efe2-2191-4445-b1c6-ef7f21cdbffb" providerId="ADAL" clId="{9A72526B-A715-4809-A92B-83C79CDF550C}" dt="2020-05-01T03:06:50.909" v="2353"/>
          <ac:cxnSpMkLst>
            <pc:docMk/>
            <pc:sldMk cId="203654779" sldId="375"/>
            <ac:cxnSpMk id="61" creationId="{A7A25988-05FA-4354-8735-7EAED85CEEA5}"/>
          </ac:cxnSpMkLst>
        </pc:cxnChg>
      </pc:sldChg>
      <pc:sldChg chg="addSp modSp add ord">
        <pc:chgData name="Shoichi Naito" userId="02d7efe2-2191-4445-b1c6-ef7f21cdbffb" providerId="ADAL" clId="{9A72526B-A715-4809-A92B-83C79CDF550C}" dt="2020-05-06T23:09:09.586" v="9817"/>
        <pc:sldMkLst>
          <pc:docMk/>
          <pc:sldMk cId="1737573653" sldId="379"/>
        </pc:sldMkLst>
        <pc:spChg chg="mod">
          <ac:chgData name="Shoichi Naito" userId="02d7efe2-2191-4445-b1c6-ef7f21cdbffb" providerId="ADAL" clId="{9A72526B-A715-4809-A92B-83C79CDF550C}" dt="2020-05-01T03:10:03.861" v="2383" actId="20577"/>
          <ac:spMkLst>
            <pc:docMk/>
            <pc:sldMk cId="1737573653" sldId="379"/>
            <ac:spMk id="2" creationId="{1C74ED11-5F11-40B0-9DEA-D9A8D697375C}"/>
          </ac:spMkLst>
        </pc:spChg>
        <pc:spChg chg="mod">
          <ac:chgData name="Shoichi Naito" userId="02d7efe2-2191-4445-b1c6-ef7f21cdbffb" providerId="ADAL" clId="{9A72526B-A715-4809-A92B-83C79CDF550C}" dt="2020-05-01T03:15:13.940" v="2505" actId="255"/>
          <ac:spMkLst>
            <pc:docMk/>
            <pc:sldMk cId="1737573653" sldId="379"/>
            <ac:spMk id="5" creationId="{74082579-4CBE-4835-97BB-F9B9A7EB828A}"/>
          </ac:spMkLst>
        </pc:spChg>
        <pc:spChg chg="add mod">
          <ac:chgData name="Shoichi Naito" userId="02d7efe2-2191-4445-b1c6-ef7f21cdbffb" providerId="ADAL" clId="{9A72526B-A715-4809-A92B-83C79CDF550C}" dt="2020-05-06T19:29:43.828" v="6012" actId="404"/>
          <ac:spMkLst>
            <pc:docMk/>
            <pc:sldMk cId="1737573653" sldId="379"/>
            <ac:spMk id="6" creationId="{3007CF1B-873C-4023-91B7-1827821B9D29}"/>
          </ac:spMkLst>
        </pc:spChg>
      </pc:sldChg>
      <pc:sldChg chg="addSp delSp modSp add ord">
        <pc:chgData name="Shoichi Naito" userId="02d7efe2-2191-4445-b1c6-ef7f21cdbffb" providerId="ADAL" clId="{9A72526B-A715-4809-A92B-83C79CDF550C}" dt="2020-05-06T23:09:09.586" v="9817"/>
        <pc:sldMkLst>
          <pc:docMk/>
          <pc:sldMk cId="3072348245" sldId="398"/>
        </pc:sldMkLst>
        <pc:spChg chg="mod">
          <ac:chgData name="Shoichi Naito" userId="02d7efe2-2191-4445-b1c6-ef7f21cdbffb" providerId="ADAL" clId="{9A72526B-A715-4809-A92B-83C79CDF550C}" dt="2020-05-06T19:42:58.953" v="6267" actId="20577"/>
          <ac:spMkLst>
            <pc:docMk/>
            <pc:sldMk cId="3072348245" sldId="398"/>
            <ac:spMk id="2" creationId="{BF2C2B88-0F0B-4493-ABD5-39B1AE7C15CE}"/>
          </ac:spMkLst>
        </pc:spChg>
        <pc:spChg chg="mod">
          <ac:chgData name="Shoichi Naito" userId="02d7efe2-2191-4445-b1c6-ef7f21cdbffb" providerId="ADAL" clId="{9A72526B-A715-4809-A92B-83C79CDF550C}" dt="2020-05-06T21:12:07.709" v="7019" actId="207"/>
          <ac:spMkLst>
            <pc:docMk/>
            <pc:sldMk cId="3072348245" sldId="398"/>
            <ac:spMk id="5" creationId="{B4D125DD-96FD-4F25-90E2-ACCA203D568D}"/>
          </ac:spMkLst>
        </pc:spChg>
        <pc:spChg chg="mod">
          <ac:chgData name="Shoichi Naito" userId="02d7efe2-2191-4445-b1c6-ef7f21cdbffb" providerId="ADAL" clId="{9A72526B-A715-4809-A92B-83C79CDF550C}" dt="2020-05-06T21:12:07.709" v="7019" actId="207"/>
          <ac:spMkLst>
            <pc:docMk/>
            <pc:sldMk cId="3072348245" sldId="398"/>
            <ac:spMk id="6" creationId="{4EB37FC2-2281-48E1-A4A3-3CE974632B5E}"/>
          </ac:spMkLst>
        </pc:spChg>
        <pc:spChg chg="mod">
          <ac:chgData name="Shoichi Naito" userId="02d7efe2-2191-4445-b1c6-ef7f21cdbffb" providerId="ADAL" clId="{9A72526B-A715-4809-A92B-83C79CDF550C}" dt="2020-05-06T21:12:07.709" v="7019" actId="207"/>
          <ac:spMkLst>
            <pc:docMk/>
            <pc:sldMk cId="3072348245" sldId="398"/>
            <ac:spMk id="7" creationId="{40B4A123-BB5B-4468-91F9-AB80B142A877}"/>
          </ac:spMkLst>
        </pc:spChg>
        <pc:spChg chg="mod">
          <ac:chgData name="Shoichi Naito" userId="02d7efe2-2191-4445-b1c6-ef7f21cdbffb" providerId="ADAL" clId="{9A72526B-A715-4809-A92B-83C79CDF550C}" dt="2020-05-06T21:44:35.473" v="7261" actId="1076"/>
          <ac:spMkLst>
            <pc:docMk/>
            <pc:sldMk cId="3072348245" sldId="398"/>
            <ac:spMk id="8" creationId="{605D74DA-332C-4131-AA7B-C007D83EACFF}"/>
          </ac:spMkLst>
        </pc:spChg>
        <pc:spChg chg="mod">
          <ac:chgData name="Shoichi Naito" userId="02d7efe2-2191-4445-b1c6-ef7f21cdbffb" providerId="ADAL" clId="{9A72526B-A715-4809-A92B-83C79CDF550C}" dt="2020-05-06T21:44:35.473" v="7261" actId="1076"/>
          <ac:spMkLst>
            <pc:docMk/>
            <pc:sldMk cId="3072348245" sldId="398"/>
            <ac:spMk id="9" creationId="{35962836-ECC5-45A9-AC17-669692369B36}"/>
          </ac:spMkLst>
        </pc:spChg>
        <pc:spChg chg="mod">
          <ac:chgData name="Shoichi Naito" userId="02d7efe2-2191-4445-b1c6-ef7f21cdbffb" providerId="ADAL" clId="{9A72526B-A715-4809-A92B-83C79CDF550C}" dt="2020-05-06T21:12:07.709" v="7019" actId="207"/>
          <ac:spMkLst>
            <pc:docMk/>
            <pc:sldMk cId="3072348245" sldId="398"/>
            <ac:spMk id="10" creationId="{E88D5775-130C-4796-B72E-9BF44DD261EF}"/>
          </ac:spMkLst>
        </pc:spChg>
        <pc:spChg chg="mod">
          <ac:chgData name="Shoichi Naito" userId="02d7efe2-2191-4445-b1c6-ef7f21cdbffb" providerId="ADAL" clId="{9A72526B-A715-4809-A92B-83C79CDF550C}" dt="2020-05-06T19:42:35.381" v="6215" actId="1038"/>
          <ac:spMkLst>
            <pc:docMk/>
            <pc:sldMk cId="3072348245" sldId="398"/>
            <ac:spMk id="11" creationId="{F35E4646-857C-4CEF-8B74-C6A680E2410A}"/>
          </ac:spMkLst>
        </pc:spChg>
        <pc:spChg chg="mod">
          <ac:chgData name="Shoichi Naito" userId="02d7efe2-2191-4445-b1c6-ef7f21cdbffb" providerId="ADAL" clId="{9A72526B-A715-4809-A92B-83C79CDF550C}" dt="2020-05-06T19:42:35.381" v="6215" actId="1038"/>
          <ac:spMkLst>
            <pc:docMk/>
            <pc:sldMk cId="3072348245" sldId="398"/>
            <ac:spMk id="12" creationId="{DD75BC4D-004A-47B3-80B5-6F7AE5A172CD}"/>
          </ac:spMkLst>
        </pc:spChg>
        <pc:spChg chg="mod">
          <ac:chgData name="Shoichi Naito" userId="02d7efe2-2191-4445-b1c6-ef7f21cdbffb" providerId="ADAL" clId="{9A72526B-A715-4809-A92B-83C79CDF550C}" dt="2020-05-06T20:10:17.668" v="6532" actId="20577"/>
          <ac:spMkLst>
            <pc:docMk/>
            <pc:sldMk cId="3072348245" sldId="398"/>
            <ac:spMk id="13" creationId="{B919C9B8-214C-49DD-8C47-0B77A880FDE5}"/>
          </ac:spMkLst>
        </pc:spChg>
        <pc:spChg chg="mod">
          <ac:chgData name="Shoichi Naito" userId="02d7efe2-2191-4445-b1c6-ef7f21cdbffb" providerId="ADAL" clId="{9A72526B-A715-4809-A92B-83C79CDF550C}" dt="2020-05-06T20:08:18.537" v="6509" actId="1076"/>
          <ac:spMkLst>
            <pc:docMk/>
            <pc:sldMk cId="3072348245" sldId="398"/>
            <ac:spMk id="14" creationId="{4CC8CFEB-792B-4B49-BDB1-EA067B35AE16}"/>
          </ac:spMkLst>
        </pc:spChg>
        <pc:spChg chg="del mod">
          <ac:chgData name="Shoichi Naito" userId="02d7efe2-2191-4445-b1c6-ef7f21cdbffb" providerId="ADAL" clId="{9A72526B-A715-4809-A92B-83C79CDF550C}" dt="2020-05-06T19:40:36.571" v="6135"/>
          <ac:spMkLst>
            <pc:docMk/>
            <pc:sldMk cId="3072348245" sldId="398"/>
            <ac:spMk id="23" creationId="{22C301BB-CFD0-4F51-B741-B0BC095FF5C0}"/>
          </ac:spMkLst>
        </pc:spChg>
        <pc:spChg chg="del">
          <ac:chgData name="Shoichi Naito" userId="02d7efe2-2191-4445-b1c6-ef7f21cdbffb" providerId="ADAL" clId="{9A72526B-A715-4809-A92B-83C79CDF550C}" dt="2020-05-06T19:36:20.286" v="6030"/>
          <ac:spMkLst>
            <pc:docMk/>
            <pc:sldMk cId="3072348245" sldId="398"/>
            <ac:spMk id="24" creationId="{5A429E40-99AE-4641-A10C-C85B167D627B}"/>
          </ac:spMkLst>
        </pc:spChg>
        <pc:spChg chg="del">
          <ac:chgData name="Shoichi Naito" userId="02d7efe2-2191-4445-b1c6-ef7f21cdbffb" providerId="ADAL" clId="{9A72526B-A715-4809-A92B-83C79CDF550C}" dt="2020-05-06T19:36:20.286" v="6030"/>
          <ac:spMkLst>
            <pc:docMk/>
            <pc:sldMk cId="3072348245" sldId="398"/>
            <ac:spMk id="25" creationId="{E418DC14-8140-4D72-AABA-EC35332506DD}"/>
          </ac:spMkLst>
        </pc:spChg>
        <pc:spChg chg="del">
          <ac:chgData name="Shoichi Naito" userId="02d7efe2-2191-4445-b1c6-ef7f21cdbffb" providerId="ADAL" clId="{9A72526B-A715-4809-A92B-83C79CDF550C}" dt="2020-05-06T19:36:20.286" v="6030"/>
          <ac:spMkLst>
            <pc:docMk/>
            <pc:sldMk cId="3072348245" sldId="398"/>
            <ac:spMk id="26" creationId="{DF07F638-7954-406C-8A99-E2483D416F39}"/>
          </ac:spMkLst>
        </pc:spChg>
        <pc:spChg chg="del">
          <ac:chgData name="Shoichi Naito" userId="02d7efe2-2191-4445-b1c6-ef7f21cdbffb" providerId="ADAL" clId="{9A72526B-A715-4809-A92B-83C79CDF550C}" dt="2020-05-06T19:36:21.663" v="6031"/>
          <ac:spMkLst>
            <pc:docMk/>
            <pc:sldMk cId="3072348245" sldId="398"/>
            <ac:spMk id="27" creationId="{F6004C00-71FF-4D9C-9EE9-ECB0E0FB126E}"/>
          </ac:spMkLst>
        </pc:spChg>
        <pc:spChg chg="mod">
          <ac:chgData name="Shoichi Naito" userId="02d7efe2-2191-4445-b1c6-ef7f21cdbffb" providerId="ADAL" clId="{9A72526B-A715-4809-A92B-83C79CDF550C}" dt="2020-05-06T21:12:07.709" v="7019" actId="207"/>
          <ac:spMkLst>
            <pc:docMk/>
            <pc:sldMk cId="3072348245" sldId="398"/>
            <ac:spMk id="29" creationId="{C003B4CF-3A25-41FD-90A1-E2E0512176C1}"/>
          </ac:spMkLst>
        </pc:spChg>
        <pc:spChg chg="add del mod">
          <ac:chgData name="Shoichi Naito" userId="02d7efe2-2191-4445-b1c6-ef7f21cdbffb" providerId="ADAL" clId="{9A72526B-A715-4809-A92B-83C79CDF550C}" dt="2020-05-06T20:25:14.153" v="6591"/>
          <ac:spMkLst>
            <pc:docMk/>
            <pc:sldMk cId="3072348245" sldId="398"/>
            <ac:spMk id="51" creationId="{6B2BCD60-BB9C-4ED5-956B-7F27506D0FFE}"/>
          </ac:spMkLst>
        </pc:spChg>
        <pc:spChg chg="mod">
          <ac:chgData name="Shoichi Naito" userId="02d7efe2-2191-4445-b1c6-ef7f21cdbffb" providerId="ADAL" clId="{9A72526B-A715-4809-A92B-83C79CDF550C}" dt="2020-05-06T19:42:35.381" v="6215" actId="1038"/>
          <ac:spMkLst>
            <pc:docMk/>
            <pc:sldMk cId="3072348245" sldId="398"/>
            <ac:spMk id="60" creationId="{53C8AD56-6711-4274-9DDF-600D4212E499}"/>
          </ac:spMkLst>
        </pc:spChg>
        <pc:spChg chg="mod">
          <ac:chgData name="Shoichi Naito" userId="02d7efe2-2191-4445-b1c6-ef7f21cdbffb" providerId="ADAL" clId="{9A72526B-A715-4809-A92B-83C79CDF550C}" dt="2020-05-06T20:08:02.919" v="6507" actId="1076"/>
          <ac:spMkLst>
            <pc:docMk/>
            <pc:sldMk cId="3072348245" sldId="398"/>
            <ac:spMk id="61" creationId="{A0AD536A-2B9E-466B-BF33-BF488089D1C4}"/>
          </ac:spMkLst>
        </pc:spChg>
        <pc:spChg chg="mod">
          <ac:chgData name="Shoichi Naito" userId="02d7efe2-2191-4445-b1c6-ef7f21cdbffb" providerId="ADAL" clId="{9A72526B-A715-4809-A92B-83C79CDF550C}" dt="2020-05-06T20:08:01.027" v="6506" actId="1076"/>
          <ac:spMkLst>
            <pc:docMk/>
            <pc:sldMk cId="3072348245" sldId="398"/>
            <ac:spMk id="62" creationId="{60136DB9-187B-4AF0-8C72-4360EBB2ACF0}"/>
          </ac:spMkLst>
        </pc:spChg>
        <pc:spChg chg="add mod">
          <ac:chgData name="Shoichi Naito" userId="02d7efe2-2191-4445-b1c6-ef7f21cdbffb" providerId="ADAL" clId="{9A72526B-A715-4809-A92B-83C79CDF550C}" dt="2020-05-06T20:25:30.240" v="6597" actId="1076"/>
          <ac:spMkLst>
            <pc:docMk/>
            <pc:sldMk cId="3072348245" sldId="398"/>
            <ac:spMk id="63" creationId="{52014B98-3FF7-4BA8-93E7-0E29490A54CE}"/>
          </ac:spMkLst>
        </pc:spChg>
        <pc:spChg chg="mod">
          <ac:chgData name="Shoichi Naito" userId="02d7efe2-2191-4445-b1c6-ef7f21cdbffb" providerId="ADAL" clId="{9A72526B-A715-4809-A92B-83C79CDF550C}" dt="2020-05-06T19:42:35.381" v="6215" actId="1038"/>
          <ac:spMkLst>
            <pc:docMk/>
            <pc:sldMk cId="3072348245" sldId="398"/>
            <ac:spMk id="108" creationId="{657F9CAF-3A52-4B5B-A762-50598C08F1D0}"/>
          </ac:spMkLst>
        </pc:spChg>
        <pc:cxnChg chg="mod">
          <ac:chgData name="Shoichi Naito" userId="02d7efe2-2191-4445-b1c6-ef7f21cdbffb" providerId="ADAL" clId="{9A72526B-A715-4809-A92B-83C79CDF550C}" dt="2020-05-06T19:42:35.381" v="6215" actId="1038"/>
          <ac:cxnSpMkLst>
            <pc:docMk/>
            <pc:sldMk cId="3072348245" sldId="398"/>
            <ac:cxnSpMk id="15" creationId="{7693A053-5EBD-445F-A863-B18294FB5B11}"/>
          </ac:cxnSpMkLst>
        </pc:cxnChg>
        <pc:cxnChg chg="mod">
          <ac:chgData name="Shoichi Naito" userId="02d7efe2-2191-4445-b1c6-ef7f21cdbffb" providerId="ADAL" clId="{9A72526B-A715-4809-A92B-83C79CDF550C}" dt="2020-05-06T20:07:53.326" v="6504" actId="1076"/>
          <ac:cxnSpMkLst>
            <pc:docMk/>
            <pc:sldMk cId="3072348245" sldId="398"/>
            <ac:cxnSpMk id="16" creationId="{EEE8EAE2-535F-417B-94A3-C0764AF786D4}"/>
          </ac:cxnSpMkLst>
        </pc:cxnChg>
        <pc:cxnChg chg="mod">
          <ac:chgData name="Shoichi Naito" userId="02d7efe2-2191-4445-b1c6-ef7f21cdbffb" providerId="ADAL" clId="{9A72526B-A715-4809-A92B-83C79CDF550C}" dt="2020-05-06T20:08:18.537" v="6509" actId="1076"/>
          <ac:cxnSpMkLst>
            <pc:docMk/>
            <pc:sldMk cId="3072348245" sldId="398"/>
            <ac:cxnSpMk id="17" creationId="{7AE5982F-7C8A-43C3-934C-B18E190FA292}"/>
          </ac:cxnSpMkLst>
        </pc:cxnChg>
        <pc:cxnChg chg="mod">
          <ac:chgData name="Shoichi Naito" userId="02d7efe2-2191-4445-b1c6-ef7f21cdbffb" providerId="ADAL" clId="{9A72526B-A715-4809-A92B-83C79CDF550C}" dt="2020-05-06T19:42:35.381" v="6215" actId="1038"/>
          <ac:cxnSpMkLst>
            <pc:docMk/>
            <pc:sldMk cId="3072348245" sldId="398"/>
            <ac:cxnSpMk id="18" creationId="{7C524610-47EE-4BFA-8D2C-014DD3D98B77}"/>
          </ac:cxnSpMkLst>
        </pc:cxnChg>
        <pc:cxnChg chg="mod">
          <ac:chgData name="Shoichi Naito" userId="02d7efe2-2191-4445-b1c6-ef7f21cdbffb" providerId="ADAL" clId="{9A72526B-A715-4809-A92B-83C79CDF550C}" dt="2020-05-06T21:12:07.709" v="7019" actId="207"/>
          <ac:cxnSpMkLst>
            <pc:docMk/>
            <pc:sldMk cId="3072348245" sldId="398"/>
            <ac:cxnSpMk id="19" creationId="{DD984723-6A82-4ADD-910A-B5CBB4F2DFDE}"/>
          </ac:cxnSpMkLst>
        </pc:cxnChg>
        <pc:cxnChg chg="mod">
          <ac:chgData name="Shoichi Naito" userId="02d7efe2-2191-4445-b1c6-ef7f21cdbffb" providerId="ADAL" clId="{9A72526B-A715-4809-A92B-83C79CDF550C}" dt="2020-05-06T20:26:06.954" v="6607" actId="1036"/>
          <ac:cxnSpMkLst>
            <pc:docMk/>
            <pc:sldMk cId="3072348245" sldId="398"/>
            <ac:cxnSpMk id="20" creationId="{E595D1EA-47A2-40A8-8FA1-3ADD0CA6F4A7}"/>
          </ac:cxnSpMkLst>
        </pc:cxnChg>
        <pc:cxnChg chg="mod">
          <ac:chgData name="Shoichi Naito" userId="02d7efe2-2191-4445-b1c6-ef7f21cdbffb" providerId="ADAL" clId="{9A72526B-A715-4809-A92B-83C79CDF550C}" dt="2020-05-06T21:44:39.468" v="7265" actId="1076"/>
          <ac:cxnSpMkLst>
            <pc:docMk/>
            <pc:sldMk cId="3072348245" sldId="398"/>
            <ac:cxnSpMk id="21" creationId="{9FFFEDE1-654D-4515-8ACF-444EE5041067}"/>
          </ac:cxnSpMkLst>
        </pc:cxnChg>
        <pc:cxnChg chg="mod">
          <ac:chgData name="Shoichi Naito" userId="02d7efe2-2191-4445-b1c6-ef7f21cdbffb" providerId="ADAL" clId="{9A72526B-A715-4809-A92B-83C79CDF550C}" dt="2020-05-06T21:44:38.537" v="7264" actId="1076"/>
          <ac:cxnSpMkLst>
            <pc:docMk/>
            <pc:sldMk cId="3072348245" sldId="398"/>
            <ac:cxnSpMk id="22" creationId="{2B913C7C-AD10-4500-A091-0A065FD099A5}"/>
          </ac:cxnSpMkLst>
        </pc:cxnChg>
        <pc:cxnChg chg="del">
          <ac:chgData name="Shoichi Naito" userId="02d7efe2-2191-4445-b1c6-ef7f21cdbffb" providerId="ADAL" clId="{9A72526B-A715-4809-A92B-83C79CDF550C}" dt="2020-05-06T19:36:20.286" v="6030"/>
          <ac:cxnSpMkLst>
            <pc:docMk/>
            <pc:sldMk cId="3072348245" sldId="398"/>
            <ac:cxnSpMk id="28" creationId="{D0A24EAD-ACE2-41CD-8E4D-84BE6664A220}"/>
          </ac:cxnSpMkLst>
        </pc:cxnChg>
        <pc:cxnChg chg="add del mod">
          <ac:chgData name="Shoichi Naito" userId="02d7efe2-2191-4445-b1c6-ef7f21cdbffb" providerId="ADAL" clId="{9A72526B-A715-4809-A92B-83C79CDF550C}" dt="2020-05-06T19:42:30.370" v="6208"/>
          <ac:cxnSpMkLst>
            <pc:docMk/>
            <pc:sldMk cId="3072348245" sldId="398"/>
            <ac:cxnSpMk id="49" creationId="{47EDAD2F-CF9B-4535-A175-811448DA78BD}"/>
          </ac:cxnSpMkLst>
        </pc:cxnChg>
        <pc:cxnChg chg="add mod">
          <ac:chgData name="Shoichi Naito" userId="02d7efe2-2191-4445-b1c6-ef7f21cdbffb" providerId="ADAL" clId="{9A72526B-A715-4809-A92B-83C79CDF550C}" dt="2020-05-06T20:25:54.128" v="6602" actId="14100"/>
          <ac:cxnSpMkLst>
            <pc:docMk/>
            <pc:sldMk cId="3072348245" sldId="398"/>
            <ac:cxnSpMk id="59" creationId="{607F46ED-76FB-4C2E-9C7B-667C658408A0}"/>
          </ac:cxnSpMkLst>
        </pc:cxnChg>
        <pc:cxnChg chg="mod">
          <ac:chgData name="Shoichi Naito" userId="02d7efe2-2191-4445-b1c6-ef7f21cdbffb" providerId="ADAL" clId="{9A72526B-A715-4809-A92B-83C79CDF550C}" dt="2020-05-06T19:42:35.381" v="6215" actId="1038"/>
          <ac:cxnSpMkLst>
            <pc:docMk/>
            <pc:sldMk cId="3072348245" sldId="398"/>
            <ac:cxnSpMk id="71" creationId="{E41468FE-031D-40E3-A211-48489506326D}"/>
          </ac:cxnSpMkLst>
        </pc:cxnChg>
        <pc:cxnChg chg="mod">
          <ac:chgData name="Shoichi Naito" userId="02d7efe2-2191-4445-b1c6-ef7f21cdbffb" providerId="ADAL" clId="{9A72526B-A715-4809-A92B-83C79CDF550C}" dt="2020-05-06T20:08:18.537" v="6509" actId="1076"/>
          <ac:cxnSpMkLst>
            <pc:docMk/>
            <pc:sldMk cId="3072348245" sldId="398"/>
            <ac:cxnSpMk id="98" creationId="{966FF7D2-6688-4779-B05D-FD62C194E704}"/>
          </ac:cxnSpMkLst>
        </pc:cxnChg>
        <pc:cxnChg chg="add mod ord">
          <ac:chgData name="Shoichi Naito" userId="02d7efe2-2191-4445-b1c6-ef7f21cdbffb" providerId="ADAL" clId="{9A72526B-A715-4809-A92B-83C79CDF550C}" dt="2020-05-06T21:45:20.664" v="7272" actId="14100"/>
          <ac:cxnSpMkLst>
            <pc:docMk/>
            <pc:sldMk cId="3072348245" sldId="398"/>
            <ac:cxnSpMk id="100" creationId="{CAED88C2-4378-4D41-B257-BC65C14BD743}"/>
          </ac:cxnSpMkLst>
        </pc:cxnChg>
        <pc:cxnChg chg="mod">
          <ac:chgData name="Shoichi Naito" userId="02d7efe2-2191-4445-b1c6-ef7f21cdbffb" providerId="ADAL" clId="{9A72526B-A715-4809-A92B-83C79CDF550C}" dt="2020-05-06T20:08:18.537" v="6509" actId="1076"/>
          <ac:cxnSpMkLst>
            <pc:docMk/>
            <pc:sldMk cId="3072348245" sldId="398"/>
            <ac:cxnSpMk id="101" creationId="{18151AAC-F432-466A-90B7-D8217EA884B9}"/>
          </ac:cxnSpMkLst>
        </pc:cxnChg>
      </pc:sldChg>
      <pc:sldChg chg="addSp modSp add ord">
        <pc:chgData name="Shoichi Naito" userId="02d7efe2-2191-4445-b1c6-ef7f21cdbffb" providerId="ADAL" clId="{9A72526B-A715-4809-A92B-83C79CDF550C}" dt="2020-05-07T02:28:10.646" v="12946" actId="14100"/>
        <pc:sldMkLst>
          <pc:docMk/>
          <pc:sldMk cId="3245784908" sldId="403"/>
        </pc:sldMkLst>
        <pc:spChg chg="mod">
          <ac:chgData name="Shoichi Naito" userId="02d7efe2-2191-4445-b1c6-ef7f21cdbffb" providerId="ADAL" clId="{9A72526B-A715-4809-A92B-83C79CDF550C}" dt="2020-05-07T00:34:30.863" v="12196"/>
          <ac:spMkLst>
            <pc:docMk/>
            <pc:sldMk cId="3245784908" sldId="403"/>
            <ac:spMk id="2" creationId="{77860A88-38B3-43F6-90DE-ECDA6073F0A3}"/>
          </ac:spMkLst>
        </pc:spChg>
        <pc:spChg chg="mod">
          <ac:chgData name="Shoichi Naito" userId="02d7efe2-2191-4445-b1c6-ef7f21cdbffb" providerId="ADAL" clId="{9A72526B-A715-4809-A92B-83C79CDF550C}" dt="2020-05-07T01:30:23.570" v="12627" actId="1076"/>
          <ac:spMkLst>
            <pc:docMk/>
            <pc:sldMk cId="3245784908" sldId="403"/>
            <ac:spMk id="8" creationId="{F0DFCF59-7CD3-493C-95BB-B096273F2844}"/>
          </ac:spMkLst>
        </pc:spChg>
        <pc:spChg chg="mod">
          <ac:chgData name="Shoichi Naito" userId="02d7efe2-2191-4445-b1c6-ef7f21cdbffb" providerId="ADAL" clId="{9A72526B-A715-4809-A92B-83C79CDF550C}" dt="2020-05-06T22:29:14.459" v="7866" actId="1036"/>
          <ac:spMkLst>
            <pc:docMk/>
            <pc:sldMk cId="3245784908" sldId="403"/>
            <ac:spMk id="22" creationId="{5D04DB88-BAD4-498A-86F0-1A97CE5EABB8}"/>
          </ac:spMkLst>
        </pc:spChg>
        <pc:cxnChg chg="mod">
          <ac:chgData name="Shoichi Naito" userId="02d7efe2-2191-4445-b1c6-ef7f21cdbffb" providerId="ADAL" clId="{9A72526B-A715-4809-A92B-83C79CDF550C}" dt="2020-05-07T01:30:23.570" v="12627" actId="1076"/>
          <ac:cxnSpMkLst>
            <pc:docMk/>
            <pc:sldMk cId="3245784908" sldId="403"/>
            <ac:cxnSpMk id="11" creationId="{6C7E3AB6-0DBE-4DC7-B4AE-38E7EFF6A74E}"/>
          </ac:cxnSpMkLst>
        </pc:cxnChg>
        <pc:cxnChg chg="mod">
          <ac:chgData name="Shoichi Naito" userId="02d7efe2-2191-4445-b1c6-ef7f21cdbffb" providerId="ADAL" clId="{9A72526B-A715-4809-A92B-83C79CDF550C}" dt="2020-05-07T01:30:23.570" v="12627" actId="1076"/>
          <ac:cxnSpMkLst>
            <pc:docMk/>
            <pc:sldMk cId="3245784908" sldId="403"/>
            <ac:cxnSpMk id="18" creationId="{BA9B0398-4D6F-4DBA-8DEF-19BFFD52E9C7}"/>
          </ac:cxnSpMkLst>
        </pc:cxnChg>
        <pc:cxnChg chg="mod">
          <ac:chgData name="Shoichi Naito" userId="02d7efe2-2191-4445-b1c6-ef7f21cdbffb" providerId="ADAL" clId="{9A72526B-A715-4809-A92B-83C79CDF550C}" dt="2020-05-07T01:30:23.570" v="12627" actId="1076"/>
          <ac:cxnSpMkLst>
            <pc:docMk/>
            <pc:sldMk cId="3245784908" sldId="403"/>
            <ac:cxnSpMk id="19" creationId="{5C06F91F-5940-4E6F-9942-54CA1E75D154}"/>
          </ac:cxnSpMkLst>
        </pc:cxnChg>
        <pc:cxnChg chg="mod">
          <ac:chgData name="Shoichi Naito" userId="02d7efe2-2191-4445-b1c6-ef7f21cdbffb" providerId="ADAL" clId="{9A72526B-A715-4809-A92B-83C79CDF550C}" dt="2020-05-07T01:30:42.176" v="12633" actId="14100"/>
          <ac:cxnSpMkLst>
            <pc:docMk/>
            <pc:sldMk cId="3245784908" sldId="403"/>
            <ac:cxnSpMk id="57" creationId="{3D40FA68-ED98-4598-8654-42B2AACAF45A}"/>
          </ac:cxnSpMkLst>
        </pc:cxnChg>
        <pc:cxnChg chg="add mod">
          <ac:chgData name="Shoichi Naito" userId="02d7efe2-2191-4445-b1c6-ef7f21cdbffb" providerId="ADAL" clId="{9A72526B-A715-4809-A92B-83C79CDF550C}" dt="2020-05-06T22:57:59.198" v="9469" actId="14100"/>
          <ac:cxnSpMkLst>
            <pc:docMk/>
            <pc:sldMk cId="3245784908" sldId="403"/>
            <ac:cxnSpMk id="83" creationId="{0C36D157-D40E-40E8-8F01-B8BED1F11062}"/>
          </ac:cxnSpMkLst>
        </pc:cxnChg>
        <pc:cxnChg chg="add mod">
          <ac:chgData name="Shoichi Naito" userId="02d7efe2-2191-4445-b1c6-ef7f21cdbffb" providerId="ADAL" clId="{9A72526B-A715-4809-A92B-83C79CDF550C}" dt="2020-05-07T02:28:10.646" v="12946" actId="14100"/>
          <ac:cxnSpMkLst>
            <pc:docMk/>
            <pc:sldMk cId="3245784908" sldId="403"/>
            <ac:cxnSpMk id="90" creationId="{431A6762-B675-4A3D-99C5-E376DC345579}"/>
          </ac:cxnSpMkLst>
        </pc:cxnChg>
        <pc:cxnChg chg="mod">
          <ac:chgData name="Shoichi Naito" userId="02d7efe2-2191-4445-b1c6-ef7f21cdbffb" providerId="ADAL" clId="{9A72526B-A715-4809-A92B-83C79CDF550C}" dt="2020-05-06T22:29:33.022" v="7876" actId="1037"/>
          <ac:cxnSpMkLst>
            <pc:docMk/>
            <pc:sldMk cId="3245784908" sldId="403"/>
            <ac:cxnSpMk id="471" creationId="{20BEEC87-6259-4974-9158-46E36B80761E}"/>
          </ac:cxnSpMkLst>
        </pc:cxnChg>
        <pc:cxnChg chg="mod">
          <ac:chgData name="Shoichi Naito" userId="02d7efe2-2191-4445-b1c6-ef7f21cdbffb" providerId="ADAL" clId="{9A72526B-A715-4809-A92B-83C79CDF550C}" dt="2020-05-06T22:58:29.768" v="9471" actId="14100"/>
          <ac:cxnSpMkLst>
            <pc:docMk/>
            <pc:sldMk cId="3245784908" sldId="403"/>
            <ac:cxnSpMk id="488" creationId="{5100DC97-D57F-42A9-853A-F86D5E77ED08}"/>
          </ac:cxnSpMkLst>
        </pc:cxnChg>
      </pc:sldChg>
      <pc:sldChg chg="addSp delSp modSp add">
        <pc:chgData name="Shoichi Naito" userId="02d7efe2-2191-4445-b1c6-ef7f21cdbffb" providerId="ADAL" clId="{9A72526B-A715-4809-A92B-83C79CDF550C}" dt="2020-05-07T02:28:21.541" v="12950"/>
        <pc:sldMkLst>
          <pc:docMk/>
          <pc:sldMk cId="2434298417" sldId="404"/>
        </pc:sldMkLst>
        <pc:spChg chg="mod">
          <ac:chgData name="Shoichi Naito" userId="02d7efe2-2191-4445-b1c6-ef7f21cdbffb" providerId="ADAL" clId="{9A72526B-A715-4809-A92B-83C79CDF550C}" dt="2020-05-07T00:34:21.825" v="12194" actId="27636"/>
          <ac:spMkLst>
            <pc:docMk/>
            <pc:sldMk cId="2434298417" sldId="404"/>
            <ac:spMk id="2" creationId="{77860A88-38B3-43F6-90DE-ECDA6073F0A3}"/>
          </ac:spMkLst>
        </pc:spChg>
        <pc:spChg chg="add mod ord">
          <ac:chgData name="Shoichi Naito" userId="02d7efe2-2191-4445-b1c6-ef7f21cdbffb" providerId="ADAL" clId="{9A72526B-A715-4809-A92B-83C79CDF550C}" dt="2020-05-06T22:52:04.311" v="9190" actId="14100"/>
          <ac:spMkLst>
            <pc:docMk/>
            <pc:sldMk cId="2434298417" sldId="404"/>
            <ac:spMk id="3" creationId="{636CDE4E-C4AC-4FF8-8D8E-C7ADDEE64ED9}"/>
          </ac:spMkLst>
        </pc:spChg>
        <pc:spChg chg="add mod">
          <ac:chgData name="Shoichi Naito" userId="02d7efe2-2191-4445-b1c6-ef7f21cdbffb" providerId="ADAL" clId="{9A72526B-A715-4809-A92B-83C79CDF550C}" dt="2020-05-06T22:35:01.845" v="8193" actId="14100"/>
          <ac:spMkLst>
            <pc:docMk/>
            <pc:sldMk cId="2434298417" sldId="404"/>
            <ac:spMk id="4" creationId="{8911FC55-78CF-42CB-98DB-C0BFF345D532}"/>
          </ac:spMkLst>
        </pc:spChg>
        <pc:spChg chg="add del">
          <ac:chgData name="Shoichi Naito" userId="02d7efe2-2191-4445-b1c6-ef7f21cdbffb" providerId="ADAL" clId="{9A72526B-A715-4809-A92B-83C79CDF550C}" dt="2020-05-06T22:36:35.079" v="8209"/>
          <ac:spMkLst>
            <pc:docMk/>
            <pc:sldMk cId="2434298417" sldId="404"/>
            <ac:spMk id="20" creationId="{F57830F1-50CF-4F44-8CE6-845796B246FE}"/>
          </ac:spMkLst>
        </pc:spChg>
        <pc:spChg chg="add del mod">
          <ac:chgData name="Shoichi Naito" userId="02d7efe2-2191-4445-b1c6-ef7f21cdbffb" providerId="ADAL" clId="{9A72526B-A715-4809-A92B-83C79CDF550C}" dt="2020-05-06T22:36:51.015" v="8213" actId="1076"/>
          <ac:spMkLst>
            <pc:docMk/>
            <pc:sldMk cId="2434298417" sldId="404"/>
            <ac:spMk id="30" creationId="{971D4A10-F514-42A5-8ABA-7A5FC8D2D253}"/>
          </ac:spMkLst>
        </pc:spChg>
        <pc:spChg chg="add del mod">
          <ac:chgData name="Shoichi Naito" userId="02d7efe2-2191-4445-b1c6-ef7f21cdbffb" providerId="ADAL" clId="{9A72526B-A715-4809-A92B-83C79CDF550C}" dt="2020-05-06T22:32:40.723" v="7991"/>
          <ac:spMkLst>
            <pc:docMk/>
            <pc:sldMk cId="2434298417" sldId="404"/>
            <ac:spMk id="83" creationId="{58D6CD9A-0831-4B01-9D15-8E4C79B6B624}"/>
          </ac:spMkLst>
        </pc:spChg>
        <pc:spChg chg="add del mod">
          <ac:chgData name="Shoichi Naito" userId="02d7efe2-2191-4445-b1c6-ef7f21cdbffb" providerId="ADAL" clId="{9A72526B-A715-4809-A92B-83C79CDF550C}" dt="2020-05-06T22:32:40.723" v="7991"/>
          <ac:spMkLst>
            <pc:docMk/>
            <pc:sldMk cId="2434298417" sldId="404"/>
            <ac:spMk id="84" creationId="{DD18E029-BDF2-40B3-A628-22FB0C9AEB05}"/>
          </ac:spMkLst>
        </pc:spChg>
        <pc:spChg chg="add mod">
          <ac:chgData name="Shoichi Naito" userId="02d7efe2-2191-4445-b1c6-ef7f21cdbffb" providerId="ADAL" clId="{9A72526B-A715-4809-A92B-83C79CDF550C}" dt="2020-05-06T23:08:17.708" v="9815"/>
          <ac:spMkLst>
            <pc:docMk/>
            <pc:sldMk cId="2434298417" sldId="404"/>
            <ac:spMk id="89" creationId="{5D32AA83-F489-40BE-A49B-A6635C83225F}"/>
          </ac:spMkLst>
        </pc:spChg>
        <pc:spChg chg="add mod">
          <ac:chgData name="Shoichi Naito" userId="02d7efe2-2191-4445-b1c6-ef7f21cdbffb" providerId="ADAL" clId="{9A72526B-A715-4809-A92B-83C79CDF550C}" dt="2020-05-06T22:37:23.443" v="8220" actId="14100"/>
          <ac:spMkLst>
            <pc:docMk/>
            <pc:sldMk cId="2434298417" sldId="404"/>
            <ac:spMk id="90" creationId="{9FE24D6E-D728-4953-B87C-7696C73E216B}"/>
          </ac:spMkLst>
        </pc:spChg>
        <pc:spChg chg="add del mod">
          <ac:chgData name="Shoichi Naito" userId="02d7efe2-2191-4445-b1c6-ef7f21cdbffb" providerId="ADAL" clId="{9A72526B-A715-4809-A92B-83C79CDF550C}" dt="2020-05-06T22:42:50.807" v="8592"/>
          <ac:spMkLst>
            <pc:docMk/>
            <pc:sldMk cId="2434298417" sldId="404"/>
            <ac:spMk id="91" creationId="{5BC7E102-C62F-4224-ABD5-0378CC740DDF}"/>
          </ac:spMkLst>
        </pc:spChg>
        <pc:spChg chg="add mod">
          <ac:chgData name="Shoichi Naito" userId="02d7efe2-2191-4445-b1c6-ef7f21cdbffb" providerId="ADAL" clId="{9A72526B-A715-4809-A92B-83C79CDF550C}" dt="2020-05-06T23:19:54.547" v="9930" actId="14100"/>
          <ac:spMkLst>
            <pc:docMk/>
            <pc:sldMk cId="2434298417" sldId="404"/>
            <ac:spMk id="92" creationId="{C6F2C756-2896-4BB2-873B-3CBC78CD3C0C}"/>
          </ac:spMkLst>
        </pc:spChg>
        <pc:spChg chg="add mod">
          <ac:chgData name="Shoichi Naito" userId="02d7efe2-2191-4445-b1c6-ef7f21cdbffb" providerId="ADAL" clId="{9A72526B-A715-4809-A92B-83C79CDF550C}" dt="2020-05-06T23:19:48.130" v="9928" actId="14100"/>
          <ac:spMkLst>
            <pc:docMk/>
            <pc:sldMk cId="2434298417" sldId="404"/>
            <ac:spMk id="93" creationId="{2C8CD3EE-E67C-490D-812A-902B0196DF2A}"/>
          </ac:spMkLst>
        </pc:spChg>
        <pc:spChg chg="add del mod">
          <ac:chgData name="Shoichi Naito" userId="02d7efe2-2191-4445-b1c6-ef7f21cdbffb" providerId="ADAL" clId="{9A72526B-A715-4809-A92B-83C79CDF550C}" dt="2020-05-06T22:56:48.911" v="9466"/>
          <ac:spMkLst>
            <pc:docMk/>
            <pc:sldMk cId="2434298417" sldId="404"/>
            <ac:spMk id="94" creationId="{1234E20B-00AF-466D-9921-DCA52A87050C}"/>
          </ac:spMkLst>
        </pc:spChg>
        <pc:spChg chg="add del mod">
          <ac:chgData name="Shoichi Naito" userId="02d7efe2-2191-4445-b1c6-ef7f21cdbffb" providerId="ADAL" clId="{9A72526B-A715-4809-A92B-83C79CDF550C}" dt="2020-05-06T22:56:47.128" v="9465"/>
          <ac:spMkLst>
            <pc:docMk/>
            <pc:sldMk cId="2434298417" sldId="404"/>
            <ac:spMk id="95" creationId="{EE23AC84-BCD6-44A5-9968-9FEA8603F9F5}"/>
          </ac:spMkLst>
        </pc:spChg>
        <pc:spChg chg="add mod">
          <ac:chgData name="Shoichi Naito" userId="02d7efe2-2191-4445-b1c6-ef7f21cdbffb" providerId="ADAL" clId="{9A72526B-A715-4809-A92B-83C79CDF550C}" dt="2020-05-06T23:07:56.102" v="9802" actId="1076"/>
          <ac:spMkLst>
            <pc:docMk/>
            <pc:sldMk cId="2434298417" sldId="404"/>
            <ac:spMk id="97" creationId="{B80090E5-62BF-4991-BDFC-61698C640AA8}"/>
          </ac:spMkLst>
        </pc:spChg>
        <pc:spChg chg="add mod">
          <ac:chgData name="Shoichi Naito" userId="02d7efe2-2191-4445-b1c6-ef7f21cdbffb" providerId="ADAL" clId="{9A72526B-A715-4809-A92B-83C79CDF550C}" dt="2020-05-06T23:05:18.116" v="9757" actId="14100"/>
          <ac:spMkLst>
            <pc:docMk/>
            <pc:sldMk cId="2434298417" sldId="404"/>
            <ac:spMk id="98" creationId="{E9901D5A-7F2F-4E18-A10C-73DC78CCAFDE}"/>
          </ac:spMkLst>
        </pc:spChg>
        <pc:cxnChg chg="add del">
          <ac:chgData name="Shoichi Naito" userId="02d7efe2-2191-4445-b1c6-ef7f21cdbffb" providerId="ADAL" clId="{9A72526B-A715-4809-A92B-83C79CDF550C}" dt="2020-05-06T22:36:51.675" v="8214"/>
          <ac:cxnSpMkLst>
            <pc:docMk/>
            <pc:sldMk cId="2434298417" sldId="404"/>
            <ac:cxnSpMk id="37" creationId="{916BE7C2-C1BB-4140-92C9-FDB4EB971348}"/>
          </ac:cxnSpMkLst>
        </pc:cxnChg>
        <pc:cxnChg chg="del mod">
          <ac:chgData name="Shoichi Naito" userId="02d7efe2-2191-4445-b1c6-ef7f21cdbffb" providerId="ADAL" clId="{9A72526B-A715-4809-A92B-83C79CDF550C}" dt="2020-05-07T01:31:57.242" v="12651" actId="478"/>
          <ac:cxnSpMkLst>
            <pc:docMk/>
            <pc:sldMk cId="2434298417" sldId="404"/>
            <ac:cxnSpMk id="57" creationId="{3D40FA68-ED98-4598-8654-42B2AACAF45A}"/>
          </ac:cxnSpMkLst>
        </pc:cxnChg>
        <pc:cxnChg chg="add mod">
          <ac:chgData name="Shoichi Naito" userId="02d7efe2-2191-4445-b1c6-ef7f21cdbffb" providerId="ADAL" clId="{9A72526B-A715-4809-A92B-83C79CDF550C}" dt="2020-05-06T22:32:57.953" v="7994" actId="14100"/>
          <ac:cxnSpMkLst>
            <pc:docMk/>
            <pc:sldMk cId="2434298417" sldId="404"/>
            <ac:cxnSpMk id="85" creationId="{913A7AAD-AC60-4EEB-8165-D2EEDCA120F0}"/>
          </ac:cxnSpMkLst>
        </pc:cxnChg>
        <pc:cxnChg chg="add del">
          <ac:chgData name="Shoichi Naito" userId="02d7efe2-2191-4445-b1c6-ef7f21cdbffb" providerId="ADAL" clId="{9A72526B-A715-4809-A92B-83C79CDF550C}" dt="2020-05-07T01:31:54.552" v="12650"/>
          <ac:cxnSpMkLst>
            <pc:docMk/>
            <pc:sldMk cId="2434298417" sldId="404"/>
            <ac:cxnSpMk id="91" creationId="{1817C58C-3F94-41C9-9028-6BE464DA733F}"/>
          </ac:cxnSpMkLst>
        </pc:cxnChg>
        <pc:cxnChg chg="add del">
          <ac:chgData name="Shoichi Naito" userId="02d7efe2-2191-4445-b1c6-ef7f21cdbffb" providerId="ADAL" clId="{9A72526B-A715-4809-A92B-83C79CDF550C}" dt="2020-05-07T02:28:21.541" v="12950"/>
          <ac:cxnSpMkLst>
            <pc:docMk/>
            <pc:sldMk cId="2434298417" sldId="404"/>
            <ac:cxnSpMk id="94" creationId="{F0AF13C2-2DE7-4C6A-87B8-094AB1FC17F4}"/>
          </ac:cxnSpMkLst>
        </pc:cxnChg>
        <pc:cxnChg chg="add">
          <ac:chgData name="Shoichi Naito" userId="02d7efe2-2191-4445-b1c6-ef7f21cdbffb" providerId="ADAL" clId="{9A72526B-A715-4809-A92B-83C79CDF550C}" dt="2020-05-06T22:58:54.359" v="9472"/>
          <ac:cxnSpMkLst>
            <pc:docMk/>
            <pc:sldMk cId="2434298417" sldId="404"/>
            <ac:cxnSpMk id="96" creationId="{0ED77CBC-7215-4ED5-908B-0DBB5A7E8DB1}"/>
          </ac:cxnSpMkLst>
        </pc:cxnChg>
      </pc:sldChg>
      <pc:sldChg chg="addSp delSp modSp add ord addCm delCm">
        <pc:chgData name="Shoichi Naito" userId="02d7efe2-2191-4445-b1c6-ef7f21cdbffb" providerId="ADAL" clId="{9A72526B-A715-4809-A92B-83C79CDF550C}" dt="2020-05-07T02:28:18.367" v="12948" actId="167"/>
        <pc:sldMkLst>
          <pc:docMk/>
          <pc:sldMk cId="2045835325" sldId="406"/>
        </pc:sldMkLst>
        <pc:spChg chg="mod">
          <ac:chgData name="Shoichi Naito" userId="02d7efe2-2191-4445-b1c6-ef7f21cdbffb" providerId="ADAL" clId="{9A72526B-A715-4809-A92B-83C79CDF550C}" dt="2020-05-07T00:34:27.478" v="12195"/>
          <ac:spMkLst>
            <pc:docMk/>
            <pc:sldMk cId="2045835325" sldId="406"/>
            <ac:spMk id="2" creationId="{77860A88-38B3-43F6-90DE-ECDA6073F0A3}"/>
          </ac:spMkLst>
        </pc:spChg>
        <pc:spChg chg="add del mod">
          <ac:chgData name="Shoichi Naito" userId="02d7efe2-2191-4445-b1c6-ef7f21cdbffb" providerId="ADAL" clId="{9A72526B-A715-4809-A92B-83C79CDF550C}" dt="2020-05-06T23:14:24.292" v="9820"/>
          <ac:spMkLst>
            <pc:docMk/>
            <pc:sldMk cId="2045835325" sldId="406"/>
            <ac:spMk id="3" creationId="{CB8D9DE3-4DD7-48DD-B48D-43FF0A7C0A3A}"/>
          </ac:spMkLst>
        </pc:spChg>
        <pc:spChg chg="mod">
          <ac:chgData name="Shoichi Naito" userId="02d7efe2-2191-4445-b1c6-ef7f21cdbffb" providerId="ADAL" clId="{9A72526B-A715-4809-A92B-83C79CDF550C}" dt="2020-05-06T23:15:11.726" v="9837" actId="20577"/>
          <ac:spMkLst>
            <pc:docMk/>
            <pc:sldMk cId="2045835325" sldId="406"/>
            <ac:spMk id="8" creationId="{F0DFCF59-7CD3-493C-95BB-B096273F2844}"/>
          </ac:spMkLst>
        </pc:spChg>
        <pc:spChg chg="add mod ord">
          <ac:chgData name="Shoichi Naito" userId="02d7efe2-2191-4445-b1c6-ef7f21cdbffb" providerId="ADAL" clId="{9A72526B-A715-4809-A92B-83C79CDF550C}" dt="2020-05-07T01:31:17.258" v="12644" actId="166"/>
          <ac:spMkLst>
            <pc:docMk/>
            <pc:sldMk cId="2045835325" sldId="406"/>
            <ac:spMk id="84" creationId="{9958013B-4E08-4AAD-9A91-52A2F936AD45}"/>
          </ac:spMkLst>
        </pc:spChg>
        <pc:spChg chg="add mod ord">
          <ac:chgData name="Shoichi Naito" userId="02d7efe2-2191-4445-b1c6-ef7f21cdbffb" providerId="ADAL" clId="{9A72526B-A715-4809-A92B-83C79CDF550C}" dt="2020-05-07T01:31:30.999" v="12647" actId="1076"/>
          <ac:spMkLst>
            <pc:docMk/>
            <pc:sldMk cId="2045835325" sldId="406"/>
            <ac:spMk id="85" creationId="{E49EA7BA-B39D-4F85-9DC9-12163BB48BAA}"/>
          </ac:spMkLst>
        </pc:spChg>
        <pc:spChg chg="add mod">
          <ac:chgData name="Shoichi Naito" userId="02d7efe2-2191-4445-b1c6-ef7f21cdbffb" providerId="ADAL" clId="{9A72526B-A715-4809-A92B-83C79CDF550C}" dt="2020-05-06T23:16:38.891" v="9889" actId="1076"/>
          <ac:spMkLst>
            <pc:docMk/>
            <pc:sldMk cId="2045835325" sldId="406"/>
            <ac:spMk id="86" creationId="{9442DBD4-CDE6-4BF3-99D8-96E932477C8D}"/>
          </ac:spMkLst>
        </pc:spChg>
        <pc:spChg chg="add mod">
          <ac:chgData name="Shoichi Naito" userId="02d7efe2-2191-4445-b1c6-ef7f21cdbffb" providerId="ADAL" clId="{9A72526B-A715-4809-A92B-83C79CDF550C}" dt="2020-05-06T23:30:24.855" v="9954" actId="14100"/>
          <ac:spMkLst>
            <pc:docMk/>
            <pc:sldMk cId="2045835325" sldId="406"/>
            <ac:spMk id="87" creationId="{D083232B-6F41-47D8-804F-8EB3585873BC}"/>
          </ac:spMkLst>
        </pc:spChg>
        <pc:spChg chg="add mod">
          <ac:chgData name="Shoichi Naito" userId="02d7efe2-2191-4445-b1c6-ef7f21cdbffb" providerId="ADAL" clId="{9A72526B-A715-4809-A92B-83C79CDF550C}" dt="2020-05-06T23:30:20.915" v="9953" actId="14100"/>
          <ac:spMkLst>
            <pc:docMk/>
            <pc:sldMk cId="2045835325" sldId="406"/>
            <ac:spMk id="88" creationId="{92CFB60A-8CD8-4988-A8FC-FC5FA6222119}"/>
          </ac:spMkLst>
        </pc:spChg>
        <pc:spChg chg="add mod">
          <ac:chgData name="Shoichi Naito" userId="02d7efe2-2191-4445-b1c6-ef7f21cdbffb" providerId="ADAL" clId="{9A72526B-A715-4809-A92B-83C79CDF550C}" dt="2020-05-06T23:19:16.416" v="9926" actId="207"/>
          <ac:spMkLst>
            <pc:docMk/>
            <pc:sldMk cId="2045835325" sldId="406"/>
            <ac:spMk id="89" creationId="{6B10500E-1F7A-49C9-8E87-3E368A2B1D54}"/>
          </ac:spMkLst>
        </pc:spChg>
        <pc:cxnChg chg="mod">
          <ac:chgData name="Shoichi Naito" userId="02d7efe2-2191-4445-b1c6-ef7f21cdbffb" providerId="ADAL" clId="{9A72526B-A715-4809-A92B-83C79CDF550C}" dt="2020-05-06T23:16:15.086" v="9877" actId="1076"/>
          <ac:cxnSpMkLst>
            <pc:docMk/>
            <pc:sldMk cId="2045835325" sldId="406"/>
            <ac:cxnSpMk id="10" creationId="{EFA4B42E-ACA1-4A81-AB2A-4357AA684153}"/>
          </ac:cxnSpMkLst>
        </pc:cxnChg>
        <pc:cxnChg chg="del mod">
          <ac:chgData name="Shoichi Naito" userId="02d7efe2-2191-4445-b1c6-ef7f21cdbffb" providerId="ADAL" clId="{9A72526B-A715-4809-A92B-83C79CDF550C}" dt="2020-05-07T01:30:58.329" v="12637"/>
          <ac:cxnSpMkLst>
            <pc:docMk/>
            <pc:sldMk cId="2045835325" sldId="406"/>
            <ac:cxnSpMk id="57" creationId="{3D40FA68-ED98-4598-8654-42B2AACAF45A}"/>
          </ac:cxnSpMkLst>
        </pc:cxnChg>
        <pc:cxnChg chg="add">
          <ac:chgData name="Shoichi Naito" userId="02d7efe2-2191-4445-b1c6-ef7f21cdbffb" providerId="ADAL" clId="{9A72526B-A715-4809-A92B-83C79CDF550C}" dt="2020-05-07T01:30:53.508" v="12636"/>
          <ac:cxnSpMkLst>
            <pc:docMk/>
            <pc:sldMk cId="2045835325" sldId="406"/>
            <ac:cxnSpMk id="90" creationId="{839222A8-4BBF-4C9D-946B-2157F43D272D}"/>
          </ac:cxnSpMkLst>
        </pc:cxnChg>
        <pc:cxnChg chg="add ord">
          <ac:chgData name="Shoichi Naito" userId="02d7efe2-2191-4445-b1c6-ef7f21cdbffb" providerId="ADAL" clId="{9A72526B-A715-4809-A92B-83C79CDF550C}" dt="2020-05-07T02:28:18.367" v="12948" actId="167"/>
          <ac:cxnSpMkLst>
            <pc:docMk/>
            <pc:sldMk cId="2045835325" sldId="406"/>
            <ac:cxnSpMk id="91" creationId="{FD351BA0-2496-4647-AF81-2E333572FD24}"/>
          </ac:cxnSpMkLst>
        </pc:cxnChg>
      </pc:sldChg>
      <pc:sldChg chg="addSp delSp modSp add">
        <pc:chgData name="Shoichi Naito" userId="02d7efe2-2191-4445-b1c6-ef7f21cdbffb" providerId="ADAL" clId="{9A72526B-A715-4809-A92B-83C79CDF550C}" dt="2020-05-07T02:23:47.169" v="12769" actId="14100"/>
        <pc:sldMkLst>
          <pc:docMk/>
          <pc:sldMk cId="2521457467" sldId="408"/>
        </pc:sldMkLst>
        <pc:spChg chg="mod">
          <ac:chgData name="Shoichi Naito" userId="02d7efe2-2191-4445-b1c6-ef7f21cdbffb" providerId="ADAL" clId="{9A72526B-A715-4809-A92B-83C79CDF550C}" dt="2020-05-07T00:34:46.986" v="12202"/>
          <ac:spMkLst>
            <pc:docMk/>
            <pc:sldMk cId="2521457467" sldId="408"/>
            <ac:spMk id="2" creationId="{77860A88-38B3-43F6-90DE-ECDA6073F0A3}"/>
          </ac:spMkLst>
        </pc:spChg>
        <pc:spChg chg="add mod">
          <ac:chgData name="Shoichi Naito" userId="02d7efe2-2191-4445-b1c6-ef7f21cdbffb" providerId="ADAL" clId="{9A72526B-A715-4809-A92B-83C79CDF550C}" dt="2020-05-07T01:49:17.957" v="12725" actId="1076"/>
          <ac:spMkLst>
            <pc:docMk/>
            <pc:sldMk cId="2521457467" sldId="408"/>
            <ac:spMk id="3" creationId="{B1F8A971-1816-4DA9-954E-A718203314B6}"/>
          </ac:spMkLst>
        </pc:spChg>
        <pc:spChg chg="add mod">
          <ac:chgData name="Shoichi Naito" userId="02d7efe2-2191-4445-b1c6-ef7f21cdbffb" providerId="ADAL" clId="{9A72526B-A715-4809-A92B-83C79CDF550C}" dt="2020-05-07T00:43:51.620" v="12267" actId="207"/>
          <ac:spMkLst>
            <pc:docMk/>
            <pc:sldMk cId="2521457467" sldId="408"/>
            <ac:spMk id="4" creationId="{D8FE4357-288C-47A2-A568-45C1331445A7}"/>
          </ac:spMkLst>
        </pc:spChg>
        <pc:spChg chg="mod">
          <ac:chgData name="Shoichi Naito" userId="02d7efe2-2191-4445-b1c6-ef7f21cdbffb" providerId="ADAL" clId="{9A72526B-A715-4809-A92B-83C79CDF550C}" dt="2020-05-07T00:51:29.076" v="12332" actId="207"/>
          <ac:spMkLst>
            <pc:docMk/>
            <pc:sldMk cId="2521457467" sldId="408"/>
            <ac:spMk id="5" creationId="{13C38C52-06FC-4C19-AF99-5C0CB898E03E}"/>
          </ac:spMkLst>
        </pc:spChg>
        <pc:spChg chg="mod">
          <ac:chgData name="Shoichi Naito" userId="02d7efe2-2191-4445-b1c6-ef7f21cdbffb" providerId="ADAL" clId="{9A72526B-A715-4809-A92B-83C79CDF550C}" dt="2020-05-07T00:51:29.076" v="12332" actId="207"/>
          <ac:spMkLst>
            <pc:docMk/>
            <pc:sldMk cId="2521457467" sldId="408"/>
            <ac:spMk id="6" creationId="{F7CD7ECF-1A33-4A43-8695-34F18F759F52}"/>
          </ac:spMkLst>
        </pc:spChg>
        <pc:spChg chg="mod">
          <ac:chgData name="Shoichi Naito" userId="02d7efe2-2191-4445-b1c6-ef7f21cdbffb" providerId="ADAL" clId="{9A72526B-A715-4809-A92B-83C79CDF550C}" dt="2020-05-07T00:51:34.134" v="12333" actId="207"/>
          <ac:spMkLst>
            <pc:docMk/>
            <pc:sldMk cId="2521457467" sldId="408"/>
            <ac:spMk id="7" creationId="{A85A3CA7-D50C-4B25-93B5-B33A7C958498}"/>
          </ac:spMkLst>
        </pc:spChg>
        <pc:spChg chg="mod">
          <ac:chgData name="Shoichi Naito" userId="02d7efe2-2191-4445-b1c6-ef7f21cdbffb" providerId="ADAL" clId="{9A72526B-A715-4809-A92B-83C79CDF550C}" dt="2020-05-07T01:33:17.713" v="12656" actId="207"/>
          <ac:spMkLst>
            <pc:docMk/>
            <pc:sldMk cId="2521457467" sldId="408"/>
            <ac:spMk id="8" creationId="{F0DFCF59-7CD3-493C-95BB-B096273F2844}"/>
          </ac:spMkLst>
        </pc:spChg>
        <pc:spChg chg="add del mod">
          <ac:chgData name="Shoichi Naito" userId="02d7efe2-2191-4445-b1c6-ef7f21cdbffb" providerId="ADAL" clId="{9A72526B-A715-4809-A92B-83C79CDF550C}" dt="2020-05-07T00:44:29.525" v="12274"/>
          <ac:spMkLst>
            <pc:docMk/>
            <pc:sldMk cId="2521457467" sldId="408"/>
            <ac:spMk id="12" creationId="{295E1F73-3739-460B-8866-AAB6298FBF0D}"/>
          </ac:spMkLst>
        </pc:spChg>
        <pc:spChg chg="add del mod">
          <ac:chgData name="Shoichi Naito" userId="02d7efe2-2191-4445-b1c6-ef7f21cdbffb" providerId="ADAL" clId="{9A72526B-A715-4809-A92B-83C79CDF550C}" dt="2020-05-07T00:45:43.619" v="12283"/>
          <ac:spMkLst>
            <pc:docMk/>
            <pc:sldMk cId="2521457467" sldId="408"/>
            <ac:spMk id="13" creationId="{EDCC5322-2AA3-42DB-869A-08C31D870E96}"/>
          </ac:spMkLst>
        </pc:spChg>
        <pc:spChg chg="mod">
          <ac:chgData name="Shoichi Naito" userId="02d7efe2-2191-4445-b1c6-ef7f21cdbffb" providerId="ADAL" clId="{9A72526B-A715-4809-A92B-83C79CDF550C}" dt="2020-05-07T00:51:21.242" v="12330" actId="207"/>
          <ac:spMkLst>
            <pc:docMk/>
            <pc:sldMk cId="2521457467" sldId="408"/>
            <ac:spMk id="14" creationId="{F7334D0C-4EB4-48E7-97E7-EDAD8FAB5DE1}"/>
          </ac:spMkLst>
        </pc:spChg>
        <pc:spChg chg="mod">
          <ac:chgData name="Shoichi Naito" userId="02d7efe2-2191-4445-b1c6-ef7f21cdbffb" providerId="ADAL" clId="{9A72526B-A715-4809-A92B-83C79CDF550C}" dt="2020-05-07T00:51:23.791" v="12331" actId="207"/>
          <ac:spMkLst>
            <pc:docMk/>
            <pc:sldMk cId="2521457467" sldId="408"/>
            <ac:spMk id="15" creationId="{BB513C3F-50A7-47D3-9C22-6D4D84E2D0F7}"/>
          </ac:spMkLst>
        </pc:spChg>
        <pc:spChg chg="mod">
          <ac:chgData name="Shoichi Naito" userId="02d7efe2-2191-4445-b1c6-ef7f21cdbffb" providerId="ADAL" clId="{9A72526B-A715-4809-A92B-83C79CDF550C}" dt="2020-05-07T00:51:21.242" v="12330" actId="207"/>
          <ac:spMkLst>
            <pc:docMk/>
            <pc:sldMk cId="2521457467" sldId="408"/>
            <ac:spMk id="16" creationId="{76B11887-B16A-4BE4-B38A-F0426ED9B678}"/>
          </ac:spMkLst>
        </pc:spChg>
        <pc:spChg chg="add del mod">
          <ac:chgData name="Shoichi Naito" userId="02d7efe2-2191-4445-b1c6-ef7f21cdbffb" providerId="ADAL" clId="{9A72526B-A715-4809-A92B-83C79CDF550C}" dt="2020-05-07T00:47:45.010" v="12290"/>
          <ac:spMkLst>
            <pc:docMk/>
            <pc:sldMk cId="2521457467" sldId="408"/>
            <ac:spMk id="20" creationId="{AF47D9C2-E0BF-49EB-9B5A-001BBC8CAFDD}"/>
          </ac:spMkLst>
        </pc:spChg>
        <pc:spChg chg="mod">
          <ac:chgData name="Shoichi Naito" userId="02d7efe2-2191-4445-b1c6-ef7f21cdbffb" providerId="ADAL" clId="{9A72526B-A715-4809-A92B-83C79CDF550C}" dt="2020-05-07T00:51:21.242" v="12330" actId="207"/>
          <ac:spMkLst>
            <pc:docMk/>
            <pc:sldMk cId="2521457467" sldId="408"/>
            <ac:spMk id="21" creationId="{53DAF260-9EED-4006-B159-99A500943784}"/>
          </ac:spMkLst>
        </pc:spChg>
        <pc:spChg chg="mod">
          <ac:chgData name="Shoichi Naito" userId="02d7efe2-2191-4445-b1c6-ef7f21cdbffb" providerId="ADAL" clId="{9A72526B-A715-4809-A92B-83C79CDF550C}" dt="2020-05-07T00:51:21.242" v="12330" actId="207"/>
          <ac:spMkLst>
            <pc:docMk/>
            <pc:sldMk cId="2521457467" sldId="408"/>
            <ac:spMk id="22" creationId="{5D04DB88-BAD4-498A-86F0-1A97CE5EABB8}"/>
          </ac:spMkLst>
        </pc:spChg>
        <pc:spChg chg="mod">
          <ac:chgData name="Shoichi Naito" userId="02d7efe2-2191-4445-b1c6-ef7f21cdbffb" providerId="ADAL" clId="{9A72526B-A715-4809-A92B-83C79CDF550C}" dt="2020-05-07T00:51:21.242" v="12330" actId="207"/>
          <ac:spMkLst>
            <pc:docMk/>
            <pc:sldMk cId="2521457467" sldId="408"/>
            <ac:spMk id="23" creationId="{CFD21EAE-F307-4343-998A-0D87B14B6FBA}"/>
          </ac:spMkLst>
        </pc:spChg>
        <pc:spChg chg="mod">
          <ac:chgData name="Shoichi Naito" userId="02d7efe2-2191-4445-b1c6-ef7f21cdbffb" providerId="ADAL" clId="{9A72526B-A715-4809-A92B-83C79CDF550C}" dt="2020-05-07T00:51:21.242" v="12330" actId="207"/>
          <ac:spMkLst>
            <pc:docMk/>
            <pc:sldMk cId="2521457467" sldId="408"/>
            <ac:spMk id="24" creationId="{71D0C221-3E3E-42CD-A60E-AD9ADA5A2811}"/>
          </ac:spMkLst>
        </pc:spChg>
        <pc:spChg chg="mod">
          <ac:chgData name="Shoichi Naito" userId="02d7efe2-2191-4445-b1c6-ef7f21cdbffb" providerId="ADAL" clId="{9A72526B-A715-4809-A92B-83C79CDF550C}" dt="2020-05-07T00:51:21.242" v="12330" actId="207"/>
          <ac:spMkLst>
            <pc:docMk/>
            <pc:sldMk cId="2521457467" sldId="408"/>
            <ac:spMk id="25" creationId="{25A56979-E338-4EFE-B9C0-20A227448F39}"/>
          </ac:spMkLst>
        </pc:spChg>
        <pc:spChg chg="mod">
          <ac:chgData name="Shoichi Naito" userId="02d7efe2-2191-4445-b1c6-ef7f21cdbffb" providerId="ADAL" clId="{9A72526B-A715-4809-A92B-83C79CDF550C}" dt="2020-05-07T00:51:21.242" v="12330" actId="207"/>
          <ac:spMkLst>
            <pc:docMk/>
            <pc:sldMk cId="2521457467" sldId="408"/>
            <ac:spMk id="26" creationId="{656E3C20-96C4-4CB0-B94D-F90315531178}"/>
          </ac:spMkLst>
        </pc:spChg>
        <pc:spChg chg="mod">
          <ac:chgData name="Shoichi Naito" userId="02d7efe2-2191-4445-b1c6-ef7f21cdbffb" providerId="ADAL" clId="{9A72526B-A715-4809-A92B-83C79CDF550C}" dt="2020-05-07T00:51:21.242" v="12330" actId="207"/>
          <ac:spMkLst>
            <pc:docMk/>
            <pc:sldMk cId="2521457467" sldId="408"/>
            <ac:spMk id="27" creationId="{F0A978B6-E640-41B2-A635-8F6BAF48892D}"/>
          </ac:spMkLst>
        </pc:spChg>
        <pc:spChg chg="mod">
          <ac:chgData name="Shoichi Naito" userId="02d7efe2-2191-4445-b1c6-ef7f21cdbffb" providerId="ADAL" clId="{9A72526B-A715-4809-A92B-83C79CDF550C}" dt="2020-05-07T00:51:21.242" v="12330" actId="207"/>
          <ac:spMkLst>
            <pc:docMk/>
            <pc:sldMk cId="2521457467" sldId="408"/>
            <ac:spMk id="28" creationId="{55F8E296-47E6-4BF4-928F-45F90A0C4C09}"/>
          </ac:spMkLst>
        </pc:spChg>
        <pc:spChg chg="mod">
          <ac:chgData name="Shoichi Naito" userId="02d7efe2-2191-4445-b1c6-ef7f21cdbffb" providerId="ADAL" clId="{9A72526B-A715-4809-A92B-83C79CDF550C}" dt="2020-05-07T00:51:21.242" v="12330" actId="207"/>
          <ac:spMkLst>
            <pc:docMk/>
            <pc:sldMk cId="2521457467" sldId="408"/>
            <ac:spMk id="29" creationId="{74E058FD-2338-499F-8132-84A5CBE581AB}"/>
          </ac:spMkLst>
        </pc:spChg>
        <pc:spChg chg="mod">
          <ac:chgData name="Shoichi Naito" userId="02d7efe2-2191-4445-b1c6-ef7f21cdbffb" providerId="ADAL" clId="{9A72526B-A715-4809-A92B-83C79CDF550C}" dt="2020-05-07T00:51:21.242" v="12330" actId="207"/>
          <ac:spMkLst>
            <pc:docMk/>
            <pc:sldMk cId="2521457467" sldId="408"/>
            <ac:spMk id="30" creationId="{971D4A10-F514-42A5-8ABA-7A5FC8D2D253}"/>
          </ac:spMkLst>
        </pc:spChg>
        <pc:spChg chg="add del mod">
          <ac:chgData name="Shoichi Naito" userId="02d7efe2-2191-4445-b1c6-ef7f21cdbffb" providerId="ADAL" clId="{9A72526B-A715-4809-A92B-83C79CDF550C}" dt="2020-05-07T01:07:55.492" v="12504"/>
          <ac:spMkLst>
            <pc:docMk/>
            <pc:sldMk cId="2521457467" sldId="408"/>
            <ac:spMk id="31" creationId="{767B1404-6D22-4BB2-A315-F8127415F4B7}"/>
          </ac:spMkLst>
        </pc:spChg>
        <pc:spChg chg="add mod">
          <ac:chgData name="Shoichi Naito" userId="02d7efe2-2191-4445-b1c6-ef7f21cdbffb" providerId="ADAL" clId="{9A72526B-A715-4809-A92B-83C79CDF550C}" dt="2020-05-07T01:49:17.957" v="12725" actId="1076"/>
          <ac:spMkLst>
            <pc:docMk/>
            <pc:sldMk cId="2521457467" sldId="408"/>
            <ac:spMk id="34" creationId="{5AD98E70-48F3-4CA4-BDAB-D3F395EE4A55}"/>
          </ac:spMkLst>
        </pc:spChg>
        <pc:spChg chg="add del mod">
          <ac:chgData name="Shoichi Naito" userId="02d7efe2-2191-4445-b1c6-ef7f21cdbffb" providerId="ADAL" clId="{9A72526B-A715-4809-A92B-83C79CDF550C}" dt="2020-05-07T01:12:30.070" v="12530"/>
          <ac:spMkLst>
            <pc:docMk/>
            <pc:sldMk cId="2521457467" sldId="408"/>
            <ac:spMk id="42" creationId="{A8637946-7E0B-42B3-8F13-94A4978C6C15}"/>
          </ac:spMkLst>
        </pc:spChg>
        <pc:spChg chg="add del mod">
          <ac:chgData name="Shoichi Naito" userId="02d7efe2-2191-4445-b1c6-ef7f21cdbffb" providerId="ADAL" clId="{9A72526B-A715-4809-A92B-83C79CDF550C}" dt="2020-05-07T01:12:43.420" v="12532"/>
          <ac:spMkLst>
            <pc:docMk/>
            <pc:sldMk cId="2521457467" sldId="408"/>
            <ac:spMk id="43" creationId="{89043555-0F33-45EF-B4E1-CC2AB720CE66}"/>
          </ac:spMkLst>
        </pc:spChg>
        <pc:spChg chg="add del mod">
          <ac:chgData name="Shoichi Naito" userId="02d7efe2-2191-4445-b1c6-ef7f21cdbffb" providerId="ADAL" clId="{9A72526B-A715-4809-A92B-83C79CDF550C}" dt="2020-05-07T01:34:32.448" v="12670"/>
          <ac:spMkLst>
            <pc:docMk/>
            <pc:sldMk cId="2521457467" sldId="408"/>
            <ac:spMk id="44" creationId="{8A2E526E-E908-4873-9F8C-BA4A67A87A64}"/>
          </ac:spMkLst>
        </pc:spChg>
        <pc:spChg chg="mod">
          <ac:chgData name="Shoichi Naito" userId="02d7efe2-2191-4445-b1c6-ef7f21cdbffb" providerId="ADAL" clId="{9A72526B-A715-4809-A92B-83C79CDF550C}" dt="2020-05-07T00:51:21.242" v="12330" actId="207"/>
          <ac:spMkLst>
            <pc:docMk/>
            <pc:sldMk cId="2521457467" sldId="408"/>
            <ac:spMk id="60" creationId="{61403CB9-DF81-4679-9F64-5192E994B75D}"/>
          </ac:spMkLst>
        </pc:spChg>
        <pc:spChg chg="mod">
          <ac:chgData name="Shoichi Naito" userId="02d7efe2-2191-4445-b1c6-ef7f21cdbffb" providerId="ADAL" clId="{9A72526B-A715-4809-A92B-83C79CDF550C}" dt="2020-05-07T00:51:21.242" v="12330" actId="207"/>
          <ac:spMkLst>
            <pc:docMk/>
            <pc:sldMk cId="2521457467" sldId="408"/>
            <ac:spMk id="62" creationId="{4306A713-C86F-4B6C-BCF6-D462079F4E19}"/>
          </ac:spMkLst>
        </pc:spChg>
        <pc:spChg chg="mod">
          <ac:chgData name="Shoichi Naito" userId="02d7efe2-2191-4445-b1c6-ef7f21cdbffb" providerId="ADAL" clId="{9A72526B-A715-4809-A92B-83C79CDF550C}" dt="2020-05-07T00:51:21.242" v="12330" actId="207"/>
          <ac:spMkLst>
            <pc:docMk/>
            <pc:sldMk cId="2521457467" sldId="408"/>
            <ac:spMk id="63" creationId="{33125766-7096-4FA2-8459-7873E1D3586C}"/>
          </ac:spMkLst>
        </pc:spChg>
        <pc:spChg chg="add del mod">
          <ac:chgData name="Shoichi Naito" userId="02d7efe2-2191-4445-b1c6-ef7f21cdbffb" providerId="ADAL" clId="{9A72526B-A715-4809-A92B-83C79CDF550C}" dt="2020-05-07T01:36:33.131" v="12684"/>
          <ac:spMkLst>
            <pc:docMk/>
            <pc:sldMk cId="2521457467" sldId="408"/>
            <ac:spMk id="65" creationId="{B3B229E5-DFF2-4558-ABBD-1179386A74FF}"/>
          </ac:spMkLst>
        </pc:spChg>
        <pc:spChg chg="add del mod">
          <ac:chgData name="Shoichi Naito" userId="02d7efe2-2191-4445-b1c6-ef7f21cdbffb" providerId="ADAL" clId="{9A72526B-A715-4809-A92B-83C79CDF550C}" dt="2020-05-07T01:38:00.809" v="12688"/>
          <ac:spMkLst>
            <pc:docMk/>
            <pc:sldMk cId="2521457467" sldId="408"/>
            <ac:spMk id="66" creationId="{8BD3FB8C-7BC7-46EF-9A92-E0978432B8AF}"/>
          </ac:spMkLst>
        </pc:spChg>
        <pc:spChg chg="add mod">
          <ac:chgData name="Shoichi Naito" userId="02d7efe2-2191-4445-b1c6-ef7f21cdbffb" providerId="ADAL" clId="{9A72526B-A715-4809-A92B-83C79CDF550C}" dt="2020-05-07T01:39:46.700" v="12691" actId="208"/>
          <ac:spMkLst>
            <pc:docMk/>
            <pc:sldMk cId="2521457467" sldId="408"/>
            <ac:spMk id="67" creationId="{933982AA-5F2F-4825-8DA3-683062A4EA59}"/>
          </ac:spMkLst>
        </pc:spChg>
        <pc:spChg chg="mod">
          <ac:chgData name="Shoichi Naito" userId="02d7efe2-2191-4445-b1c6-ef7f21cdbffb" providerId="ADAL" clId="{9A72526B-A715-4809-A92B-83C79CDF550C}" dt="2020-05-07T00:51:21.242" v="12330" actId="207"/>
          <ac:spMkLst>
            <pc:docMk/>
            <pc:sldMk cId="2521457467" sldId="408"/>
            <ac:spMk id="71" creationId="{7CCF9716-63C7-45AA-87F5-48AC2B3FABEA}"/>
          </ac:spMkLst>
        </pc:spChg>
        <pc:spChg chg="mod">
          <ac:chgData name="Shoichi Naito" userId="02d7efe2-2191-4445-b1c6-ef7f21cdbffb" providerId="ADAL" clId="{9A72526B-A715-4809-A92B-83C79CDF550C}" dt="2020-05-07T00:51:21.242" v="12330" actId="207"/>
          <ac:spMkLst>
            <pc:docMk/>
            <pc:sldMk cId="2521457467" sldId="408"/>
            <ac:spMk id="73" creationId="{C49AEC5A-D3C3-4A57-AD2C-2CEF83317770}"/>
          </ac:spMkLst>
        </pc:spChg>
        <pc:spChg chg="mod">
          <ac:chgData name="Shoichi Naito" userId="02d7efe2-2191-4445-b1c6-ef7f21cdbffb" providerId="ADAL" clId="{9A72526B-A715-4809-A92B-83C79CDF550C}" dt="2020-05-07T00:51:21.242" v="12330" actId="207"/>
          <ac:spMkLst>
            <pc:docMk/>
            <pc:sldMk cId="2521457467" sldId="408"/>
            <ac:spMk id="74" creationId="{355102A1-145F-4AA1-8FEE-7B0385C67FEE}"/>
          </ac:spMkLst>
        </pc:spChg>
        <pc:spChg chg="mod">
          <ac:chgData name="Shoichi Naito" userId="02d7efe2-2191-4445-b1c6-ef7f21cdbffb" providerId="ADAL" clId="{9A72526B-A715-4809-A92B-83C79CDF550C}" dt="2020-05-07T00:51:21.242" v="12330" actId="207"/>
          <ac:spMkLst>
            <pc:docMk/>
            <pc:sldMk cId="2521457467" sldId="408"/>
            <ac:spMk id="78" creationId="{64CA51A1-DDFB-4489-8AAB-2A019A139CF5}"/>
          </ac:spMkLst>
        </pc:spChg>
        <pc:spChg chg="mod">
          <ac:chgData name="Shoichi Naito" userId="02d7efe2-2191-4445-b1c6-ef7f21cdbffb" providerId="ADAL" clId="{9A72526B-A715-4809-A92B-83C79CDF550C}" dt="2020-05-07T00:51:21.242" v="12330" actId="207"/>
          <ac:spMkLst>
            <pc:docMk/>
            <pc:sldMk cId="2521457467" sldId="408"/>
            <ac:spMk id="79" creationId="{3B50F282-DA42-4E0B-9C3E-5088496C2B1E}"/>
          </ac:spMkLst>
        </pc:spChg>
        <pc:spChg chg="mod">
          <ac:chgData name="Shoichi Naito" userId="02d7efe2-2191-4445-b1c6-ef7f21cdbffb" providerId="ADAL" clId="{9A72526B-A715-4809-A92B-83C79CDF550C}" dt="2020-05-07T00:51:21.242" v="12330" actId="207"/>
          <ac:spMkLst>
            <pc:docMk/>
            <pc:sldMk cId="2521457467" sldId="408"/>
            <ac:spMk id="81" creationId="{6B5CA052-4F18-4C0C-B443-1FEB022C06B5}"/>
          </ac:spMkLst>
        </pc:spChg>
        <pc:spChg chg="add mod ord">
          <ac:chgData name="Shoichi Naito" userId="02d7efe2-2191-4445-b1c6-ef7f21cdbffb" providerId="ADAL" clId="{9A72526B-A715-4809-A92B-83C79CDF550C}" dt="2020-05-07T01:40:01.981" v="12692" actId="166"/>
          <ac:spMkLst>
            <pc:docMk/>
            <pc:sldMk cId="2521457467" sldId="408"/>
            <ac:spMk id="84" creationId="{DC84D916-1259-429F-BA78-85972DF352F8}"/>
          </ac:spMkLst>
        </pc:spChg>
        <pc:spChg chg="add mod ord">
          <ac:chgData name="Shoichi Naito" userId="02d7efe2-2191-4445-b1c6-ef7f21cdbffb" providerId="ADAL" clId="{9A72526B-A715-4809-A92B-83C79CDF550C}" dt="2020-05-07T01:40:01.981" v="12692" actId="166"/>
          <ac:spMkLst>
            <pc:docMk/>
            <pc:sldMk cId="2521457467" sldId="408"/>
            <ac:spMk id="85" creationId="{EE9D3CFC-0BE3-46BE-832B-BCCC6155D054}"/>
          </ac:spMkLst>
        </pc:spChg>
        <pc:spChg chg="add mod">
          <ac:chgData name="Shoichi Naito" userId="02d7efe2-2191-4445-b1c6-ef7f21cdbffb" providerId="ADAL" clId="{9A72526B-A715-4809-A92B-83C79CDF550C}" dt="2020-05-07T00:43:56.846" v="12269" actId="207"/>
          <ac:spMkLst>
            <pc:docMk/>
            <pc:sldMk cId="2521457467" sldId="408"/>
            <ac:spMk id="86" creationId="{3662ACE9-C4B5-422B-8521-09AB13C49C50}"/>
          </ac:spMkLst>
        </pc:spChg>
        <pc:spChg chg="add mod">
          <ac:chgData name="Shoichi Naito" userId="02d7efe2-2191-4445-b1c6-ef7f21cdbffb" providerId="ADAL" clId="{9A72526B-A715-4809-A92B-83C79CDF550C}" dt="2020-05-07T00:44:01.719" v="12272" actId="207"/>
          <ac:spMkLst>
            <pc:docMk/>
            <pc:sldMk cId="2521457467" sldId="408"/>
            <ac:spMk id="87" creationId="{BCAD29DA-B758-4D4B-ADA0-EB61FD157E1D}"/>
          </ac:spMkLst>
        </pc:spChg>
        <pc:spChg chg="add mod ord">
          <ac:chgData name="Shoichi Naito" userId="02d7efe2-2191-4445-b1c6-ef7f21cdbffb" providerId="ADAL" clId="{9A72526B-A715-4809-A92B-83C79CDF550C}" dt="2020-05-07T02:23:47.169" v="12769" actId="14100"/>
          <ac:spMkLst>
            <pc:docMk/>
            <pc:sldMk cId="2521457467" sldId="408"/>
            <ac:spMk id="91" creationId="{0B895DE7-8360-4CE7-AA11-7718CEBC3887}"/>
          </ac:spMkLst>
        </pc:spChg>
        <pc:spChg chg="add mod ord">
          <ac:chgData name="Shoichi Naito" userId="02d7efe2-2191-4445-b1c6-ef7f21cdbffb" providerId="ADAL" clId="{9A72526B-A715-4809-A92B-83C79CDF550C}" dt="2020-05-07T01:40:01.981" v="12692" actId="166"/>
          <ac:spMkLst>
            <pc:docMk/>
            <pc:sldMk cId="2521457467" sldId="408"/>
            <ac:spMk id="92" creationId="{C29FC48B-0F13-42B5-B245-D437C5F2F505}"/>
          </ac:spMkLst>
        </pc:spChg>
        <pc:spChg chg="add del">
          <ac:chgData name="Shoichi Naito" userId="02d7efe2-2191-4445-b1c6-ef7f21cdbffb" providerId="ADAL" clId="{9A72526B-A715-4809-A92B-83C79CDF550C}" dt="2020-05-07T00:53:41.758" v="12352"/>
          <ac:spMkLst>
            <pc:docMk/>
            <pc:sldMk cId="2521457467" sldId="408"/>
            <ac:spMk id="96" creationId="{47C6B464-96FC-4A69-B944-75D519BDE03D}"/>
          </ac:spMkLst>
        </pc:spChg>
        <pc:spChg chg="add del">
          <ac:chgData name="Shoichi Naito" userId="02d7efe2-2191-4445-b1c6-ef7f21cdbffb" providerId="ADAL" clId="{9A72526B-A715-4809-A92B-83C79CDF550C}" dt="2020-05-07T00:53:41.758" v="12352"/>
          <ac:spMkLst>
            <pc:docMk/>
            <pc:sldMk cId="2521457467" sldId="408"/>
            <ac:spMk id="97" creationId="{32AD4B29-DA02-466A-8816-0DE1C2EBB5E2}"/>
          </ac:spMkLst>
        </pc:spChg>
        <pc:spChg chg="add mod">
          <ac:chgData name="Shoichi Naito" userId="02d7efe2-2191-4445-b1c6-ef7f21cdbffb" providerId="ADAL" clId="{9A72526B-A715-4809-A92B-83C79CDF550C}" dt="2020-05-07T01:10:32.294" v="12523" actId="14100"/>
          <ac:spMkLst>
            <pc:docMk/>
            <pc:sldMk cId="2521457467" sldId="408"/>
            <ac:spMk id="105" creationId="{55152986-1A7E-4488-9C3F-91A461A8A811}"/>
          </ac:spMkLst>
        </pc:spChg>
        <pc:spChg chg="add mod">
          <ac:chgData name="Shoichi Naito" userId="02d7efe2-2191-4445-b1c6-ef7f21cdbffb" providerId="ADAL" clId="{9A72526B-A715-4809-A92B-83C79CDF550C}" dt="2020-05-07T01:16:41.590" v="12559" actId="1076"/>
          <ac:spMkLst>
            <pc:docMk/>
            <pc:sldMk cId="2521457467" sldId="408"/>
            <ac:spMk id="107" creationId="{6BFE98FF-DDE1-43E3-ADEF-A9E90F9597DC}"/>
          </ac:spMkLst>
        </pc:spChg>
        <pc:spChg chg="add del">
          <ac:chgData name="Shoichi Naito" userId="02d7efe2-2191-4445-b1c6-ef7f21cdbffb" providerId="ADAL" clId="{9A72526B-A715-4809-A92B-83C79CDF550C}" dt="2020-05-07T01:18:44.248" v="12579"/>
          <ac:spMkLst>
            <pc:docMk/>
            <pc:sldMk cId="2521457467" sldId="408"/>
            <ac:spMk id="115" creationId="{A8D8EDE2-A3C1-4873-AD2F-C616D6B67210}"/>
          </ac:spMkLst>
        </pc:spChg>
        <pc:grpChg chg="mod">
          <ac:chgData name="Shoichi Naito" userId="02d7efe2-2191-4445-b1c6-ef7f21cdbffb" providerId="ADAL" clId="{9A72526B-A715-4809-A92B-83C79CDF550C}" dt="2020-05-07T01:08:04.370" v="12505" actId="207"/>
          <ac:grpSpMkLst>
            <pc:docMk/>
            <pc:sldMk cId="2521457467" sldId="408"/>
            <ac:grpSpMk id="307" creationId="{B16F9E78-4F65-4407-9F40-383F6F9479E1}"/>
          </ac:grpSpMkLst>
        </pc:grpChg>
        <pc:grpChg chg="mod">
          <ac:chgData name="Shoichi Naito" userId="02d7efe2-2191-4445-b1c6-ef7f21cdbffb" providerId="ADAL" clId="{9A72526B-A715-4809-A92B-83C79CDF550C}" dt="2020-05-07T01:10:15.026" v="12516" actId="207"/>
          <ac:grpSpMkLst>
            <pc:docMk/>
            <pc:sldMk cId="2521457467" sldId="408"/>
            <ac:grpSpMk id="310" creationId="{C8897C51-17EA-4400-9057-2392A35A8804}"/>
          </ac:grpSpMkLst>
        </pc:grpChg>
        <pc:grpChg chg="mod">
          <ac:chgData name="Shoichi Naito" userId="02d7efe2-2191-4445-b1c6-ef7f21cdbffb" providerId="ADAL" clId="{9A72526B-A715-4809-A92B-83C79CDF550C}" dt="2020-05-07T00:51:21.242" v="12330" actId="207"/>
          <ac:grpSpMkLst>
            <pc:docMk/>
            <pc:sldMk cId="2521457467" sldId="408"/>
            <ac:grpSpMk id="416" creationId="{BE6C22F9-35A3-4AA8-9042-409B245A411A}"/>
          </ac:grpSpMkLst>
        </pc:grpChg>
        <pc:cxnChg chg="mod">
          <ac:chgData name="Shoichi Naito" userId="02d7efe2-2191-4445-b1c6-ef7f21cdbffb" providerId="ADAL" clId="{9A72526B-A715-4809-A92B-83C79CDF550C}" dt="2020-05-07T00:51:21.242" v="12330" actId="207"/>
          <ac:cxnSpMkLst>
            <pc:docMk/>
            <pc:sldMk cId="2521457467" sldId="408"/>
            <ac:cxnSpMk id="9" creationId="{A9E5B8F9-83DC-4163-8F7C-57FCF7C2AA8D}"/>
          </ac:cxnSpMkLst>
        </pc:cxnChg>
        <pc:cxnChg chg="mod">
          <ac:chgData name="Shoichi Naito" userId="02d7efe2-2191-4445-b1c6-ef7f21cdbffb" providerId="ADAL" clId="{9A72526B-A715-4809-A92B-83C79CDF550C}" dt="2020-05-07T00:52:15.237" v="12335" actId="208"/>
          <ac:cxnSpMkLst>
            <pc:docMk/>
            <pc:sldMk cId="2521457467" sldId="408"/>
            <ac:cxnSpMk id="10" creationId="{EFA4B42E-ACA1-4A81-AB2A-4357AA684153}"/>
          </ac:cxnSpMkLst>
        </pc:cxnChg>
        <pc:cxnChg chg="mod">
          <ac:chgData name="Shoichi Naito" userId="02d7efe2-2191-4445-b1c6-ef7f21cdbffb" providerId="ADAL" clId="{9A72526B-A715-4809-A92B-83C79CDF550C}" dt="2020-05-07T01:33:12.609" v="12655" actId="1076"/>
          <ac:cxnSpMkLst>
            <pc:docMk/>
            <pc:sldMk cId="2521457467" sldId="408"/>
            <ac:cxnSpMk id="11" creationId="{6C7E3AB6-0DBE-4DC7-B4AE-38E7EFF6A74E}"/>
          </ac:cxnSpMkLst>
        </pc:cxnChg>
        <pc:cxnChg chg="mod">
          <ac:chgData name="Shoichi Naito" userId="02d7efe2-2191-4445-b1c6-ef7f21cdbffb" providerId="ADAL" clId="{9A72526B-A715-4809-A92B-83C79CDF550C}" dt="2020-05-07T00:52:05.548" v="12334" actId="208"/>
          <ac:cxnSpMkLst>
            <pc:docMk/>
            <pc:sldMk cId="2521457467" sldId="408"/>
            <ac:cxnSpMk id="17" creationId="{B63392AF-3C05-41B8-9228-1BD2FA694310}"/>
          </ac:cxnSpMkLst>
        </pc:cxnChg>
        <pc:cxnChg chg="mod">
          <ac:chgData name="Shoichi Naito" userId="02d7efe2-2191-4445-b1c6-ef7f21cdbffb" providerId="ADAL" clId="{9A72526B-A715-4809-A92B-83C79CDF550C}" dt="2020-05-07T01:33:12.609" v="12655" actId="1076"/>
          <ac:cxnSpMkLst>
            <pc:docMk/>
            <pc:sldMk cId="2521457467" sldId="408"/>
            <ac:cxnSpMk id="18" creationId="{BA9B0398-4D6F-4DBA-8DEF-19BFFD52E9C7}"/>
          </ac:cxnSpMkLst>
        </pc:cxnChg>
        <pc:cxnChg chg="mod">
          <ac:chgData name="Shoichi Naito" userId="02d7efe2-2191-4445-b1c6-ef7f21cdbffb" providerId="ADAL" clId="{9A72526B-A715-4809-A92B-83C79CDF550C}" dt="2020-05-07T01:33:12.609" v="12655" actId="1076"/>
          <ac:cxnSpMkLst>
            <pc:docMk/>
            <pc:sldMk cId="2521457467" sldId="408"/>
            <ac:cxnSpMk id="19" creationId="{5C06F91F-5940-4E6F-9942-54CA1E75D154}"/>
          </ac:cxnSpMkLst>
        </pc:cxnChg>
        <pc:cxnChg chg="mod">
          <ac:chgData name="Shoichi Naito" userId="02d7efe2-2191-4445-b1c6-ef7f21cdbffb" providerId="ADAL" clId="{9A72526B-A715-4809-A92B-83C79CDF550C}" dt="2020-05-07T00:51:21.242" v="12330" actId="207"/>
          <ac:cxnSpMkLst>
            <pc:docMk/>
            <pc:sldMk cId="2521457467" sldId="408"/>
            <ac:cxnSpMk id="37" creationId="{916BE7C2-C1BB-4140-92C9-FDB4EB971348}"/>
          </ac:cxnSpMkLst>
        </pc:cxnChg>
        <pc:cxnChg chg="del mod">
          <ac:chgData name="Shoichi Naito" userId="02d7efe2-2191-4445-b1c6-ef7f21cdbffb" providerId="ADAL" clId="{9A72526B-A715-4809-A92B-83C79CDF550C}" dt="2020-05-07T01:33:03.964" v="12653"/>
          <ac:cxnSpMkLst>
            <pc:docMk/>
            <pc:sldMk cId="2521457467" sldId="408"/>
            <ac:cxnSpMk id="57" creationId="{3D40FA68-ED98-4598-8654-42B2AACAF45A}"/>
          </ac:cxnSpMkLst>
        </pc:cxnChg>
        <pc:cxnChg chg="mod">
          <ac:chgData name="Shoichi Naito" userId="02d7efe2-2191-4445-b1c6-ef7f21cdbffb" providerId="ADAL" clId="{9A72526B-A715-4809-A92B-83C79CDF550C}" dt="2020-05-07T00:51:21.242" v="12330" actId="207"/>
          <ac:cxnSpMkLst>
            <pc:docMk/>
            <pc:sldMk cId="2521457467" sldId="408"/>
            <ac:cxnSpMk id="58" creationId="{9EA45697-893D-4F78-804D-BE50F28AB01E}"/>
          </ac:cxnSpMkLst>
        </pc:cxnChg>
        <pc:cxnChg chg="mod">
          <ac:chgData name="Shoichi Naito" userId="02d7efe2-2191-4445-b1c6-ef7f21cdbffb" providerId="ADAL" clId="{9A72526B-A715-4809-A92B-83C79CDF550C}" dt="2020-05-07T00:52:26.519" v="12337" actId="208"/>
          <ac:cxnSpMkLst>
            <pc:docMk/>
            <pc:sldMk cId="2521457467" sldId="408"/>
            <ac:cxnSpMk id="83" creationId="{0C36D157-D40E-40E8-8F01-B8BED1F11062}"/>
          </ac:cxnSpMkLst>
        </pc:cxnChg>
        <pc:cxnChg chg="add mod">
          <ac:chgData name="Shoichi Naito" userId="02d7efe2-2191-4445-b1c6-ef7f21cdbffb" providerId="ADAL" clId="{9A72526B-A715-4809-A92B-83C79CDF550C}" dt="2020-05-07T01:16:11.486" v="12555" actId="1076"/>
          <ac:cxnSpMkLst>
            <pc:docMk/>
            <pc:sldMk cId="2521457467" sldId="408"/>
            <ac:cxnSpMk id="93" creationId="{20D71E9F-CAC0-49F5-B8AC-D9C8D965047F}"/>
          </ac:cxnSpMkLst>
        </pc:cxnChg>
        <pc:cxnChg chg="add del">
          <ac:chgData name="Shoichi Naito" userId="02d7efe2-2191-4445-b1c6-ef7f21cdbffb" providerId="ADAL" clId="{9A72526B-A715-4809-A92B-83C79CDF550C}" dt="2020-05-07T00:53:41.758" v="12352"/>
          <ac:cxnSpMkLst>
            <pc:docMk/>
            <pc:sldMk cId="2521457467" sldId="408"/>
            <ac:cxnSpMk id="98" creationId="{E784FCB3-98F7-4ECF-9575-FE3E27DBF442}"/>
          </ac:cxnSpMkLst>
        </pc:cxnChg>
        <pc:cxnChg chg="mod">
          <ac:chgData name="Shoichi Naito" userId="02d7efe2-2191-4445-b1c6-ef7f21cdbffb" providerId="ADAL" clId="{9A72526B-A715-4809-A92B-83C79CDF550C}" dt="2020-05-07T00:52:05.548" v="12334" actId="208"/>
          <ac:cxnSpMkLst>
            <pc:docMk/>
            <pc:sldMk cId="2521457467" sldId="408"/>
            <ac:cxnSpMk id="109" creationId="{9799D634-E822-4D59-83B1-72A4E944120C}"/>
          </ac:cxnSpMkLst>
        </pc:cxnChg>
        <pc:cxnChg chg="add mod">
          <ac:chgData name="Shoichi Naito" userId="02d7efe2-2191-4445-b1c6-ef7f21cdbffb" providerId="ADAL" clId="{9A72526B-A715-4809-A92B-83C79CDF550C}" dt="2020-05-07T01:33:31.956" v="12659" actId="208"/>
          <ac:cxnSpMkLst>
            <pc:docMk/>
            <pc:sldMk cId="2521457467" sldId="408"/>
            <ac:cxnSpMk id="116" creationId="{23E36094-34EB-4003-97C3-DD5222A73F03}"/>
          </ac:cxnSpMkLst>
        </pc:cxnChg>
        <pc:cxnChg chg="mod">
          <ac:chgData name="Shoichi Naito" userId="02d7efe2-2191-4445-b1c6-ef7f21cdbffb" providerId="ADAL" clId="{9A72526B-A715-4809-A92B-83C79CDF550C}" dt="2020-05-07T01:09:52.601" v="12514" actId="693"/>
          <ac:cxnSpMkLst>
            <pc:docMk/>
            <pc:sldMk cId="2521457467" sldId="408"/>
            <ac:cxnSpMk id="237" creationId="{5D9F65F5-3B71-4BEE-A66B-F5438D0DC074}"/>
          </ac:cxnSpMkLst>
        </pc:cxnChg>
        <pc:cxnChg chg="mod">
          <ac:chgData name="Shoichi Naito" userId="02d7efe2-2191-4445-b1c6-ef7f21cdbffb" providerId="ADAL" clId="{9A72526B-A715-4809-A92B-83C79CDF550C}" dt="2020-05-07T00:52:21.671" v="12336" actId="208"/>
          <ac:cxnSpMkLst>
            <pc:docMk/>
            <pc:sldMk cId="2521457467" sldId="408"/>
            <ac:cxnSpMk id="250" creationId="{4D4CDFB1-4B9E-4DCA-9C84-5F85F2E5E5B5}"/>
          </ac:cxnSpMkLst>
        </pc:cxnChg>
        <pc:cxnChg chg="mod">
          <ac:chgData name="Shoichi Naito" userId="02d7efe2-2191-4445-b1c6-ef7f21cdbffb" providerId="ADAL" clId="{9A72526B-A715-4809-A92B-83C79CDF550C}" dt="2020-05-07T00:51:21.242" v="12330" actId="207"/>
          <ac:cxnSpMkLst>
            <pc:docMk/>
            <pc:sldMk cId="2521457467" sldId="408"/>
            <ac:cxnSpMk id="280" creationId="{6F279679-D8BE-46FD-9C2F-50DC6C4EED65}"/>
          </ac:cxnSpMkLst>
        </pc:cxnChg>
        <pc:cxnChg chg="mod">
          <ac:chgData name="Shoichi Naito" userId="02d7efe2-2191-4445-b1c6-ef7f21cdbffb" providerId="ADAL" clId="{9A72526B-A715-4809-A92B-83C79CDF550C}" dt="2020-05-07T00:52:35.803" v="12338" actId="208"/>
          <ac:cxnSpMkLst>
            <pc:docMk/>
            <pc:sldMk cId="2521457467" sldId="408"/>
            <ac:cxnSpMk id="291" creationId="{93CB8E37-32A4-46C0-A5AA-76E1A6D34CF7}"/>
          </ac:cxnSpMkLst>
        </pc:cxnChg>
        <pc:cxnChg chg="mod">
          <ac:chgData name="Shoichi Naito" userId="02d7efe2-2191-4445-b1c6-ef7f21cdbffb" providerId="ADAL" clId="{9A72526B-A715-4809-A92B-83C79CDF550C}" dt="2020-05-07T00:56:48.655" v="12403" actId="208"/>
          <ac:cxnSpMkLst>
            <pc:docMk/>
            <pc:sldMk cId="2521457467" sldId="408"/>
            <ac:cxnSpMk id="294" creationId="{779419DB-26F3-49C5-8C3C-B184BC6AFB9A}"/>
          </ac:cxnSpMkLst>
        </pc:cxnChg>
        <pc:cxnChg chg="mod">
          <ac:chgData name="Shoichi Naito" userId="02d7efe2-2191-4445-b1c6-ef7f21cdbffb" providerId="ADAL" clId="{9A72526B-A715-4809-A92B-83C79CDF550C}" dt="2020-05-07T00:51:21.242" v="12330" actId="207"/>
          <ac:cxnSpMkLst>
            <pc:docMk/>
            <pc:sldMk cId="2521457467" sldId="408"/>
            <ac:cxnSpMk id="303" creationId="{219E1EE7-7360-4FED-AA4C-D47E98237813}"/>
          </ac:cxnSpMkLst>
        </pc:cxnChg>
        <pc:cxnChg chg="mod">
          <ac:chgData name="Shoichi Naito" userId="02d7efe2-2191-4445-b1c6-ef7f21cdbffb" providerId="ADAL" clId="{9A72526B-A715-4809-A92B-83C79CDF550C}" dt="2020-05-07T00:52:05.548" v="12334" actId="208"/>
          <ac:cxnSpMkLst>
            <pc:docMk/>
            <pc:sldMk cId="2521457467" sldId="408"/>
            <ac:cxnSpMk id="319" creationId="{64E288D0-B7DB-40FE-9CE0-5F3FD973FD78}"/>
          </ac:cxnSpMkLst>
        </pc:cxnChg>
        <pc:cxnChg chg="mod">
          <ac:chgData name="Shoichi Naito" userId="02d7efe2-2191-4445-b1c6-ef7f21cdbffb" providerId="ADAL" clId="{9A72526B-A715-4809-A92B-83C79CDF550C}" dt="2020-05-07T00:52:05.548" v="12334" actId="208"/>
          <ac:cxnSpMkLst>
            <pc:docMk/>
            <pc:sldMk cId="2521457467" sldId="408"/>
            <ac:cxnSpMk id="324" creationId="{0EB04738-0989-4248-A985-499FC41CAD37}"/>
          </ac:cxnSpMkLst>
        </pc:cxnChg>
        <pc:cxnChg chg="mod">
          <ac:chgData name="Shoichi Naito" userId="02d7efe2-2191-4445-b1c6-ef7f21cdbffb" providerId="ADAL" clId="{9A72526B-A715-4809-A92B-83C79CDF550C}" dt="2020-05-07T00:51:21.242" v="12330" actId="207"/>
          <ac:cxnSpMkLst>
            <pc:docMk/>
            <pc:sldMk cId="2521457467" sldId="408"/>
            <ac:cxnSpMk id="348" creationId="{A4CE0F74-3576-4B0D-A9BB-EDD510822101}"/>
          </ac:cxnSpMkLst>
        </pc:cxnChg>
        <pc:cxnChg chg="mod">
          <ac:chgData name="Shoichi Naito" userId="02d7efe2-2191-4445-b1c6-ef7f21cdbffb" providerId="ADAL" clId="{9A72526B-A715-4809-A92B-83C79CDF550C}" dt="2020-05-07T00:52:05.548" v="12334" actId="208"/>
          <ac:cxnSpMkLst>
            <pc:docMk/>
            <pc:sldMk cId="2521457467" sldId="408"/>
            <ac:cxnSpMk id="361" creationId="{8CDB40F5-93A4-44A0-81B2-73F69204D889}"/>
          </ac:cxnSpMkLst>
        </pc:cxnChg>
        <pc:cxnChg chg="mod">
          <ac:chgData name="Shoichi Naito" userId="02d7efe2-2191-4445-b1c6-ef7f21cdbffb" providerId="ADAL" clId="{9A72526B-A715-4809-A92B-83C79CDF550C}" dt="2020-05-07T00:51:21.242" v="12330" actId="207"/>
          <ac:cxnSpMkLst>
            <pc:docMk/>
            <pc:sldMk cId="2521457467" sldId="408"/>
            <ac:cxnSpMk id="377" creationId="{389893B9-6BB5-442C-A550-AC982693ADAC}"/>
          </ac:cxnSpMkLst>
        </pc:cxnChg>
        <pc:cxnChg chg="mod">
          <ac:chgData name="Shoichi Naito" userId="02d7efe2-2191-4445-b1c6-ef7f21cdbffb" providerId="ADAL" clId="{9A72526B-A715-4809-A92B-83C79CDF550C}" dt="2020-05-07T00:51:21.242" v="12330" actId="207"/>
          <ac:cxnSpMkLst>
            <pc:docMk/>
            <pc:sldMk cId="2521457467" sldId="408"/>
            <ac:cxnSpMk id="380" creationId="{979DE045-3346-43CE-9D4D-5A0091A4BFD3}"/>
          </ac:cxnSpMkLst>
        </pc:cxnChg>
        <pc:cxnChg chg="mod">
          <ac:chgData name="Shoichi Naito" userId="02d7efe2-2191-4445-b1c6-ef7f21cdbffb" providerId="ADAL" clId="{9A72526B-A715-4809-A92B-83C79CDF550C}" dt="2020-05-07T00:52:05.548" v="12334" actId="208"/>
          <ac:cxnSpMkLst>
            <pc:docMk/>
            <pc:sldMk cId="2521457467" sldId="408"/>
            <ac:cxnSpMk id="401" creationId="{C3661116-7B15-4BF8-B6CA-910792E3632E}"/>
          </ac:cxnSpMkLst>
        </pc:cxnChg>
        <pc:cxnChg chg="mod">
          <ac:chgData name="Shoichi Naito" userId="02d7efe2-2191-4445-b1c6-ef7f21cdbffb" providerId="ADAL" clId="{9A72526B-A715-4809-A92B-83C79CDF550C}" dt="2020-05-07T00:51:21.242" v="12330" actId="207"/>
          <ac:cxnSpMkLst>
            <pc:docMk/>
            <pc:sldMk cId="2521457467" sldId="408"/>
            <ac:cxnSpMk id="417" creationId="{CD6BBF49-DC0B-4068-88BE-C5BB25298D63}"/>
          </ac:cxnSpMkLst>
        </pc:cxnChg>
        <pc:cxnChg chg="mod">
          <ac:chgData name="Shoichi Naito" userId="02d7efe2-2191-4445-b1c6-ef7f21cdbffb" providerId="ADAL" clId="{9A72526B-A715-4809-A92B-83C79CDF550C}" dt="2020-05-07T00:51:21.242" v="12330" actId="207"/>
          <ac:cxnSpMkLst>
            <pc:docMk/>
            <pc:sldMk cId="2521457467" sldId="408"/>
            <ac:cxnSpMk id="421" creationId="{D24CADC0-7DA5-4263-8781-117F2C757B0C}"/>
          </ac:cxnSpMkLst>
        </pc:cxnChg>
        <pc:cxnChg chg="mod">
          <ac:chgData name="Shoichi Naito" userId="02d7efe2-2191-4445-b1c6-ef7f21cdbffb" providerId="ADAL" clId="{9A72526B-A715-4809-A92B-83C79CDF550C}" dt="2020-05-07T00:51:21.242" v="12330" actId="207"/>
          <ac:cxnSpMkLst>
            <pc:docMk/>
            <pc:sldMk cId="2521457467" sldId="408"/>
            <ac:cxnSpMk id="426" creationId="{81CFEAAC-17CD-46C8-B9B6-8C38781A1F99}"/>
          </ac:cxnSpMkLst>
        </pc:cxnChg>
        <pc:cxnChg chg="mod">
          <ac:chgData name="Shoichi Naito" userId="02d7efe2-2191-4445-b1c6-ef7f21cdbffb" providerId="ADAL" clId="{9A72526B-A715-4809-A92B-83C79CDF550C}" dt="2020-05-07T00:51:21.242" v="12330" actId="207"/>
          <ac:cxnSpMkLst>
            <pc:docMk/>
            <pc:sldMk cId="2521457467" sldId="408"/>
            <ac:cxnSpMk id="471" creationId="{20BEEC87-6259-4974-9158-46E36B80761E}"/>
          </ac:cxnSpMkLst>
        </pc:cxnChg>
        <pc:cxnChg chg="mod">
          <ac:chgData name="Shoichi Naito" userId="02d7efe2-2191-4445-b1c6-ef7f21cdbffb" providerId="ADAL" clId="{9A72526B-A715-4809-A92B-83C79CDF550C}" dt="2020-05-07T00:52:05.548" v="12334" actId="208"/>
          <ac:cxnSpMkLst>
            <pc:docMk/>
            <pc:sldMk cId="2521457467" sldId="408"/>
            <ac:cxnSpMk id="480" creationId="{24C9A72A-75CF-42F9-9AAC-D0F547567FAC}"/>
          </ac:cxnSpMkLst>
        </pc:cxnChg>
        <pc:cxnChg chg="mod">
          <ac:chgData name="Shoichi Naito" userId="02d7efe2-2191-4445-b1c6-ef7f21cdbffb" providerId="ADAL" clId="{9A72526B-A715-4809-A92B-83C79CDF550C}" dt="2020-05-07T00:52:05.548" v="12334" actId="208"/>
          <ac:cxnSpMkLst>
            <pc:docMk/>
            <pc:sldMk cId="2521457467" sldId="408"/>
            <ac:cxnSpMk id="484" creationId="{3F8E7077-313D-4C99-8D00-03DA9F4D43EB}"/>
          </ac:cxnSpMkLst>
        </pc:cxnChg>
        <pc:cxnChg chg="mod">
          <ac:chgData name="Shoichi Naito" userId="02d7efe2-2191-4445-b1c6-ef7f21cdbffb" providerId="ADAL" clId="{9A72526B-A715-4809-A92B-83C79CDF550C}" dt="2020-05-07T00:52:05.548" v="12334" actId="208"/>
          <ac:cxnSpMkLst>
            <pc:docMk/>
            <pc:sldMk cId="2521457467" sldId="408"/>
            <ac:cxnSpMk id="488" creationId="{5100DC97-D57F-42A9-853A-F86D5E77ED08}"/>
          </ac:cxnSpMkLst>
        </pc:cxnChg>
        <pc:cxnChg chg="mod">
          <ac:chgData name="Shoichi Naito" userId="02d7efe2-2191-4445-b1c6-ef7f21cdbffb" providerId="ADAL" clId="{9A72526B-A715-4809-A92B-83C79CDF550C}" dt="2020-05-07T00:52:05.548" v="12334" actId="208"/>
          <ac:cxnSpMkLst>
            <pc:docMk/>
            <pc:sldMk cId="2521457467" sldId="408"/>
            <ac:cxnSpMk id="492" creationId="{DCF09B6D-5371-4356-A754-5298E387D364}"/>
          </ac:cxnSpMkLst>
        </pc:cxnChg>
        <pc:cxnChg chg="mod">
          <ac:chgData name="Shoichi Naito" userId="02d7efe2-2191-4445-b1c6-ef7f21cdbffb" providerId="ADAL" clId="{9A72526B-A715-4809-A92B-83C79CDF550C}" dt="2020-05-07T00:52:05.548" v="12334" actId="208"/>
          <ac:cxnSpMkLst>
            <pc:docMk/>
            <pc:sldMk cId="2521457467" sldId="408"/>
            <ac:cxnSpMk id="498" creationId="{04AD1D65-6B6B-45EB-A104-D68ED09565F3}"/>
          </ac:cxnSpMkLst>
        </pc:cxnChg>
        <pc:cxnChg chg="mod">
          <ac:chgData name="Shoichi Naito" userId="02d7efe2-2191-4445-b1c6-ef7f21cdbffb" providerId="ADAL" clId="{9A72526B-A715-4809-A92B-83C79CDF550C}" dt="2020-05-07T00:52:05.548" v="12334" actId="208"/>
          <ac:cxnSpMkLst>
            <pc:docMk/>
            <pc:sldMk cId="2521457467" sldId="408"/>
            <ac:cxnSpMk id="507" creationId="{24AE99E6-410C-4C26-8522-C50207FA4D4B}"/>
          </ac:cxnSpMkLst>
        </pc:cxnChg>
        <pc:cxnChg chg="mod">
          <ac:chgData name="Shoichi Naito" userId="02d7efe2-2191-4445-b1c6-ef7f21cdbffb" providerId="ADAL" clId="{9A72526B-A715-4809-A92B-83C79CDF550C}" dt="2020-05-07T01:07:03.665" v="12503" actId="1076"/>
          <ac:cxnSpMkLst>
            <pc:docMk/>
            <pc:sldMk cId="2521457467" sldId="408"/>
            <ac:cxnSpMk id="510" creationId="{0977ED14-8B44-4DC3-B55F-8F4867891A2C}"/>
          </ac:cxnSpMkLst>
        </pc:cxnChg>
      </pc:sldChg>
      <pc:sldChg chg="addSp delSp modSp add ord">
        <pc:chgData name="Shoichi Naito" userId="02d7efe2-2191-4445-b1c6-ef7f21cdbffb" providerId="ADAL" clId="{9A72526B-A715-4809-A92B-83C79CDF550C}" dt="2020-05-07T02:32:24.305" v="13109" actId="1076"/>
        <pc:sldMkLst>
          <pc:docMk/>
          <pc:sldMk cId="2305585495" sldId="410"/>
        </pc:sldMkLst>
        <pc:spChg chg="mod">
          <ac:chgData name="Shoichi Naito" userId="02d7efe2-2191-4445-b1c6-ef7f21cdbffb" providerId="ADAL" clId="{9A72526B-A715-4809-A92B-83C79CDF550C}" dt="2020-05-07T01:48:56.546" v="12722"/>
          <ac:spMkLst>
            <pc:docMk/>
            <pc:sldMk cId="2305585495" sldId="410"/>
            <ac:spMk id="2" creationId="{B22CAAE8-6B71-4029-ABE3-7AC42F01BC02}"/>
          </ac:spMkLst>
        </pc:spChg>
        <pc:spChg chg="del">
          <ac:chgData name="Shoichi Naito" userId="02d7efe2-2191-4445-b1c6-ef7f21cdbffb" providerId="ADAL" clId="{9A72526B-A715-4809-A92B-83C79CDF550C}" dt="2020-05-07T01:42:05.822" v="12705" actId="478"/>
          <ac:spMkLst>
            <pc:docMk/>
            <pc:sldMk cId="2305585495" sldId="410"/>
            <ac:spMk id="3" creationId="{FDB586BB-5AC8-40E2-89B1-038677F6435F}"/>
          </ac:spMkLst>
        </pc:spChg>
        <pc:spChg chg="add del">
          <ac:chgData name="Shoichi Naito" userId="02d7efe2-2191-4445-b1c6-ef7f21cdbffb" providerId="ADAL" clId="{9A72526B-A715-4809-A92B-83C79CDF550C}" dt="2020-05-07T01:47:55.457" v="12709"/>
          <ac:spMkLst>
            <pc:docMk/>
            <pc:sldMk cId="2305585495" sldId="410"/>
            <ac:spMk id="4" creationId="{9DE88AAA-F4DE-44C8-8132-730E53E9D957}"/>
          </ac:spMkLst>
        </pc:spChg>
        <pc:spChg chg="add">
          <ac:chgData name="Shoichi Naito" userId="02d7efe2-2191-4445-b1c6-ef7f21cdbffb" providerId="ADAL" clId="{9A72526B-A715-4809-A92B-83C79CDF550C}" dt="2020-05-07T01:42:06.181" v="12706"/>
          <ac:spMkLst>
            <pc:docMk/>
            <pc:sldMk cId="2305585495" sldId="410"/>
            <ac:spMk id="5" creationId="{BE8C5856-FEC2-4311-85A4-B1B160CB40C4}"/>
          </ac:spMkLst>
        </pc:spChg>
        <pc:spChg chg="add mod">
          <ac:chgData name="Shoichi Naito" userId="02d7efe2-2191-4445-b1c6-ef7f21cdbffb" providerId="ADAL" clId="{9A72526B-A715-4809-A92B-83C79CDF550C}" dt="2020-05-07T01:47:59.858" v="12710" actId="207"/>
          <ac:spMkLst>
            <pc:docMk/>
            <pc:sldMk cId="2305585495" sldId="410"/>
            <ac:spMk id="6" creationId="{CBE2FE1B-F852-4576-B319-D72A28DB20F7}"/>
          </ac:spMkLst>
        </pc:spChg>
        <pc:spChg chg="add mod">
          <ac:chgData name="Shoichi Naito" userId="02d7efe2-2191-4445-b1c6-ef7f21cdbffb" providerId="ADAL" clId="{9A72526B-A715-4809-A92B-83C79CDF550C}" dt="2020-05-07T01:48:07.973" v="12712" actId="207"/>
          <ac:spMkLst>
            <pc:docMk/>
            <pc:sldMk cId="2305585495" sldId="410"/>
            <ac:spMk id="7" creationId="{CD1A7D38-F067-419D-8EF2-1B810210BD41}"/>
          </ac:spMkLst>
        </pc:spChg>
        <pc:spChg chg="add">
          <ac:chgData name="Shoichi Naito" userId="02d7efe2-2191-4445-b1c6-ef7f21cdbffb" providerId="ADAL" clId="{9A72526B-A715-4809-A92B-83C79CDF550C}" dt="2020-05-07T01:42:06.181" v="12706"/>
          <ac:spMkLst>
            <pc:docMk/>
            <pc:sldMk cId="2305585495" sldId="410"/>
            <ac:spMk id="8" creationId="{89DDB542-36EF-4144-A9DD-3DD38059426A}"/>
          </ac:spMkLst>
        </pc:spChg>
        <pc:spChg chg="add mod">
          <ac:chgData name="Shoichi Naito" userId="02d7efe2-2191-4445-b1c6-ef7f21cdbffb" providerId="ADAL" clId="{9A72526B-A715-4809-A92B-83C79CDF550C}" dt="2020-05-07T01:48:04.091" v="12711" actId="207"/>
          <ac:spMkLst>
            <pc:docMk/>
            <pc:sldMk cId="2305585495" sldId="410"/>
            <ac:spMk id="12" creationId="{79A5A4B5-1FB6-48F9-B9AF-033314388F7C}"/>
          </ac:spMkLst>
        </pc:spChg>
        <pc:spChg chg="add mod">
          <ac:chgData name="Shoichi Naito" userId="02d7efe2-2191-4445-b1c6-ef7f21cdbffb" providerId="ADAL" clId="{9A72526B-A715-4809-A92B-83C79CDF550C}" dt="2020-05-07T01:49:32.581" v="12728" actId="207"/>
          <ac:spMkLst>
            <pc:docMk/>
            <pc:sldMk cId="2305585495" sldId="410"/>
            <ac:spMk id="13" creationId="{59631A16-DCC5-4CB2-A1D2-5BB70CDDAE03}"/>
          </ac:spMkLst>
        </pc:spChg>
        <pc:spChg chg="add">
          <ac:chgData name="Shoichi Naito" userId="02d7efe2-2191-4445-b1c6-ef7f21cdbffb" providerId="ADAL" clId="{9A72526B-A715-4809-A92B-83C79CDF550C}" dt="2020-05-07T01:42:06.181" v="12706"/>
          <ac:spMkLst>
            <pc:docMk/>
            <pc:sldMk cId="2305585495" sldId="410"/>
            <ac:spMk id="14" creationId="{4017D2D9-E745-490B-91D0-00F8AF193B3C}"/>
          </ac:spMkLst>
        </pc:spChg>
        <pc:spChg chg="add">
          <ac:chgData name="Shoichi Naito" userId="02d7efe2-2191-4445-b1c6-ef7f21cdbffb" providerId="ADAL" clId="{9A72526B-A715-4809-A92B-83C79CDF550C}" dt="2020-05-07T01:42:06.181" v="12706"/>
          <ac:spMkLst>
            <pc:docMk/>
            <pc:sldMk cId="2305585495" sldId="410"/>
            <ac:spMk id="18" creationId="{653B8369-F5EA-4720-971E-8D42841963E5}"/>
          </ac:spMkLst>
        </pc:spChg>
        <pc:spChg chg="add">
          <ac:chgData name="Shoichi Naito" userId="02d7efe2-2191-4445-b1c6-ef7f21cdbffb" providerId="ADAL" clId="{9A72526B-A715-4809-A92B-83C79CDF550C}" dt="2020-05-07T01:42:06.181" v="12706"/>
          <ac:spMkLst>
            <pc:docMk/>
            <pc:sldMk cId="2305585495" sldId="410"/>
            <ac:spMk id="19" creationId="{18111D8F-1D51-49EF-B60C-76C0B1386FF0}"/>
          </ac:spMkLst>
        </pc:spChg>
        <pc:spChg chg="add">
          <ac:chgData name="Shoichi Naito" userId="02d7efe2-2191-4445-b1c6-ef7f21cdbffb" providerId="ADAL" clId="{9A72526B-A715-4809-A92B-83C79CDF550C}" dt="2020-05-07T01:42:06.181" v="12706"/>
          <ac:spMkLst>
            <pc:docMk/>
            <pc:sldMk cId="2305585495" sldId="410"/>
            <ac:spMk id="20" creationId="{A1933F78-E3E0-4EE1-940B-40226A6F23C5}"/>
          </ac:spMkLst>
        </pc:spChg>
        <pc:spChg chg="add">
          <ac:chgData name="Shoichi Naito" userId="02d7efe2-2191-4445-b1c6-ef7f21cdbffb" providerId="ADAL" clId="{9A72526B-A715-4809-A92B-83C79CDF550C}" dt="2020-05-07T01:42:06.181" v="12706"/>
          <ac:spMkLst>
            <pc:docMk/>
            <pc:sldMk cId="2305585495" sldId="410"/>
            <ac:spMk id="21" creationId="{88C8DE8C-DDD0-45A1-9760-E010BFA7B692}"/>
          </ac:spMkLst>
        </pc:spChg>
        <pc:spChg chg="add">
          <ac:chgData name="Shoichi Naito" userId="02d7efe2-2191-4445-b1c6-ef7f21cdbffb" providerId="ADAL" clId="{9A72526B-A715-4809-A92B-83C79CDF550C}" dt="2020-05-07T01:42:06.181" v="12706"/>
          <ac:spMkLst>
            <pc:docMk/>
            <pc:sldMk cId="2305585495" sldId="410"/>
            <ac:spMk id="22" creationId="{8E64E9D9-3918-4856-BD0A-E69B27D6DB92}"/>
          </ac:spMkLst>
        </pc:spChg>
        <pc:spChg chg="add">
          <ac:chgData name="Shoichi Naito" userId="02d7efe2-2191-4445-b1c6-ef7f21cdbffb" providerId="ADAL" clId="{9A72526B-A715-4809-A92B-83C79CDF550C}" dt="2020-05-07T01:42:06.181" v="12706"/>
          <ac:spMkLst>
            <pc:docMk/>
            <pc:sldMk cId="2305585495" sldId="410"/>
            <ac:spMk id="23" creationId="{C77CC692-1BBF-496D-BE16-A8985F499282}"/>
          </ac:spMkLst>
        </pc:spChg>
        <pc:spChg chg="add">
          <ac:chgData name="Shoichi Naito" userId="02d7efe2-2191-4445-b1c6-ef7f21cdbffb" providerId="ADAL" clId="{9A72526B-A715-4809-A92B-83C79CDF550C}" dt="2020-05-07T01:42:06.181" v="12706"/>
          <ac:spMkLst>
            <pc:docMk/>
            <pc:sldMk cId="2305585495" sldId="410"/>
            <ac:spMk id="24" creationId="{15049D6D-ACFF-4632-971F-85CC3B6FF08B}"/>
          </ac:spMkLst>
        </pc:spChg>
        <pc:spChg chg="add">
          <ac:chgData name="Shoichi Naito" userId="02d7efe2-2191-4445-b1c6-ef7f21cdbffb" providerId="ADAL" clId="{9A72526B-A715-4809-A92B-83C79CDF550C}" dt="2020-05-07T01:42:06.181" v="12706"/>
          <ac:spMkLst>
            <pc:docMk/>
            <pc:sldMk cId="2305585495" sldId="410"/>
            <ac:spMk id="25" creationId="{63C79FC6-104A-40D3-A725-24E256B38D3E}"/>
          </ac:spMkLst>
        </pc:spChg>
        <pc:spChg chg="add">
          <ac:chgData name="Shoichi Naito" userId="02d7efe2-2191-4445-b1c6-ef7f21cdbffb" providerId="ADAL" clId="{9A72526B-A715-4809-A92B-83C79CDF550C}" dt="2020-05-07T01:42:06.181" v="12706"/>
          <ac:spMkLst>
            <pc:docMk/>
            <pc:sldMk cId="2305585495" sldId="410"/>
            <ac:spMk id="26" creationId="{DB3DC059-F857-462B-84DE-6FCE634C288C}"/>
          </ac:spMkLst>
        </pc:spChg>
        <pc:spChg chg="add mod">
          <ac:chgData name="Shoichi Naito" userId="02d7efe2-2191-4445-b1c6-ef7f21cdbffb" providerId="ADAL" clId="{9A72526B-A715-4809-A92B-83C79CDF550C}" dt="2020-05-07T01:50:00.909" v="12732" actId="207"/>
          <ac:spMkLst>
            <pc:docMk/>
            <pc:sldMk cId="2305585495" sldId="410"/>
            <ac:spMk id="28" creationId="{D2CB2756-53C6-427B-866B-E6FA1BE48922}"/>
          </ac:spMkLst>
        </pc:spChg>
        <pc:spChg chg="add mod">
          <ac:chgData name="Shoichi Naito" userId="02d7efe2-2191-4445-b1c6-ef7f21cdbffb" providerId="ADAL" clId="{9A72526B-A715-4809-A92B-83C79CDF550C}" dt="2020-05-07T01:50:00.909" v="12732" actId="207"/>
          <ac:spMkLst>
            <pc:docMk/>
            <pc:sldMk cId="2305585495" sldId="410"/>
            <ac:spMk id="29" creationId="{2078953B-4423-4A73-B2A5-51E97EDE63FD}"/>
          </ac:spMkLst>
        </pc:spChg>
        <pc:spChg chg="add">
          <ac:chgData name="Shoichi Naito" userId="02d7efe2-2191-4445-b1c6-ef7f21cdbffb" providerId="ADAL" clId="{9A72526B-A715-4809-A92B-83C79CDF550C}" dt="2020-05-07T01:42:06.181" v="12706"/>
          <ac:spMkLst>
            <pc:docMk/>
            <pc:sldMk cId="2305585495" sldId="410"/>
            <ac:spMk id="30" creationId="{CAD37B76-D261-40D7-A861-3BF915052EAE}"/>
          </ac:spMkLst>
        </pc:spChg>
        <pc:spChg chg="add">
          <ac:chgData name="Shoichi Naito" userId="02d7efe2-2191-4445-b1c6-ef7f21cdbffb" providerId="ADAL" clId="{9A72526B-A715-4809-A92B-83C79CDF550C}" dt="2020-05-07T01:42:06.181" v="12706"/>
          <ac:spMkLst>
            <pc:docMk/>
            <pc:sldMk cId="2305585495" sldId="410"/>
            <ac:spMk id="32" creationId="{A7B55C66-532D-4472-9F97-DC59357450EB}"/>
          </ac:spMkLst>
        </pc:spChg>
        <pc:spChg chg="add">
          <ac:chgData name="Shoichi Naito" userId="02d7efe2-2191-4445-b1c6-ef7f21cdbffb" providerId="ADAL" clId="{9A72526B-A715-4809-A92B-83C79CDF550C}" dt="2020-05-07T01:42:06.181" v="12706"/>
          <ac:spMkLst>
            <pc:docMk/>
            <pc:sldMk cId="2305585495" sldId="410"/>
            <ac:spMk id="36" creationId="{95B6C638-268C-4B7A-97E7-370ACEF0D0DC}"/>
          </ac:spMkLst>
        </pc:spChg>
        <pc:spChg chg="add">
          <ac:chgData name="Shoichi Naito" userId="02d7efe2-2191-4445-b1c6-ef7f21cdbffb" providerId="ADAL" clId="{9A72526B-A715-4809-A92B-83C79CDF550C}" dt="2020-05-07T01:42:06.181" v="12706"/>
          <ac:spMkLst>
            <pc:docMk/>
            <pc:sldMk cId="2305585495" sldId="410"/>
            <ac:spMk id="37" creationId="{2AE4B313-410B-4709-B851-70E50F3B0888}"/>
          </ac:spMkLst>
        </pc:spChg>
        <pc:spChg chg="add">
          <ac:chgData name="Shoichi Naito" userId="02d7efe2-2191-4445-b1c6-ef7f21cdbffb" providerId="ADAL" clId="{9A72526B-A715-4809-A92B-83C79CDF550C}" dt="2020-05-07T01:42:06.181" v="12706"/>
          <ac:spMkLst>
            <pc:docMk/>
            <pc:sldMk cId="2305585495" sldId="410"/>
            <ac:spMk id="41" creationId="{655A1322-96EC-4A2D-A752-9649E02ABC42}"/>
          </ac:spMkLst>
        </pc:spChg>
        <pc:spChg chg="add">
          <ac:chgData name="Shoichi Naito" userId="02d7efe2-2191-4445-b1c6-ef7f21cdbffb" providerId="ADAL" clId="{9A72526B-A715-4809-A92B-83C79CDF550C}" dt="2020-05-07T01:42:06.181" v="12706"/>
          <ac:spMkLst>
            <pc:docMk/>
            <pc:sldMk cId="2305585495" sldId="410"/>
            <ac:spMk id="42" creationId="{B5AA0212-4506-4C71-B24E-A656CB0446C7}"/>
          </ac:spMkLst>
        </pc:spChg>
        <pc:spChg chg="add">
          <ac:chgData name="Shoichi Naito" userId="02d7efe2-2191-4445-b1c6-ef7f21cdbffb" providerId="ADAL" clId="{9A72526B-A715-4809-A92B-83C79CDF550C}" dt="2020-05-07T01:42:06.181" v="12706"/>
          <ac:spMkLst>
            <pc:docMk/>
            <pc:sldMk cId="2305585495" sldId="410"/>
            <ac:spMk id="43" creationId="{E56F67D2-7603-4A0F-AFD2-68BDDE31FDBB}"/>
          </ac:spMkLst>
        </pc:spChg>
        <pc:spChg chg="add">
          <ac:chgData name="Shoichi Naito" userId="02d7efe2-2191-4445-b1c6-ef7f21cdbffb" providerId="ADAL" clId="{9A72526B-A715-4809-A92B-83C79CDF550C}" dt="2020-05-07T01:42:06.181" v="12706"/>
          <ac:spMkLst>
            <pc:docMk/>
            <pc:sldMk cId="2305585495" sldId="410"/>
            <ac:spMk id="44" creationId="{32D8DCB8-0468-44CD-ABA8-1E314BCFDC72}"/>
          </ac:spMkLst>
        </pc:spChg>
        <pc:spChg chg="add">
          <ac:chgData name="Shoichi Naito" userId="02d7efe2-2191-4445-b1c6-ef7f21cdbffb" providerId="ADAL" clId="{9A72526B-A715-4809-A92B-83C79CDF550C}" dt="2020-05-07T01:42:06.181" v="12706"/>
          <ac:spMkLst>
            <pc:docMk/>
            <pc:sldMk cId="2305585495" sldId="410"/>
            <ac:spMk id="45" creationId="{96E14C02-268E-4867-A533-9E32CEF294F5}"/>
          </ac:spMkLst>
        </pc:spChg>
        <pc:spChg chg="add">
          <ac:chgData name="Shoichi Naito" userId="02d7efe2-2191-4445-b1c6-ef7f21cdbffb" providerId="ADAL" clId="{9A72526B-A715-4809-A92B-83C79CDF550C}" dt="2020-05-07T01:42:06.181" v="12706"/>
          <ac:spMkLst>
            <pc:docMk/>
            <pc:sldMk cId="2305585495" sldId="410"/>
            <ac:spMk id="46" creationId="{750E7F56-EE33-4E48-981B-F36BC0756E23}"/>
          </ac:spMkLst>
        </pc:spChg>
        <pc:spChg chg="add">
          <ac:chgData name="Shoichi Naito" userId="02d7efe2-2191-4445-b1c6-ef7f21cdbffb" providerId="ADAL" clId="{9A72526B-A715-4809-A92B-83C79CDF550C}" dt="2020-05-07T01:42:06.181" v="12706"/>
          <ac:spMkLst>
            <pc:docMk/>
            <pc:sldMk cId="2305585495" sldId="410"/>
            <ac:spMk id="47" creationId="{E19CCB3B-CA45-40A1-B680-6FB88F3CD715}"/>
          </ac:spMkLst>
        </pc:spChg>
        <pc:spChg chg="add mod">
          <ac:chgData name="Shoichi Naito" userId="02d7efe2-2191-4445-b1c6-ef7f21cdbffb" providerId="ADAL" clId="{9A72526B-A715-4809-A92B-83C79CDF550C}" dt="2020-05-07T01:50:27.259" v="12734" actId="207"/>
          <ac:spMkLst>
            <pc:docMk/>
            <pc:sldMk cId="2305585495" sldId="410"/>
            <ac:spMk id="51" creationId="{9EFA1187-4FC2-473A-A5BA-6F65484FF231}"/>
          </ac:spMkLst>
        </pc:spChg>
        <pc:spChg chg="add del mod">
          <ac:chgData name="Shoichi Naito" userId="02d7efe2-2191-4445-b1c6-ef7f21cdbffb" providerId="ADAL" clId="{9A72526B-A715-4809-A92B-83C79CDF550C}" dt="2020-05-07T01:49:23.387" v="12726" actId="478"/>
          <ac:spMkLst>
            <pc:docMk/>
            <pc:sldMk cId="2305585495" sldId="410"/>
            <ac:spMk id="83" creationId="{B7B4421B-ABFB-4FC8-853F-552FCE7C5E2F}"/>
          </ac:spMkLst>
        </pc:spChg>
        <pc:spChg chg="add del mod">
          <ac:chgData name="Shoichi Naito" userId="02d7efe2-2191-4445-b1c6-ef7f21cdbffb" providerId="ADAL" clId="{9A72526B-A715-4809-A92B-83C79CDF550C}" dt="2020-05-07T01:49:23.387" v="12726" actId="478"/>
          <ac:spMkLst>
            <pc:docMk/>
            <pc:sldMk cId="2305585495" sldId="410"/>
            <ac:spMk id="84" creationId="{58DA8C36-2014-4A34-B20D-A05BC87B5318}"/>
          </ac:spMkLst>
        </pc:spChg>
        <pc:spChg chg="add mod">
          <ac:chgData name="Shoichi Naito" userId="02d7efe2-2191-4445-b1c6-ef7f21cdbffb" providerId="ADAL" clId="{9A72526B-A715-4809-A92B-83C79CDF550C}" dt="2020-05-07T02:24:49.627" v="12913" actId="20577"/>
          <ac:spMkLst>
            <pc:docMk/>
            <pc:sldMk cId="2305585495" sldId="410"/>
            <ac:spMk id="85" creationId="{7A5E7D1D-1365-4726-841C-DDFDA7E31689}"/>
          </ac:spMkLst>
        </pc:spChg>
        <pc:spChg chg="add">
          <ac:chgData name="Shoichi Naito" userId="02d7efe2-2191-4445-b1c6-ef7f21cdbffb" providerId="ADAL" clId="{9A72526B-A715-4809-A92B-83C79CDF550C}" dt="2020-05-07T01:49:23.739" v="12727"/>
          <ac:spMkLst>
            <pc:docMk/>
            <pc:sldMk cId="2305585495" sldId="410"/>
            <ac:spMk id="86" creationId="{BDE3591F-FFFF-43CC-AE3E-A783D5CDE9D4}"/>
          </ac:spMkLst>
        </pc:spChg>
        <pc:spChg chg="add">
          <ac:chgData name="Shoichi Naito" userId="02d7efe2-2191-4445-b1c6-ef7f21cdbffb" providerId="ADAL" clId="{9A72526B-A715-4809-A92B-83C79CDF550C}" dt="2020-05-07T01:50:08.501" v="12733"/>
          <ac:spMkLst>
            <pc:docMk/>
            <pc:sldMk cId="2305585495" sldId="410"/>
            <ac:spMk id="87" creationId="{C1FECD22-A638-4BA9-8412-8786A24E0EA5}"/>
          </ac:spMkLst>
        </pc:spChg>
        <pc:spChg chg="add mod">
          <ac:chgData name="Shoichi Naito" userId="02d7efe2-2191-4445-b1c6-ef7f21cdbffb" providerId="ADAL" clId="{9A72526B-A715-4809-A92B-83C79CDF550C}" dt="2020-05-07T01:50:34.254" v="12736" actId="1076"/>
          <ac:spMkLst>
            <pc:docMk/>
            <pc:sldMk cId="2305585495" sldId="410"/>
            <ac:spMk id="88" creationId="{8E4F0277-850C-4A8D-8D97-41FC9C60320D}"/>
          </ac:spMkLst>
        </pc:spChg>
        <pc:spChg chg="add mod">
          <ac:chgData name="Shoichi Naito" userId="02d7efe2-2191-4445-b1c6-ef7f21cdbffb" providerId="ADAL" clId="{9A72526B-A715-4809-A92B-83C79CDF550C}" dt="2020-05-07T02:25:37.826" v="12916" actId="208"/>
          <ac:spMkLst>
            <pc:docMk/>
            <pc:sldMk cId="2305585495" sldId="410"/>
            <ac:spMk id="93" creationId="{5015B1F4-F6F0-4EB0-9853-B153A99823A4}"/>
          </ac:spMkLst>
        </pc:spChg>
        <pc:spChg chg="add mod">
          <ac:chgData name="Shoichi Naito" userId="02d7efe2-2191-4445-b1c6-ef7f21cdbffb" providerId="ADAL" clId="{9A72526B-A715-4809-A92B-83C79CDF550C}" dt="2020-05-07T02:32:24.305" v="13109" actId="1076"/>
          <ac:spMkLst>
            <pc:docMk/>
            <pc:sldMk cId="2305585495" sldId="410"/>
            <ac:spMk id="94" creationId="{25FD89E3-D8E4-4EF4-AFC1-3DE963228B08}"/>
          </ac:spMkLst>
        </pc:spChg>
        <pc:spChg chg="add mod">
          <ac:chgData name="Shoichi Naito" userId="02d7efe2-2191-4445-b1c6-ef7f21cdbffb" providerId="ADAL" clId="{9A72526B-A715-4809-A92B-83C79CDF550C}" dt="2020-05-07T02:30:06.108" v="12957" actId="1076"/>
          <ac:spMkLst>
            <pc:docMk/>
            <pc:sldMk cId="2305585495" sldId="410"/>
            <ac:spMk id="95" creationId="{9274C634-5A1C-4AE4-BCF6-F900B5E71FD6}"/>
          </ac:spMkLst>
        </pc:spChg>
        <pc:spChg chg="add mod">
          <ac:chgData name="Shoichi Naito" userId="02d7efe2-2191-4445-b1c6-ef7f21cdbffb" providerId="ADAL" clId="{9A72526B-A715-4809-A92B-83C79CDF550C}" dt="2020-05-07T02:30:17.870" v="12961" actId="14100"/>
          <ac:spMkLst>
            <pc:docMk/>
            <pc:sldMk cId="2305585495" sldId="410"/>
            <ac:spMk id="96" creationId="{BB58C5A2-5F86-43B8-A74F-CF2079172FA2}"/>
          </ac:spMkLst>
        </pc:spChg>
        <pc:spChg chg="add mod">
          <ac:chgData name="Shoichi Naito" userId="02d7efe2-2191-4445-b1c6-ef7f21cdbffb" providerId="ADAL" clId="{9A72526B-A715-4809-A92B-83C79CDF550C}" dt="2020-05-07T02:32:18.547" v="13108" actId="403"/>
          <ac:spMkLst>
            <pc:docMk/>
            <pc:sldMk cId="2305585495" sldId="410"/>
            <ac:spMk id="97" creationId="{9FF57B52-D4D1-47AA-8F86-72FDD9F8395A}"/>
          </ac:spMkLst>
        </pc:spChg>
        <pc:grpChg chg="add">
          <ac:chgData name="Shoichi Naito" userId="02d7efe2-2191-4445-b1c6-ef7f21cdbffb" providerId="ADAL" clId="{9A72526B-A715-4809-A92B-83C79CDF550C}" dt="2020-05-07T01:42:06.181" v="12706"/>
          <ac:grpSpMkLst>
            <pc:docMk/>
            <pc:sldMk cId="2305585495" sldId="410"/>
            <ac:grpSpMk id="33" creationId="{29371D37-4DC2-4C51-9590-EA0F38277AAA}"/>
          </ac:grpSpMkLst>
        </pc:grpChg>
        <pc:grpChg chg="add">
          <ac:chgData name="Shoichi Naito" userId="02d7efe2-2191-4445-b1c6-ef7f21cdbffb" providerId="ADAL" clId="{9A72526B-A715-4809-A92B-83C79CDF550C}" dt="2020-05-07T01:42:06.181" v="12706"/>
          <ac:grpSpMkLst>
            <pc:docMk/>
            <pc:sldMk cId="2305585495" sldId="410"/>
            <ac:grpSpMk id="38" creationId="{E2454C63-CB7B-434F-9387-3EDE63C6752A}"/>
          </ac:grpSpMkLst>
        </pc:grpChg>
        <pc:grpChg chg="add">
          <ac:chgData name="Shoichi Naito" userId="02d7efe2-2191-4445-b1c6-ef7f21cdbffb" providerId="ADAL" clId="{9A72526B-A715-4809-A92B-83C79CDF550C}" dt="2020-05-07T01:42:06.181" v="12706"/>
          <ac:grpSpMkLst>
            <pc:docMk/>
            <pc:sldMk cId="2305585495" sldId="410"/>
            <ac:grpSpMk id="48" creationId="{1349F218-CDE1-41FB-B0CD-5B4B1E298F7C}"/>
          </ac:grpSpMkLst>
        </pc:grpChg>
        <pc:grpChg chg="add">
          <ac:chgData name="Shoichi Naito" userId="02d7efe2-2191-4445-b1c6-ef7f21cdbffb" providerId="ADAL" clId="{9A72526B-A715-4809-A92B-83C79CDF550C}" dt="2020-05-07T01:42:06.181" v="12706"/>
          <ac:grpSpMkLst>
            <pc:docMk/>
            <pc:sldMk cId="2305585495" sldId="410"/>
            <ac:grpSpMk id="52" creationId="{89DF85B4-DCA7-41A0-B029-E96EBD529731}"/>
          </ac:grpSpMkLst>
        </pc:grpChg>
        <pc:cxnChg chg="add">
          <ac:chgData name="Shoichi Naito" userId="02d7efe2-2191-4445-b1c6-ef7f21cdbffb" providerId="ADAL" clId="{9A72526B-A715-4809-A92B-83C79CDF550C}" dt="2020-05-07T01:42:06.181" v="12706"/>
          <ac:cxnSpMkLst>
            <pc:docMk/>
            <pc:sldMk cId="2305585495" sldId="410"/>
            <ac:cxnSpMk id="9" creationId="{F643EDF7-3186-4194-BF60-1D29E815EC80}"/>
          </ac:cxnSpMkLst>
        </pc:cxnChg>
        <pc:cxnChg chg="add mod">
          <ac:chgData name="Shoichi Naito" userId="02d7efe2-2191-4445-b1c6-ef7f21cdbffb" providerId="ADAL" clId="{9A72526B-A715-4809-A92B-83C79CDF550C}" dt="2020-05-07T01:48:16.152" v="12714" actId="208"/>
          <ac:cxnSpMkLst>
            <pc:docMk/>
            <pc:sldMk cId="2305585495" sldId="410"/>
            <ac:cxnSpMk id="10" creationId="{68C0C65E-1576-4A4C-AA0A-A67D0FD3368A}"/>
          </ac:cxnSpMkLst>
        </pc:cxnChg>
        <pc:cxnChg chg="add">
          <ac:chgData name="Shoichi Naito" userId="02d7efe2-2191-4445-b1c6-ef7f21cdbffb" providerId="ADAL" clId="{9A72526B-A715-4809-A92B-83C79CDF550C}" dt="2020-05-07T01:42:06.181" v="12706"/>
          <ac:cxnSpMkLst>
            <pc:docMk/>
            <pc:sldMk cId="2305585495" sldId="410"/>
            <ac:cxnSpMk id="11" creationId="{4A4CDB65-DCA5-480F-881B-0BDA5C63B143}"/>
          </ac:cxnSpMkLst>
        </pc:cxnChg>
        <pc:cxnChg chg="add mod ord">
          <ac:chgData name="Shoichi Naito" userId="02d7efe2-2191-4445-b1c6-ef7f21cdbffb" providerId="ADAL" clId="{9A72526B-A715-4809-A92B-83C79CDF550C}" dt="2020-05-07T01:49:44.900" v="12730" actId="166"/>
          <ac:cxnSpMkLst>
            <pc:docMk/>
            <pc:sldMk cId="2305585495" sldId="410"/>
            <ac:cxnSpMk id="15" creationId="{4D877EF1-1FB0-42D0-ADFF-BA77389378FD}"/>
          </ac:cxnSpMkLst>
        </pc:cxnChg>
        <pc:cxnChg chg="add">
          <ac:chgData name="Shoichi Naito" userId="02d7efe2-2191-4445-b1c6-ef7f21cdbffb" providerId="ADAL" clId="{9A72526B-A715-4809-A92B-83C79CDF550C}" dt="2020-05-07T01:42:06.181" v="12706"/>
          <ac:cxnSpMkLst>
            <pc:docMk/>
            <pc:sldMk cId="2305585495" sldId="410"/>
            <ac:cxnSpMk id="16" creationId="{46583D44-09D0-41E7-A782-82AC74C98343}"/>
          </ac:cxnSpMkLst>
        </pc:cxnChg>
        <pc:cxnChg chg="add">
          <ac:chgData name="Shoichi Naito" userId="02d7efe2-2191-4445-b1c6-ef7f21cdbffb" providerId="ADAL" clId="{9A72526B-A715-4809-A92B-83C79CDF550C}" dt="2020-05-07T01:42:06.181" v="12706"/>
          <ac:cxnSpMkLst>
            <pc:docMk/>
            <pc:sldMk cId="2305585495" sldId="410"/>
            <ac:cxnSpMk id="17" creationId="{A1EBF96C-1213-4383-B77C-F44C5D5E4314}"/>
          </ac:cxnSpMkLst>
        </pc:cxnChg>
        <pc:cxnChg chg="add">
          <ac:chgData name="Shoichi Naito" userId="02d7efe2-2191-4445-b1c6-ef7f21cdbffb" providerId="ADAL" clId="{9A72526B-A715-4809-A92B-83C79CDF550C}" dt="2020-05-07T01:42:06.181" v="12706"/>
          <ac:cxnSpMkLst>
            <pc:docMk/>
            <pc:sldMk cId="2305585495" sldId="410"/>
            <ac:cxnSpMk id="27" creationId="{0EA9E725-1893-48F6-B259-015DAC956930}"/>
          </ac:cxnSpMkLst>
        </pc:cxnChg>
        <pc:cxnChg chg="add">
          <ac:chgData name="Shoichi Naito" userId="02d7efe2-2191-4445-b1c6-ef7f21cdbffb" providerId="ADAL" clId="{9A72526B-A715-4809-A92B-83C79CDF550C}" dt="2020-05-07T01:42:06.181" v="12706"/>
          <ac:cxnSpMkLst>
            <pc:docMk/>
            <pc:sldMk cId="2305585495" sldId="410"/>
            <ac:cxnSpMk id="31" creationId="{347DD16C-781C-4A53-9EAA-CEA21F75BE99}"/>
          </ac:cxnSpMkLst>
        </pc:cxnChg>
        <pc:cxnChg chg="add">
          <ac:chgData name="Shoichi Naito" userId="02d7efe2-2191-4445-b1c6-ef7f21cdbffb" providerId="ADAL" clId="{9A72526B-A715-4809-A92B-83C79CDF550C}" dt="2020-05-07T01:42:06.181" v="12706"/>
          <ac:cxnSpMkLst>
            <pc:docMk/>
            <pc:sldMk cId="2305585495" sldId="410"/>
            <ac:cxnSpMk id="56" creationId="{1ACD557D-8DA3-47BF-970D-5EE75B609E16}"/>
          </ac:cxnSpMkLst>
        </pc:cxnChg>
        <pc:cxnChg chg="add">
          <ac:chgData name="Shoichi Naito" userId="02d7efe2-2191-4445-b1c6-ef7f21cdbffb" providerId="ADAL" clId="{9A72526B-A715-4809-A92B-83C79CDF550C}" dt="2020-05-07T01:42:06.181" v="12706"/>
          <ac:cxnSpMkLst>
            <pc:docMk/>
            <pc:sldMk cId="2305585495" sldId="410"/>
            <ac:cxnSpMk id="57" creationId="{29B33F6E-C468-45B7-8326-AD7FC5A9D40A}"/>
          </ac:cxnSpMkLst>
        </pc:cxnChg>
        <pc:cxnChg chg="add">
          <ac:chgData name="Shoichi Naito" userId="02d7efe2-2191-4445-b1c6-ef7f21cdbffb" providerId="ADAL" clId="{9A72526B-A715-4809-A92B-83C79CDF550C}" dt="2020-05-07T01:42:06.181" v="12706"/>
          <ac:cxnSpMkLst>
            <pc:docMk/>
            <pc:sldMk cId="2305585495" sldId="410"/>
            <ac:cxnSpMk id="58" creationId="{38DD6DD2-4ADD-4EF8-B4D9-2A6DCA375AFC}"/>
          </ac:cxnSpMkLst>
        </pc:cxnChg>
        <pc:cxnChg chg="add">
          <ac:chgData name="Shoichi Naito" userId="02d7efe2-2191-4445-b1c6-ef7f21cdbffb" providerId="ADAL" clId="{9A72526B-A715-4809-A92B-83C79CDF550C}" dt="2020-05-07T01:42:06.181" v="12706"/>
          <ac:cxnSpMkLst>
            <pc:docMk/>
            <pc:sldMk cId="2305585495" sldId="410"/>
            <ac:cxnSpMk id="59" creationId="{9FA4E4C7-91BE-45D7-ACA7-6AAACC1FF3FE}"/>
          </ac:cxnSpMkLst>
        </pc:cxnChg>
        <pc:cxnChg chg="add">
          <ac:chgData name="Shoichi Naito" userId="02d7efe2-2191-4445-b1c6-ef7f21cdbffb" providerId="ADAL" clId="{9A72526B-A715-4809-A92B-83C79CDF550C}" dt="2020-05-07T01:42:06.181" v="12706"/>
          <ac:cxnSpMkLst>
            <pc:docMk/>
            <pc:sldMk cId="2305585495" sldId="410"/>
            <ac:cxnSpMk id="60" creationId="{8789492D-9C30-4D0D-8095-AD53DFFE17A8}"/>
          </ac:cxnSpMkLst>
        </pc:cxnChg>
        <pc:cxnChg chg="add">
          <ac:chgData name="Shoichi Naito" userId="02d7efe2-2191-4445-b1c6-ef7f21cdbffb" providerId="ADAL" clId="{9A72526B-A715-4809-A92B-83C79CDF550C}" dt="2020-05-07T01:42:06.181" v="12706"/>
          <ac:cxnSpMkLst>
            <pc:docMk/>
            <pc:sldMk cId="2305585495" sldId="410"/>
            <ac:cxnSpMk id="61" creationId="{D1BA5CDF-2051-4643-A67B-BA7B00EC1731}"/>
          </ac:cxnSpMkLst>
        </pc:cxnChg>
        <pc:cxnChg chg="add">
          <ac:chgData name="Shoichi Naito" userId="02d7efe2-2191-4445-b1c6-ef7f21cdbffb" providerId="ADAL" clId="{9A72526B-A715-4809-A92B-83C79CDF550C}" dt="2020-05-07T01:42:06.181" v="12706"/>
          <ac:cxnSpMkLst>
            <pc:docMk/>
            <pc:sldMk cId="2305585495" sldId="410"/>
            <ac:cxnSpMk id="62" creationId="{96B8C082-DED6-49CE-ABDD-2C67F8ABE983}"/>
          </ac:cxnSpMkLst>
        </pc:cxnChg>
        <pc:cxnChg chg="add">
          <ac:chgData name="Shoichi Naito" userId="02d7efe2-2191-4445-b1c6-ef7f21cdbffb" providerId="ADAL" clId="{9A72526B-A715-4809-A92B-83C79CDF550C}" dt="2020-05-07T01:42:06.181" v="12706"/>
          <ac:cxnSpMkLst>
            <pc:docMk/>
            <pc:sldMk cId="2305585495" sldId="410"/>
            <ac:cxnSpMk id="63" creationId="{46160C55-D301-4203-ACA1-026689E1A791}"/>
          </ac:cxnSpMkLst>
        </pc:cxnChg>
        <pc:cxnChg chg="add">
          <ac:chgData name="Shoichi Naito" userId="02d7efe2-2191-4445-b1c6-ef7f21cdbffb" providerId="ADAL" clId="{9A72526B-A715-4809-A92B-83C79CDF550C}" dt="2020-05-07T01:42:06.181" v="12706"/>
          <ac:cxnSpMkLst>
            <pc:docMk/>
            <pc:sldMk cId="2305585495" sldId="410"/>
            <ac:cxnSpMk id="64" creationId="{FA24B7BE-4D06-491D-827D-80803269A1E5}"/>
          </ac:cxnSpMkLst>
        </pc:cxnChg>
        <pc:cxnChg chg="add">
          <ac:chgData name="Shoichi Naito" userId="02d7efe2-2191-4445-b1c6-ef7f21cdbffb" providerId="ADAL" clId="{9A72526B-A715-4809-A92B-83C79CDF550C}" dt="2020-05-07T01:42:06.181" v="12706"/>
          <ac:cxnSpMkLst>
            <pc:docMk/>
            <pc:sldMk cId="2305585495" sldId="410"/>
            <ac:cxnSpMk id="65" creationId="{D3F1073E-0726-45AF-B0A3-EF9DE063169A}"/>
          </ac:cxnSpMkLst>
        </pc:cxnChg>
        <pc:cxnChg chg="add">
          <ac:chgData name="Shoichi Naito" userId="02d7efe2-2191-4445-b1c6-ef7f21cdbffb" providerId="ADAL" clId="{9A72526B-A715-4809-A92B-83C79CDF550C}" dt="2020-05-07T01:42:06.181" v="12706"/>
          <ac:cxnSpMkLst>
            <pc:docMk/>
            <pc:sldMk cId="2305585495" sldId="410"/>
            <ac:cxnSpMk id="66" creationId="{81F770D1-48A1-466C-8C31-B1AE35EE40C7}"/>
          </ac:cxnSpMkLst>
        </pc:cxnChg>
        <pc:cxnChg chg="add">
          <ac:chgData name="Shoichi Naito" userId="02d7efe2-2191-4445-b1c6-ef7f21cdbffb" providerId="ADAL" clId="{9A72526B-A715-4809-A92B-83C79CDF550C}" dt="2020-05-07T01:42:06.181" v="12706"/>
          <ac:cxnSpMkLst>
            <pc:docMk/>
            <pc:sldMk cId="2305585495" sldId="410"/>
            <ac:cxnSpMk id="67" creationId="{895D9123-62B4-4624-AC9F-D174C02DDF49}"/>
          </ac:cxnSpMkLst>
        </pc:cxnChg>
        <pc:cxnChg chg="add">
          <ac:chgData name="Shoichi Naito" userId="02d7efe2-2191-4445-b1c6-ef7f21cdbffb" providerId="ADAL" clId="{9A72526B-A715-4809-A92B-83C79CDF550C}" dt="2020-05-07T01:42:06.181" v="12706"/>
          <ac:cxnSpMkLst>
            <pc:docMk/>
            <pc:sldMk cId="2305585495" sldId="410"/>
            <ac:cxnSpMk id="68" creationId="{707AC766-775C-4B85-A3AC-0116CFD61D17}"/>
          </ac:cxnSpMkLst>
        </pc:cxnChg>
        <pc:cxnChg chg="add">
          <ac:chgData name="Shoichi Naito" userId="02d7efe2-2191-4445-b1c6-ef7f21cdbffb" providerId="ADAL" clId="{9A72526B-A715-4809-A92B-83C79CDF550C}" dt="2020-05-07T01:42:06.181" v="12706"/>
          <ac:cxnSpMkLst>
            <pc:docMk/>
            <pc:sldMk cId="2305585495" sldId="410"/>
            <ac:cxnSpMk id="69" creationId="{143DBE4A-6634-4DB4-8F35-3DA50202E157}"/>
          </ac:cxnSpMkLst>
        </pc:cxnChg>
        <pc:cxnChg chg="add">
          <ac:chgData name="Shoichi Naito" userId="02d7efe2-2191-4445-b1c6-ef7f21cdbffb" providerId="ADAL" clId="{9A72526B-A715-4809-A92B-83C79CDF550C}" dt="2020-05-07T01:42:06.181" v="12706"/>
          <ac:cxnSpMkLst>
            <pc:docMk/>
            <pc:sldMk cId="2305585495" sldId="410"/>
            <ac:cxnSpMk id="70" creationId="{59FAAECD-2D4F-4542-8088-647ED4D26A49}"/>
          </ac:cxnSpMkLst>
        </pc:cxnChg>
        <pc:cxnChg chg="add">
          <ac:chgData name="Shoichi Naito" userId="02d7efe2-2191-4445-b1c6-ef7f21cdbffb" providerId="ADAL" clId="{9A72526B-A715-4809-A92B-83C79CDF550C}" dt="2020-05-07T01:42:06.181" v="12706"/>
          <ac:cxnSpMkLst>
            <pc:docMk/>
            <pc:sldMk cId="2305585495" sldId="410"/>
            <ac:cxnSpMk id="71" creationId="{53CF25C9-0032-4F90-BDAB-B4DEC6FFB57D}"/>
          </ac:cxnSpMkLst>
        </pc:cxnChg>
        <pc:cxnChg chg="add">
          <ac:chgData name="Shoichi Naito" userId="02d7efe2-2191-4445-b1c6-ef7f21cdbffb" providerId="ADAL" clId="{9A72526B-A715-4809-A92B-83C79CDF550C}" dt="2020-05-07T01:42:06.181" v="12706"/>
          <ac:cxnSpMkLst>
            <pc:docMk/>
            <pc:sldMk cId="2305585495" sldId="410"/>
            <ac:cxnSpMk id="72" creationId="{CEB3E882-AEE8-4230-BD01-74BED6D3D394}"/>
          </ac:cxnSpMkLst>
        </pc:cxnChg>
        <pc:cxnChg chg="add">
          <ac:chgData name="Shoichi Naito" userId="02d7efe2-2191-4445-b1c6-ef7f21cdbffb" providerId="ADAL" clId="{9A72526B-A715-4809-A92B-83C79CDF550C}" dt="2020-05-07T01:42:06.181" v="12706"/>
          <ac:cxnSpMkLst>
            <pc:docMk/>
            <pc:sldMk cId="2305585495" sldId="410"/>
            <ac:cxnSpMk id="73" creationId="{0024299C-900A-43BC-AC7F-DECEA872F680}"/>
          </ac:cxnSpMkLst>
        </pc:cxnChg>
        <pc:cxnChg chg="add">
          <ac:chgData name="Shoichi Naito" userId="02d7efe2-2191-4445-b1c6-ef7f21cdbffb" providerId="ADAL" clId="{9A72526B-A715-4809-A92B-83C79CDF550C}" dt="2020-05-07T01:42:06.181" v="12706"/>
          <ac:cxnSpMkLst>
            <pc:docMk/>
            <pc:sldMk cId="2305585495" sldId="410"/>
            <ac:cxnSpMk id="74" creationId="{B1B94D9E-D2C3-4FA3-9D8B-B733CC7EEF21}"/>
          </ac:cxnSpMkLst>
        </pc:cxnChg>
        <pc:cxnChg chg="add">
          <ac:chgData name="Shoichi Naito" userId="02d7efe2-2191-4445-b1c6-ef7f21cdbffb" providerId="ADAL" clId="{9A72526B-A715-4809-A92B-83C79CDF550C}" dt="2020-05-07T01:42:06.181" v="12706"/>
          <ac:cxnSpMkLst>
            <pc:docMk/>
            <pc:sldMk cId="2305585495" sldId="410"/>
            <ac:cxnSpMk id="75" creationId="{DF2D7E9A-712B-413E-96FB-C9889E5E1EF3}"/>
          </ac:cxnSpMkLst>
        </pc:cxnChg>
        <pc:cxnChg chg="add">
          <ac:chgData name="Shoichi Naito" userId="02d7efe2-2191-4445-b1c6-ef7f21cdbffb" providerId="ADAL" clId="{9A72526B-A715-4809-A92B-83C79CDF550C}" dt="2020-05-07T01:42:06.181" v="12706"/>
          <ac:cxnSpMkLst>
            <pc:docMk/>
            <pc:sldMk cId="2305585495" sldId="410"/>
            <ac:cxnSpMk id="76" creationId="{8E0A698B-54F9-4607-9DDB-60DE75AB4825}"/>
          </ac:cxnSpMkLst>
        </pc:cxnChg>
        <pc:cxnChg chg="add">
          <ac:chgData name="Shoichi Naito" userId="02d7efe2-2191-4445-b1c6-ef7f21cdbffb" providerId="ADAL" clId="{9A72526B-A715-4809-A92B-83C79CDF550C}" dt="2020-05-07T01:42:06.181" v="12706"/>
          <ac:cxnSpMkLst>
            <pc:docMk/>
            <pc:sldMk cId="2305585495" sldId="410"/>
            <ac:cxnSpMk id="77" creationId="{DE29FC55-0FAF-4DC8-8D2F-EC3C4245FF8E}"/>
          </ac:cxnSpMkLst>
        </pc:cxnChg>
        <pc:cxnChg chg="add">
          <ac:chgData name="Shoichi Naito" userId="02d7efe2-2191-4445-b1c6-ef7f21cdbffb" providerId="ADAL" clId="{9A72526B-A715-4809-A92B-83C79CDF550C}" dt="2020-05-07T01:42:06.181" v="12706"/>
          <ac:cxnSpMkLst>
            <pc:docMk/>
            <pc:sldMk cId="2305585495" sldId="410"/>
            <ac:cxnSpMk id="78" creationId="{6D62D58E-E570-4BE6-8007-B9A73FDE9C4F}"/>
          </ac:cxnSpMkLst>
        </pc:cxnChg>
        <pc:cxnChg chg="add">
          <ac:chgData name="Shoichi Naito" userId="02d7efe2-2191-4445-b1c6-ef7f21cdbffb" providerId="ADAL" clId="{9A72526B-A715-4809-A92B-83C79CDF550C}" dt="2020-05-07T01:42:06.181" v="12706"/>
          <ac:cxnSpMkLst>
            <pc:docMk/>
            <pc:sldMk cId="2305585495" sldId="410"/>
            <ac:cxnSpMk id="79" creationId="{A371770D-08A4-46FB-88E7-B9D8D18D8905}"/>
          </ac:cxnSpMkLst>
        </pc:cxnChg>
        <pc:cxnChg chg="add">
          <ac:chgData name="Shoichi Naito" userId="02d7efe2-2191-4445-b1c6-ef7f21cdbffb" providerId="ADAL" clId="{9A72526B-A715-4809-A92B-83C79CDF550C}" dt="2020-05-07T01:42:06.181" v="12706"/>
          <ac:cxnSpMkLst>
            <pc:docMk/>
            <pc:sldMk cId="2305585495" sldId="410"/>
            <ac:cxnSpMk id="80" creationId="{A7EE7E1F-C5C5-4D29-BC44-72394746155F}"/>
          </ac:cxnSpMkLst>
        </pc:cxnChg>
        <pc:cxnChg chg="add">
          <ac:chgData name="Shoichi Naito" userId="02d7efe2-2191-4445-b1c6-ef7f21cdbffb" providerId="ADAL" clId="{9A72526B-A715-4809-A92B-83C79CDF550C}" dt="2020-05-07T01:42:06.181" v="12706"/>
          <ac:cxnSpMkLst>
            <pc:docMk/>
            <pc:sldMk cId="2305585495" sldId="410"/>
            <ac:cxnSpMk id="81" creationId="{048244E1-C34B-43CD-AB00-129190AE0FF8}"/>
          </ac:cxnSpMkLst>
        </pc:cxnChg>
        <pc:cxnChg chg="add">
          <ac:chgData name="Shoichi Naito" userId="02d7efe2-2191-4445-b1c6-ef7f21cdbffb" providerId="ADAL" clId="{9A72526B-A715-4809-A92B-83C79CDF550C}" dt="2020-05-07T01:42:06.181" v="12706"/>
          <ac:cxnSpMkLst>
            <pc:docMk/>
            <pc:sldMk cId="2305585495" sldId="410"/>
            <ac:cxnSpMk id="82" creationId="{7DF3188A-BE47-435E-B8E0-D0EE6FA6D98F}"/>
          </ac:cxnSpMkLst>
        </pc:cxnChg>
        <pc:cxnChg chg="add mod">
          <ac:chgData name="Shoichi Naito" userId="02d7efe2-2191-4445-b1c6-ef7f21cdbffb" providerId="ADAL" clId="{9A72526B-A715-4809-A92B-83C79CDF550C}" dt="2020-05-07T01:51:03.766" v="12745" actId="693"/>
          <ac:cxnSpMkLst>
            <pc:docMk/>
            <pc:sldMk cId="2305585495" sldId="410"/>
            <ac:cxnSpMk id="89" creationId="{AE8C8B1B-AD91-40A2-8ED1-BC86A17E1E96}"/>
          </ac:cxnSpMkLst>
        </pc:cxnChg>
      </pc:sldChg>
      <pc:sldChg chg="addSp delSp modSp add">
        <pc:chgData name="Shoichi Naito" userId="02d7efe2-2191-4445-b1c6-ef7f21cdbffb" providerId="ADAL" clId="{9A72526B-A715-4809-A92B-83C79CDF550C}" dt="2020-05-07T02:46:44.562" v="13404" actId="1076"/>
        <pc:sldMkLst>
          <pc:docMk/>
          <pc:sldMk cId="1364351769" sldId="412"/>
        </pc:sldMkLst>
        <pc:spChg chg="mod">
          <ac:chgData name="Shoichi Naito" userId="02d7efe2-2191-4445-b1c6-ef7f21cdbffb" providerId="ADAL" clId="{9A72526B-A715-4809-A92B-83C79CDF550C}" dt="2020-05-07T02:32:44.114" v="13112"/>
          <ac:spMkLst>
            <pc:docMk/>
            <pc:sldMk cId="1364351769" sldId="412"/>
            <ac:spMk id="2" creationId="{B22CAAE8-6B71-4029-ABE3-7AC42F01BC02}"/>
          </ac:spMkLst>
        </pc:spChg>
        <pc:spChg chg="mod">
          <ac:chgData name="Shoichi Naito" userId="02d7efe2-2191-4445-b1c6-ef7f21cdbffb" providerId="ADAL" clId="{9A72526B-A715-4809-A92B-83C79CDF550C}" dt="2020-05-07T02:33:37.767" v="13117" actId="207"/>
          <ac:spMkLst>
            <pc:docMk/>
            <pc:sldMk cId="1364351769" sldId="412"/>
            <ac:spMk id="5" creationId="{A77983EC-558A-4C96-8E04-708FF3895703}"/>
          </ac:spMkLst>
        </pc:spChg>
        <pc:spChg chg="mod">
          <ac:chgData name="Shoichi Naito" userId="02d7efe2-2191-4445-b1c6-ef7f21cdbffb" providerId="ADAL" clId="{9A72526B-A715-4809-A92B-83C79CDF550C}" dt="2020-05-07T02:33:22.167" v="13114" actId="207"/>
          <ac:spMkLst>
            <pc:docMk/>
            <pc:sldMk cId="1364351769" sldId="412"/>
            <ac:spMk id="6" creationId="{AECE7F88-91D2-4E8D-8E8D-6B43A9EEEDB8}"/>
          </ac:spMkLst>
        </pc:spChg>
        <pc:spChg chg="mod">
          <ac:chgData name="Shoichi Naito" userId="02d7efe2-2191-4445-b1c6-ef7f21cdbffb" providerId="ADAL" clId="{9A72526B-A715-4809-A92B-83C79CDF550C}" dt="2020-05-07T02:33:22.167" v="13114" actId="207"/>
          <ac:spMkLst>
            <pc:docMk/>
            <pc:sldMk cId="1364351769" sldId="412"/>
            <ac:spMk id="7" creationId="{2C115FDC-A0D3-412B-8B6C-DCE2B16F88C7}"/>
          </ac:spMkLst>
        </pc:spChg>
        <pc:spChg chg="mod">
          <ac:chgData name="Shoichi Naito" userId="02d7efe2-2191-4445-b1c6-ef7f21cdbffb" providerId="ADAL" clId="{9A72526B-A715-4809-A92B-83C79CDF550C}" dt="2020-05-07T02:33:22.167" v="13114" actId="207"/>
          <ac:spMkLst>
            <pc:docMk/>
            <pc:sldMk cId="1364351769" sldId="412"/>
            <ac:spMk id="12" creationId="{5F319698-9382-4C31-A56B-6C5C517AC2EB}"/>
          </ac:spMkLst>
        </pc:spChg>
        <pc:spChg chg="mod">
          <ac:chgData name="Shoichi Naito" userId="02d7efe2-2191-4445-b1c6-ef7f21cdbffb" providerId="ADAL" clId="{9A72526B-A715-4809-A92B-83C79CDF550C}" dt="2020-05-07T02:34:05.093" v="13121" actId="207"/>
          <ac:spMkLst>
            <pc:docMk/>
            <pc:sldMk cId="1364351769" sldId="412"/>
            <ac:spMk id="25" creationId="{6D507943-D5EA-4515-8044-367F5FB58C35}"/>
          </ac:spMkLst>
        </pc:spChg>
        <pc:spChg chg="mod ord">
          <ac:chgData name="Shoichi Naito" userId="02d7efe2-2191-4445-b1c6-ef7f21cdbffb" providerId="ADAL" clId="{9A72526B-A715-4809-A92B-83C79CDF550C}" dt="2020-05-07T02:36:04.229" v="13151" actId="207"/>
          <ac:spMkLst>
            <pc:docMk/>
            <pc:sldMk cId="1364351769" sldId="412"/>
            <ac:spMk id="33" creationId="{3ABB0031-5978-4BE9-9A22-6B5B10454B72}"/>
          </ac:spMkLst>
        </pc:spChg>
        <pc:spChg chg="mod">
          <ac:chgData name="Shoichi Naito" userId="02d7efe2-2191-4445-b1c6-ef7f21cdbffb" providerId="ADAL" clId="{9A72526B-A715-4809-A92B-83C79CDF550C}" dt="2020-05-07T02:40:13.579" v="13319" actId="207"/>
          <ac:spMkLst>
            <pc:docMk/>
            <pc:sldMk cId="1364351769" sldId="412"/>
            <ac:spMk id="37" creationId="{DC3A945C-A2BA-4E6B-947C-4877F4E23B54}"/>
          </ac:spMkLst>
        </pc:spChg>
        <pc:spChg chg="mod">
          <ac:chgData name="Shoichi Naito" userId="02d7efe2-2191-4445-b1c6-ef7f21cdbffb" providerId="ADAL" clId="{9A72526B-A715-4809-A92B-83C79CDF550C}" dt="2020-05-07T02:36:18.177" v="13152" actId="1076"/>
          <ac:spMkLst>
            <pc:docMk/>
            <pc:sldMk cId="1364351769" sldId="412"/>
            <ac:spMk id="88" creationId="{7DB9D512-1817-4BAB-8CCC-E35597804018}"/>
          </ac:spMkLst>
        </pc:spChg>
        <pc:spChg chg="mod">
          <ac:chgData name="Shoichi Naito" userId="02d7efe2-2191-4445-b1c6-ef7f21cdbffb" providerId="ADAL" clId="{9A72526B-A715-4809-A92B-83C79CDF550C}" dt="2020-05-07T02:36:18.177" v="13152" actId="1076"/>
          <ac:spMkLst>
            <pc:docMk/>
            <pc:sldMk cId="1364351769" sldId="412"/>
            <ac:spMk id="89" creationId="{5BB48DAB-CBFF-43F3-AD51-FB421EE6FD54}"/>
          </ac:spMkLst>
        </pc:spChg>
        <pc:spChg chg="add mod ord">
          <ac:chgData name="Shoichi Naito" userId="02d7efe2-2191-4445-b1c6-ef7f21cdbffb" providerId="ADAL" clId="{9A72526B-A715-4809-A92B-83C79CDF550C}" dt="2020-05-07T02:35:03.115" v="13134" actId="167"/>
          <ac:spMkLst>
            <pc:docMk/>
            <pc:sldMk cId="1364351769" sldId="412"/>
            <ac:spMk id="91" creationId="{088C12AD-3726-4A02-BE7D-09B69740A6B0}"/>
          </ac:spMkLst>
        </pc:spChg>
        <pc:spChg chg="add del">
          <ac:chgData name="Shoichi Naito" userId="02d7efe2-2191-4445-b1c6-ef7f21cdbffb" providerId="ADAL" clId="{9A72526B-A715-4809-A92B-83C79CDF550C}" dt="2020-05-07T02:35:24.112" v="13139"/>
          <ac:spMkLst>
            <pc:docMk/>
            <pc:sldMk cId="1364351769" sldId="412"/>
            <ac:spMk id="92" creationId="{821F018D-7356-437B-A399-9C8459E84139}"/>
          </ac:spMkLst>
        </pc:spChg>
        <pc:spChg chg="add del">
          <ac:chgData name="Shoichi Naito" userId="02d7efe2-2191-4445-b1c6-ef7f21cdbffb" providerId="ADAL" clId="{9A72526B-A715-4809-A92B-83C79CDF550C}" dt="2020-05-07T02:35:27.831" v="13141"/>
          <ac:spMkLst>
            <pc:docMk/>
            <pc:sldMk cId="1364351769" sldId="412"/>
            <ac:spMk id="93" creationId="{52911CB1-D8F3-41FB-94F7-3BDA5AEE8B15}"/>
          </ac:spMkLst>
        </pc:spChg>
        <pc:spChg chg="add mod ord">
          <ac:chgData name="Shoichi Naito" userId="02d7efe2-2191-4445-b1c6-ef7f21cdbffb" providerId="ADAL" clId="{9A72526B-A715-4809-A92B-83C79CDF550C}" dt="2020-05-07T02:36:00.907" v="13150" actId="167"/>
          <ac:spMkLst>
            <pc:docMk/>
            <pc:sldMk cId="1364351769" sldId="412"/>
            <ac:spMk id="94" creationId="{AA7B83E1-9107-4554-853C-BFA0B636A6FA}"/>
          </ac:spMkLst>
        </pc:spChg>
        <pc:spChg chg="add mod">
          <ac:chgData name="Shoichi Naito" userId="02d7efe2-2191-4445-b1c6-ef7f21cdbffb" providerId="ADAL" clId="{9A72526B-A715-4809-A92B-83C79CDF550C}" dt="2020-05-07T02:46:42.026" v="13403" actId="14100"/>
          <ac:spMkLst>
            <pc:docMk/>
            <pc:sldMk cId="1364351769" sldId="412"/>
            <ac:spMk id="95" creationId="{E6730DC1-6D89-4232-97B8-3F52A29D04B9}"/>
          </ac:spMkLst>
        </pc:spChg>
        <pc:spChg chg="add mod">
          <ac:chgData name="Shoichi Naito" userId="02d7efe2-2191-4445-b1c6-ef7f21cdbffb" providerId="ADAL" clId="{9A72526B-A715-4809-A92B-83C79CDF550C}" dt="2020-05-07T02:46:44.562" v="13404" actId="1076"/>
          <ac:spMkLst>
            <pc:docMk/>
            <pc:sldMk cId="1364351769" sldId="412"/>
            <ac:spMk id="96" creationId="{F327756C-B3D9-4040-9318-7A2972955C35}"/>
          </ac:spMkLst>
        </pc:spChg>
        <pc:spChg chg="add del mod">
          <ac:chgData name="Shoichi Naito" userId="02d7efe2-2191-4445-b1c6-ef7f21cdbffb" providerId="ADAL" clId="{9A72526B-A715-4809-A92B-83C79CDF550C}" dt="2020-05-07T02:40:02.161" v="13318"/>
          <ac:spMkLst>
            <pc:docMk/>
            <pc:sldMk cId="1364351769" sldId="412"/>
            <ac:spMk id="98" creationId="{2616EA38-2ACC-4F4F-B39D-CD966EA95CC6}"/>
          </ac:spMkLst>
        </pc:spChg>
        <pc:spChg chg="add mod">
          <ac:chgData name="Shoichi Naito" userId="02d7efe2-2191-4445-b1c6-ef7f21cdbffb" providerId="ADAL" clId="{9A72526B-A715-4809-A92B-83C79CDF550C}" dt="2020-05-07T02:40:22.034" v="13322" actId="14100"/>
          <ac:spMkLst>
            <pc:docMk/>
            <pc:sldMk cId="1364351769" sldId="412"/>
            <ac:spMk id="99" creationId="{93E474E6-1E5B-4951-8C7A-B106EE8D4E78}"/>
          </ac:spMkLst>
        </pc:spChg>
        <pc:spChg chg="add mod">
          <ac:chgData name="Shoichi Naito" userId="02d7efe2-2191-4445-b1c6-ef7f21cdbffb" providerId="ADAL" clId="{9A72526B-A715-4809-A92B-83C79CDF550C}" dt="2020-05-07T02:41:28.590" v="13331" actId="1076"/>
          <ac:spMkLst>
            <pc:docMk/>
            <pc:sldMk cId="1364351769" sldId="412"/>
            <ac:spMk id="102" creationId="{66604D62-F1A0-48F0-B0AF-C9C695E1BE76}"/>
          </ac:spMkLst>
        </pc:spChg>
        <pc:cxnChg chg="mod ord">
          <ac:chgData name="Shoichi Naito" userId="02d7efe2-2191-4445-b1c6-ef7f21cdbffb" providerId="ADAL" clId="{9A72526B-A715-4809-A92B-83C79CDF550C}" dt="2020-05-07T02:33:49.564" v="13119" actId="166"/>
          <ac:cxnSpMkLst>
            <pc:docMk/>
            <pc:sldMk cId="1364351769" sldId="412"/>
            <ac:cxnSpMk id="9" creationId="{E2764808-F312-426A-A5F7-3B7897D34BED}"/>
          </ac:cxnSpMkLst>
        </pc:cxnChg>
        <pc:cxnChg chg="mod ord">
          <ac:chgData name="Shoichi Naito" userId="02d7efe2-2191-4445-b1c6-ef7f21cdbffb" providerId="ADAL" clId="{9A72526B-A715-4809-A92B-83C79CDF550C}" dt="2020-05-07T02:33:31.877" v="13116" actId="166"/>
          <ac:cxnSpMkLst>
            <pc:docMk/>
            <pc:sldMk cId="1364351769" sldId="412"/>
            <ac:cxnSpMk id="10" creationId="{5DFED194-EC5B-4FBA-B0EF-B436BAF9B597}"/>
          </ac:cxnSpMkLst>
        </pc:cxnChg>
        <pc:cxnChg chg="mod ord">
          <ac:chgData name="Shoichi Naito" userId="02d7efe2-2191-4445-b1c6-ef7f21cdbffb" providerId="ADAL" clId="{9A72526B-A715-4809-A92B-83C79CDF550C}" dt="2020-05-07T02:33:31.877" v="13116" actId="166"/>
          <ac:cxnSpMkLst>
            <pc:docMk/>
            <pc:sldMk cId="1364351769" sldId="412"/>
            <ac:cxnSpMk id="15" creationId="{8C998DD6-1A23-4C04-9CF7-0296E1542FD2}"/>
          </ac:cxnSpMkLst>
        </pc:cxnChg>
        <pc:cxnChg chg="mod">
          <ac:chgData name="Shoichi Naito" userId="02d7efe2-2191-4445-b1c6-ef7f21cdbffb" providerId="ADAL" clId="{9A72526B-A715-4809-A92B-83C79CDF550C}" dt="2020-05-07T02:34:18.952" v="13124" actId="1582"/>
          <ac:cxnSpMkLst>
            <pc:docMk/>
            <pc:sldMk cId="1364351769" sldId="412"/>
            <ac:cxnSpMk id="59" creationId="{7ABE8080-63D6-405A-B966-87C324940A8B}"/>
          </ac:cxnSpMkLst>
        </pc:cxnChg>
        <pc:cxnChg chg="mod">
          <ac:chgData name="Shoichi Naito" userId="02d7efe2-2191-4445-b1c6-ef7f21cdbffb" providerId="ADAL" clId="{9A72526B-A715-4809-A92B-83C79CDF550C}" dt="2020-05-07T02:40:37.509" v="13325" actId="693"/>
          <ac:cxnSpMkLst>
            <pc:docMk/>
            <pc:sldMk cId="1364351769" sldId="412"/>
            <ac:cxnSpMk id="64" creationId="{F1287F1C-F035-4E51-93B1-2169115B2C2D}"/>
          </ac:cxnSpMkLst>
        </pc:cxnChg>
        <pc:cxnChg chg="mod">
          <ac:chgData name="Shoichi Naito" userId="02d7efe2-2191-4445-b1c6-ef7f21cdbffb" providerId="ADAL" clId="{9A72526B-A715-4809-A92B-83C79CDF550C}" dt="2020-05-07T02:35:18.734" v="13137" actId="693"/>
          <ac:cxnSpMkLst>
            <pc:docMk/>
            <pc:sldMk cId="1364351769" sldId="412"/>
            <ac:cxnSpMk id="65" creationId="{E5CD92A6-65C5-46A5-AF62-0E52BFB6C4B2}"/>
          </ac:cxnSpMkLst>
        </pc:cxnChg>
        <pc:cxnChg chg="add del mod">
          <ac:chgData name="Shoichi Naito" userId="02d7efe2-2191-4445-b1c6-ef7f21cdbffb" providerId="ADAL" clId="{9A72526B-A715-4809-A92B-83C79CDF550C}" dt="2020-05-07T02:39:08.292" v="13314" actId="11529"/>
          <ac:cxnSpMkLst>
            <pc:docMk/>
            <pc:sldMk cId="1364351769" sldId="412"/>
            <ac:cxnSpMk id="86" creationId="{BF12041E-EB90-4EE4-92D0-A0B4EB25D21B}"/>
          </ac:cxnSpMkLst>
        </pc:cxnChg>
        <pc:cxnChg chg="add del mod">
          <ac:chgData name="Shoichi Naito" userId="02d7efe2-2191-4445-b1c6-ef7f21cdbffb" providerId="ADAL" clId="{9A72526B-A715-4809-A92B-83C79CDF550C}" dt="2020-05-07T02:39:20.686" v="13316" actId="11529"/>
          <ac:cxnSpMkLst>
            <pc:docMk/>
            <pc:sldMk cId="1364351769" sldId="412"/>
            <ac:cxnSpMk id="97" creationId="{020306DA-D9EE-4AC0-A69C-D25BC8E8DB2F}"/>
          </ac:cxnSpMkLst>
        </pc:cxnChg>
        <pc:cxnChg chg="add del mod">
          <ac:chgData name="Shoichi Naito" userId="02d7efe2-2191-4445-b1c6-ef7f21cdbffb" providerId="ADAL" clId="{9A72526B-A715-4809-A92B-83C79CDF550C}" dt="2020-05-07T02:40:53.371" v="13327" actId="11529"/>
          <ac:cxnSpMkLst>
            <pc:docMk/>
            <pc:sldMk cId="1364351769" sldId="412"/>
            <ac:cxnSpMk id="101" creationId="{47B9EBBE-91A7-44EF-BDBF-3C10736CAB21}"/>
          </ac:cxnSpMkLst>
        </pc:cxnChg>
      </pc:sldChg>
    </pc:docChg>
  </pc:docChgLst>
  <pc:docChgLst>
    <pc:chgData name="Shoichi Naito" userId="02d7efe2-2191-4445-b1c6-ef7f21cdbffb" providerId="ADAL" clId="{FE8A6B14-9EE9-4CB0-A164-E9304FAA0284}"/>
    <pc:docChg chg="undo custSel addSld delSld modSld sldOrd">
      <pc:chgData name="Shoichi Naito" userId="02d7efe2-2191-4445-b1c6-ef7f21cdbffb" providerId="ADAL" clId="{FE8A6B14-9EE9-4CB0-A164-E9304FAA0284}" dt="2020-04-16T06:31:23.239" v="2807" actId="20577"/>
      <pc:docMkLst>
        <pc:docMk/>
      </pc:docMkLst>
    </pc:docChg>
  </pc:docChgLst>
  <pc:docChgLst>
    <pc:chgData name="Shoichi Naito" userId="02d7efe2-2191-4445-b1c6-ef7f21cdbffb" providerId="ADAL" clId="{16E4972A-3FC4-4344-B4CC-70FBAB596176}"/>
    <pc:docChg chg="undo custSel addSld delSld modSld sldOrd">
      <pc:chgData name="Shoichi Naito" userId="02d7efe2-2191-4445-b1c6-ef7f21cdbffb" providerId="ADAL" clId="{16E4972A-3FC4-4344-B4CC-70FBAB596176}" dt="2020-05-07T03:08:30.508" v="33" actId="2696"/>
      <pc:docMkLst>
        <pc:docMk/>
      </pc:docMkLst>
      <pc:sldChg chg="addSp delSp modSp">
        <pc:chgData name="Shoichi Naito" userId="02d7efe2-2191-4445-b1c6-ef7f21cdbffb" providerId="ADAL" clId="{16E4972A-3FC4-4344-B4CC-70FBAB596176}" dt="2020-05-07T03:07:12.250" v="21" actId="14100"/>
        <pc:sldMkLst>
          <pc:docMk/>
          <pc:sldMk cId="3072348245" sldId="398"/>
        </pc:sldMkLst>
        <pc:spChg chg="add del">
          <ac:chgData name="Shoichi Naito" userId="02d7efe2-2191-4445-b1c6-ef7f21cdbffb" providerId="ADAL" clId="{16E4972A-3FC4-4344-B4CC-70FBAB596176}" dt="2020-05-07T03:05:40.140" v="4"/>
          <ac:spMkLst>
            <pc:docMk/>
            <pc:sldMk cId="3072348245" sldId="398"/>
            <ac:spMk id="3" creationId="{87240343-EE7D-4612-A5DC-29CCD7C8986D}"/>
          </ac:spMkLst>
        </pc:spChg>
        <pc:spChg chg="add del mod">
          <ac:chgData name="Shoichi Naito" userId="02d7efe2-2191-4445-b1c6-ef7f21cdbffb" providerId="ADAL" clId="{16E4972A-3FC4-4344-B4CC-70FBAB596176}" dt="2020-05-07T03:07:07.457" v="20"/>
          <ac:spMkLst>
            <pc:docMk/>
            <pc:sldMk cId="3072348245" sldId="398"/>
            <ac:spMk id="23" creationId="{28D4D5CB-6A34-424D-A7B8-91703329358A}"/>
          </ac:spMkLst>
        </pc:spChg>
        <pc:spChg chg="add mod">
          <ac:chgData name="Shoichi Naito" userId="02d7efe2-2191-4445-b1c6-ef7f21cdbffb" providerId="ADAL" clId="{16E4972A-3FC4-4344-B4CC-70FBAB596176}" dt="2020-05-07T03:07:12.250" v="21" actId="14100"/>
          <ac:spMkLst>
            <pc:docMk/>
            <pc:sldMk cId="3072348245" sldId="398"/>
            <ac:spMk id="34" creationId="{76CBD420-CE8A-42D4-8B5C-7B9DCCFFD10F}"/>
          </ac:spMkLst>
        </pc:spChg>
        <pc:spChg chg="add mod">
          <ac:chgData name="Shoichi Naito" userId="02d7efe2-2191-4445-b1c6-ef7f21cdbffb" providerId="ADAL" clId="{16E4972A-3FC4-4344-B4CC-70FBAB596176}" dt="2020-05-07T03:06:39.727" v="14" actId="1076"/>
          <ac:spMkLst>
            <pc:docMk/>
            <pc:sldMk cId="3072348245" sldId="398"/>
            <ac:spMk id="35" creationId="{F70A3A97-35AB-4DE0-8DD0-289BE799FC38}"/>
          </ac:spMkLst>
        </pc:spChg>
      </pc:sldChg>
      <pc:sldChg chg="addSp modSp">
        <pc:chgData name="Shoichi Naito" userId="02d7efe2-2191-4445-b1c6-ef7f21cdbffb" providerId="ADAL" clId="{16E4972A-3FC4-4344-B4CC-70FBAB596176}" dt="2020-05-07T02:50:14.279" v="2" actId="1076"/>
        <pc:sldMkLst>
          <pc:docMk/>
          <pc:sldMk cId="1364351769" sldId="412"/>
        </pc:sldMkLst>
        <pc:spChg chg="add mod">
          <ac:chgData name="Shoichi Naito" userId="02d7efe2-2191-4445-b1c6-ef7f21cdbffb" providerId="ADAL" clId="{16E4972A-3FC4-4344-B4CC-70FBAB596176}" dt="2020-05-07T02:50:14.279" v="2" actId="1076"/>
          <ac:spMkLst>
            <pc:docMk/>
            <pc:sldMk cId="1364351769" sldId="412"/>
            <ac:spMk id="92" creationId="{F1D7E35C-E42D-4060-9A1A-FC7098A92502}"/>
          </ac:spMkLst>
        </pc:spChg>
      </pc:sldChg>
      <pc:sldChg chg="add">
        <pc:chgData name="Shoichi Naito" userId="02d7efe2-2191-4445-b1c6-ef7f21cdbffb" providerId="ADAL" clId="{16E4972A-3FC4-4344-B4CC-70FBAB596176}" dt="2020-05-07T03:07:25.446" v="22"/>
        <pc:sldMkLst>
          <pc:docMk/>
          <pc:sldMk cId="44003705" sldId="413"/>
        </pc:sldMkLst>
      </pc:sldChg>
      <pc:sldChg chg="add">
        <pc:chgData name="Shoichi Naito" userId="02d7efe2-2191-4445-b1c6-ef7f21cdbffb" providerId="ADAL" clId="{16E4972A-3FC4-4344-B4CC-70FBAB596176}" dt="2020-05-07T03:07:25.446" v="22"/>
        <pc:sldMkLst>
          <pc:docMk/>
          <pc:sldMk cId="1412658610" sldId="414"/>
        </pc:sldMkLst>
      </pc:sldChg>
      <pc:sldChg chg="add">
        <pc:chgData name="Shoichi Naito" userId="02d7efe2-2191-4445-b1c6-ef7f21cdbffb" providerId="ADAL" clId="{16E4972A-3FC4-4344-B4CC-70FBAB596176}" dt="2020-05-07T03:07:25.446" v="22"/>
        <pc:sldMkLst>
          <pc:docMk/>
          <pc:sldMk cId="1028170458" sldId="415"/>
        </pc:sldMkLst>
      </pc:sldChg>
      <pc:sldChg chg="add">
        <pc:chgData name="Shoichi Naito" userId="02d7efe2-2191-4445-b1c6-ef7f21cdbffb" providerId="ADAL" clId="{16E4972A-3FC4-4344-B4CC-70FBAB596176}" dt="2020-05-07T03:07:25.446" v="22"/>
        <pc:sldMkLst>
          <pc:docMk/>
          <pc:sldMk cId="2236606394" sldId="416"/>
        </pc:sldMkLst>
      </pc:sldChg>
      <pc:sldChg chg="add">
        <pc:chgData name="Shoichi Naito" userId="02d7efe2-2191-4445-b1c6-ef7f21cdbffb" providerId="ADAL" clId="{16E4972A-3FC4-4344-B4CC-70FBAB596176}" dt="2020-05-07T03:07:25.446" v="22"/>
        <pc:sldMkLst>
          <pc:docMk/>
          <pc:sldMk cId="2208267166" sldId="417"/>
        </pc:sldMkLst>
      </pc:sldChg>
      <pc:sldChg chg="add">
        <pc:chgData name="Shoichi Naito" userId="02d7efe2-2191-4445-b1c6-ef7f21cdbffb" providerId="ADAL" clId="{16E4972A-3FC4-4344-B4CC-70FBAB596176}" dt="2020-05-07T03:07:25.446" v="22"/>
        <pc:sldMkLst>
          <pc:docMk/>
          <pc:sldMk cId="3199940251" sldId="418"/>
        </pc:sldMkLst>
      </pc:sldChg>
      <pc:sldChg chg="add">
        <pc:chgData name="Shoichi Naito" userId="02d7efe2-2191-4445-b1c6-ef7f21cdbffb" providerId="ADAL" clId="{16E4972A-3FC4-4344-B4CC-70FBAB596176}" dt="2020-05-07T03:07:25.446" v="22"/>
        <pc:sldMkLst>
          <pc:docMk/>
          <pc:sldMk cId="1738537783" sldId="419"/>
        </pc:sldMkLst>
      </pc:sldChg>
      <pc:sldChg chg="add">
        <pc:chgData name="Shoichi Naito" userId="02d7efe2-2191-4445-b1c6-ef7f21cdbffb" providerId="ADAL" clId="{16E4972A-3FC4-4344-B4CC-70FBAB596176}" dt="2020-05-07T03:07:25.446" v="22"/>
        <pc:sldMkLst>
          <pc:docMk/>
          <pc:sldMk cId="2486600342" sldId="420"/>
        </pc:sldMkLst>
      </pc:sldChg>
      <pc:sldChg chg="add">
        <pc:chgData name="Shoichi Naito" userId="02d7efe2-2191-4445-b1c6-ef7f21cdbffb" providerId="ADAL" clId="{16E4972A-3FC4-4344-B4CC-70FBAB596176}" dt="2020-05-07T03:07:25.446" v="22"/>
        <pc:sldMkLst>
          <pc:docMk/>
          <pc:sldMk cId="1825493453" sldId="421"/>
        </pc:sldMkLst>
      </pc:sldChg>
      <pc:sldChg chg="add">
        <pc:chgData name="Shoichi Naito" userId="02d7efe2-2191-4445-b1c6-ef7f21cdbffb" providerId="ADAL" clId="{16E4972A-3FC4-4344-B4CC-70FBAB596176}" dt="2020-05-07T03:07:25.446" v="22"/>
        <pc:sldMkLst>
          <pc:docMk/>
          <pc:sldMk cId="2850419088" sldId="422"/>
        </pc:sldMkLst>
      </pc:sldChg>
      <pc:sldChg chg="add ord">
        <pc:chgData name="Shoichi Naito" userId="02d7efe2-2191-4445-b1c6-ef7f21cdbffb" providerId="ADAL" clId="{16E4972A-3FC4-4344-B4CC-70FBAB596176}" dt="2020-05-07T03:08:22.400" v="32"/>
        <pc:sldMkLst>
          <pc:docMk/>
          <pc:sldMk cId="1984479241" sldId="423"/>
        </pc:sldMkLst>
      </pc:sldChg>
    </pc:docChg>
  </pc:docChgLst>
  <pc:docChgLst>
    <pc:chgData name="Shoichi Naito" userId="02d7efe2-2191-4445-b1c6-ef7f21cdbffb" providerId="ADAL" clId="{1C0F1ECB-AA15-41B8-A5C6-A2FD8438EACD}"/>
    <pc:docChg chg="undo custSel addSld delSld modSld sldOrd">
      <pc:chgData name="Shoichi Naito" userId="02d7efe2-2191-4445-b1c6-ef7f21cdbffb" providerId="ADAL" clId="{1C0F1ECB-AA15-41B8-A5C6-A2FD8438EACD}" dt="2020-04-22T00:35:00.578" v="7066" actId="20577"/>
      <pc:docMkLst>
        <pc:docMk/>
      </pc:docMkLst>
      <pc:sldChg chg="addSp delSp modSp add ord">
        <pc:chgData name="Shoichi Naito" userId="02d7efe2-2191-4445-b1c6-ef7f21cdbffb" providerId="ADAL" clId="{1C0F1ECB-AA15-41B8-A5C6-A2FD8438EACD}" dt="2020-04-21T22:55:36.182" v="6103" actId="113"/>
        <pc:sldMkLst>
          <pc:docMk/>
          <pc:sldMk cId="241423045" sldId="345"/>
        </pc:sldMkLst>
        <pc:spChg chg="mod">
          <ac:chgData name="Shoichi Naito" userId="02d7efe2-2191-4445-b1c6-ef7f21cdbffb" providerId="ADAL" clId="{1C0F1ECB-AA15-41B8-A5C6-A2FD8438EACD}" dt="2020-04-21T13:43:39.546" v="677" actId="20577"/>
          <ac:spMkLst>
            <pc:docMk/>
            <pc:sldMk cId="241423045" sldId="345"/>
            <ac:spMk id="2" creationId="{C1BE89B9-C9FB-4772-BC4B-C80CD78090D0}"/>
          </ac:spMkLst>
        </pc:spChg>
        <pc:spChg chg="del mod ord">
          <ac:chgData name="Shoichi Naito" userId="02d7efe2-2191-4445-b1c6-ef7f21cdbffb" providerId="ADAL" clId="{1C0F1ECB-AA15-41B8-A5C6-A2FD8438EACD}" dt="2020-04-21T21:27:16.096" v="4200"/>
          <ac:spMkLst>
            <pc:docMk/>
            <pc:sldMk cId="241423045" sldId="345"/>
            <ac:spMk id="3" creationId="{31C8CEE1-1967-43C9-BD49-7A222FB111C6}"/>
          </ac:spMkLst>
        </pc:spChg>
        <pc:spChg chg="add del mod">
          <ac:chgData name="Shoichi Naito" userId="02d7efe2-2191-4445-b1c6-ef7f21cdbffb" providerId="ADAL" clId="{1C0F1ECB-AA15-41B8-A5C6-A2FD8438EACD}" dt="2020-04-21T14:33:59.409" v="1608"/>
          <ac:spMkLst>
            <pc:docMk/>
            <pc:sldMk cId="241423045" sldId="345"/>
            <ac:spMk id="45" creationId="{D3BF28BC-AE80-4883-92CE-1AE5BBCA480C}"/>
          </ac:spMkLst>
        </pc:spChg>
        <pc:spChg chg="add mod">
          <ac:chgData name="Shoichi Naito" userId="02d7efe2-2191-4445-b1c6-ef7f21cdbffb" providerId="ADAL" clId="{1C0F1ECB-AA15-41B8-A5C6-A2FD8438EACD}" dt="2020-04-21T21:54:25.399" v="4756" actId="1076"/>
          <ac:spMkLst>
            <pc:docMk/>
            <pc:sldMk cId="241423045" sldId="345"/>
            <ac:spMk id="46" creationId="{FB5CC4CD-2120-4904-9A59-1A859675C87E}"/>
          </ac:spMkLst>
        </pc:spChg>
        <pc:spChg chg="add mod">
          <ac:chgData name="Shoichi Naito" userId="02d7efe2-2191-4445-b1c6-ef7f21cdbffb" providerId="ADAL" clId="{1C0F1ECB-AA15-41B8-A5C6-A2FD8438EACD}" dt="2020-04-21T21:54:25.399" v="4756" actId="1076"/>
          <ac:spMkLst>
            <pc:docMk/>
            <pc:sldMk cId="241423045" sldId="345"/>
            <ac:spMk id="47" creationId="{942B1671-11E9-4864-9851-7748109EDA5D}"/>
          </ac:spMkLst>
        </pc:spChg>
        <pc:spChg chg="add mod">
          <ac:chgData name="Shoichi Naito" userId="02d7efe2-2191-4445-b1c6-ef7f21cdbffb" providerId="ADAL" clId="{1C0F1ECB-AA15-41B8-A5C6-A2FD8438EACD}" dt="2020-04-21T21:54:25.399" v="4756" actId="1076"/>
          <ac:spMkLst>
            <pc:docMk/>
            <pc:sldMk cId="241423045" sldId="345"/>
            <ac:spMk id="48" creationId="{D2B448FC-BE33-45E4-BF8C-94654C7B55C5}"/>
          </ac:spMkLst>
        </pc:spChg>
        <pc:spChg chg="add del mod ord">
          <ac:chgData name="Shoichi Naito" userId="02d7efe2-2191-4445-b1c6-ef7f21cdbffb" providerId="ADAL" clId="{1C0F1ECB-AA15-41B8-A5C6-A2FD8438EACD}" dt="2020-04-21T17:28:02.762" v="3001"/>
          <ac:spMkLst>
            <pc:docMk/>
            <pc:sldMk cId="241423045" sldId="345"/>
            <ac:spMk id="49" creationId="{842BD936-C0E4-40E9-98B7-58A88F477529}"/>
          </ac:spMkLst>
        </pc:spChg>
        <pc:spChg chg="add mod">
          <ac:chgData name="Shoichi Naito" userId="02d7efe2-2191-4445-b1c6-ef7f21cdbffb" providerId="ADAL" clId="{1C0F1ECB-AA15-41B8-A5C6-A2FD8438EACD}" dt="2020-04-21T22:01:39.849" v="4895" actId="1076"/>
          <ac:spMkLst>
            <pc:docMk/>
            <pc:sldMk cId="241423045" sldId="345"/>
            <ac:spMk id="50" creationId="{854EAA40-8C10-4803-B1D0-758020D0B55D}"/>
          </ac:spMkLst>
        </pc:spChg>
        <pc:spChg chg="add mod ord">
          <ac:chgData name="Shoichi Naito" userId="02d7efe2-2191-4445-b1c6-ef7f21cdbffb" providerId="ADAL" clId="{1C0F1ECB-AA15-41B8-A5C6-A2FD8438EACD}" dt="2020-04-21T21:59:31.588" v="4862" actId="1076"/>
          <ac:spMkLst>
            <pc:docMk/>
            <pc:sldMk cId="241423045" sldId="345"/>
            <ac:spMk id="51" creationId="{707F4523-4EBE-43CF-A575-43105AE930B6}"/>
          </ac:spMkLst>
        </pc:spChg>
        <pc:spChg chg="add mod ord">
          <ac:chgData name="Shoichi Naito" userId="02d7efe2-2191-4445-b1c6-ef7f21cdbffb" providerId="ADAL" clId="{1C0F1ECB-AA15-41B8-A5C6-A2FD8438EACD}" dt="2020-04-21T21:59:06.731" v="4856" actId="1076"/>
          <ac:spMkLst>
            <pc:docMk/>
            <pc:sldMk cId="241423045" sldId="345"/>
            <ac:spMk id="52" creationId="{EA90D568-FD62-4E97-A5F8-66522B69C844}"/>
          </ac:spMkLst>
        </pc:spChg>
        <pc:spChg chg="add mod ord">
          <ac:chgData name="Shoichi Naito" userId="02d7efe2-2191-4445-b1c6-ef7f21cdbffb" providerId="ADAL" clId="{1C0F1ECB-AA15-41B8-A5C6-A2FD8438EACD}" dt="2020-04-21T21:54:25.399" v="4756" actId="1076"/>
          <ac:spMkLst>
            <pc:docMk/>
            <pc:sldMk cId="241423045" sldId="345"/>
            <ac:spMk id="53" creationId="{863B6683-0DE0-4130-B73B-DC367A81040F}"/>
          </ac:spMkLst>
        </pc:spChg>
        <pc:spChg chg="add mod ord">
          <ac:chgData name="Shoichi Naito" userId="02d7efe2-2191-4445-b1c6-ef7f21cdbffb" providerId="ADAL" clId="{1C0F1ECB-AA15-41B8-A5C6-A2FD8438EACD}" dt="2020-04-21T21:58:23.631" v="4842" actId="1076"/>
          <ac:spMkLst>
            <pc:docMk/>
            <pc:sldMk cId="241423045" sldId="345"/>
            <ac:spMk id="54" creationId="{87AAFEAE-0689-4681-95CF-D78F80CAA2A8}"/>
          </ac:spMkLst>
        </pc:spChg>
        <pc:spChg chg="add mod">
          <ac:chgData name="Shoichi Naito" userId="02d7efe2-2191-4445-b1c6-ef7f21cdbffb" providerId="ADAL" clId="{1C0F1ECB-AA15-41B8-A5C6-A2FD8438EACD}" dt="2020-04-21T22:17:19.176" v="5149" actId="1076"/>
          <ac:spMkLst>
            <pc:docMk/>
            <pc:sldMk cId="241423045" sldId="345"/>
            <ac:spMk id="55" creationId="{786BD235-D703-4BD8-B9FF-B9FD2FD7DBEC}"/>
          </ac:spMkLst>
        </pc:spChg>
        <pc:spChg chg="add del mod">
          <ac:chgData name="Shoichi Naito" userId="02d7efe2-2191-4445-b1c6-ef7f21cdbffb" providerId="ADAL" clId="{1C0F1ECB-AA15-41B8-A5C6-A2FD8438EACD}" dt="2020-04-21T17:54:45.373" v="3405"/>
          <ac:spMkLst>
            <pc:docMk/>
            <pc:sldMk cId="241423045" sldId="345"/>
            <ac:spMk id="56" creationId="{6A96FA93-CAE7-43B6-913A-DFD279B1D206}"/>
          </ac:spMkLst>
        </pc:spChg>
        <pc:spChg chg="add mod">
          <ac:chgData name="Shoichi Naito" userId="02d7efe2-2191-4445-b1c6-ef7f21cdbffb" providerId="ADAL" clId="{1C0F1ECB-AA15-41B8-A5C6-A2FD8438EACD}" dt="2020-04-21T21:54:25.399" v="4756" actId="1076"/>
          <ac:spMkLst>
            <pc:docMk/>
            <pc:sldMk cId="241423045" sldId="345"/>
            <ac:spMk id="57" creationId="{616B26B7-8836-4DCA-AA3C-BAD724A5B647}"/>
          </ac:spMkLst>
        </pc:spChg>
        <pc:spChg chg="add del mod">
          <ac:chgData name="Shoichi Naito" userId="02d7efe2-2191-4445-b1c6-ef7f21cdbffb" providerId="ADAL" clId="{1C0F1ECB-AA15-41B8-A5C6-A2FD8438EACD}" dt="2020-04-21T17:54:45.373" v="3405"/>
          <ac:spMkLst>
            <pc:docMk/>
            <pc:sldMk cId="241423045" sldId="345"/>
            <ac:spMk id="58" creationId="{9DA2E312-87DD-49C6-ABBF-E7CBEC0D7D0A}"/>
          </ac:spMkLst>
        </pc:spChg>
        <pc:spChg chg="add mod ord">
          <ac:chgData name="Shoichi Naito" userId="02d7efe2-2191-4445-b1c6-ef7f21cdbffb" providerId="ADAL" clId="{1C0F1ECB-AA15-41B8-A5C6-A2FD8438EACD}" dt="2020-04-21T22:55:36.182" v="6103" actId="113"/>
          <ac:spMkLst>
            <pc:docMk/>
            <pc:sldMk cId="241423045" sldId="345"/>
            <ac:spMk id="59" creationId="{2EA1846D-EDE8-409C-A149-8FB9057BB9F7}"/>
          </ac:spMkLst>
        </pc:spChg>
        <pc:spChg chg="add mod">
          <ac:chgData name="Shoichi Naito" userId="02d7efe2-2191-4445-b1c6-ef7f21cdbffb" providerId="ADAL" clId="{1C0F1ECB-AA15-41B8-A5C6-A2FD8438EACD}" dt="2020-04-21T22:55:33.892" v="6101" actId="113"/>
          <ac:spMkLst>
            <pc:docMk/>
            <pc:sldMk cId="241423045" sldId="345"/>
            <ac:spMk id="60" creationId="{833BE0A5-889C-417D-861F-750FCC5B9B2A}"/>
          </ac:spMkLst>
        </pc:spChg>
        <pc:spChg chg="add mod">
          <ac:chgData name="Shoichi Naito" userId="02d7efe2-2191-4445-b1c6-ef7f21cdbffb" providerId="ADAL" clId="{1C0F1ECB-AA15-41B8-A5C6-A2FD8438EACD}" dt="2020-04-21T21:54:25.399" v="4756" actId="1076"/>
          <ac:spMkLst>
            <pc:docMk/>
            <pc:sldMk cId="241423045" sldId="345"/>
            <ac:spMk id="61" creationId="{C49AF122-F042-435C-8FD6-459099F9C107}"/>
          </ac:spMkLst>
        </pc:spChg>
        <pc:spChg chg="add mod">
          <ac:chgData name="Shoichi Naito" userId="02d7efe2-2191-4445-b1c6-ef7f21cdbffb" providerId="ADAL" clId="{1C0F1ECB-AA15-41B8-A5C6-A2FD8438EACD}" dt="2020-04-21T21:54:25.399" v="4756" actId="1076"/>
          <ac:spMkLst>
            <pc:docMk/>
            <pc:sldMk cId="241423045" sldId="345"/>
            <ac:spMk id="62" creationId="{F8CA9BE3-54F5-4D78-B89B-882E6B5E6515}"/>
          </ac:spMkLst>
        </pc:spChg>
        <pc:spChg chg="add mod">
          <ac:chgData name="Shoichi Naito" userId="02d7efe2-2191-4445-b1c6-ef7f21cdbffb" providerId="ADAL" clId="{1C0F1ECB-AA15-41B8-A5C6-A2FD8438EACD}" dt="2020-04-21T21:54:25.399" v="4756" actId="1076"/>
          <ac:spMkLst>
            <pc:docMk/>
            <pc:sldMk cId="241423045" sldId="345"/>
            <ac:spMk id="85" creationId="{78273D15-2F10-4F66-8635-13C1CF17BF53}"/>
          </ac:spMkLst>
        </pc:spChg>
        <pc:spChg chg="add mod">
          <ac:chgData name="Shoichi Naito" userId="02d7efe2-2191-4445-b1c6-ef7f21cdbffb" providerId="ADAL" clId="{1C0F1ECB-AA15-41B8-A5C6-A2FD8438EACD}" dt="2020-04-21T21:54:25.399" v="4756" actId="1076"/>
          <ac:spMkLst>
            <pc:docMk/>
            <pc:sldMk cId="241423045" sldId="345"/>
            <ac:spMk id="86" creationId="{25A9122C-CFFC-4ED3-A5A9-4E5A0BD84744}"/>
          </ac:spMkLst>
        </pc:spChg>
        <pc:spChg chg="add mod">
          <ac:chgData name="Shoichi Naito" userId="02d7efe2-2191-4445-b1c6-ef7f21cdbffb" providerId="ADAL" clId="{1C0F1ECB-AA15-41B8-A5C6-A2FD8438EACD}" dt="2020-04-21T22:17:19.176" v="5149" actId="1076"/>
          <ac:spMkLst>
            <pc:docMk/>
            <pc:sldMk cId="241423045" sldId="345"/>
            <ac:spMk id="118" creationId="{41AFCED9-12F6-4BE1-89F9-511E85A30B13}"/>
          </ac:spMkLst>
        </pc:spChg>
        <pc:spChg chg="add mod">
          <ac:chgData name="Shoichi Naito" userId="02d7efe2-2191-4445-b1c6-ef7f21cdbffb" providerId="ADAL" clId="{1C0F1ECB-AA15-41B8-A5C6-A2FD8438EACD}" dt="2020-04-21T22:55:28.696" v="6100" actId="1036"/>
          <ac:spMkLst>
            <pc:docMk/>
            <pc:sldMk cId="241423045" sldId="345"/>
            <ac:spMk id="119" creationId="{6AC2EB24-F395-4EF6-8627-6C9AFDA699EF}"/>
          </ac:spMkLst>
        </pc:spChg>
        <pc:spChg chg="add mod">
          <ac:chgData name="Shoichi Naito" userId="02d7efe2-2191-4445-b1c6-ef7f21cdbffb" providerId="ADAL" clId="{1C0F1ECB-AA15-41B8-A5C6-A2FD8438EACD}" dt="2020-04-21T22:55:28.696" v="6100" actId="1036"/>
          <ac:spMkLst>
            <pc:docMk/>
            <pc:sldMk cId="241423045" sldId="345"/>
            <ac:spMk id="120" creationId="{88E09A6A-33C4-444B-8B21-C53F7C708364}"/>
          </ac:spMkLst>
        </pc:spChg>
        <pc:spChg chg="add mod">
          <ac:chgData name="Shoichi Naito" userId="02d7efe2-2191-4445-b1c6-ef7f21cdbffb" providerId="ADAL" clId="{1C0F1ECB-AA15-41B8-A5C6-A2FD8438EACD}" dt="2020-04-21T22:28:29.331" v="5451" actId="1076"/>
          <ac:spMkLst>
            <pc:docMk/>
            <pc:sldMk cId="241423045" sldId="345"/>
            <ac:spMk id="123" creationId="{4FC1AE0C-D787-43C1-8820-31B96FB47004}"/>
          </ac:spMkLst>
        </pc:spChg>
        <pc:spChg chg="add del mod">
          <ac:chgData name="Shoichi Naito" userId="02d7efe2-2191-4445-b1c6-ef7f21cdbffb" providerId="ADAL" clId="{1C0F1ECB-AA15-41B8-A5C6-A2FD8438EACD}" dt="2020-04-21T22:17:49.200" v="5158"/>
          <ac:spMkLst>
            <pc:docMk/>
            <pc:sldMk cId="241423045" sldId="345"/>
            <ac:spMk id="124" creationId="{AEBE977E-8A0A-47B4-8FDD-AA2E6E9128B7}"/>
          </ac:spMkLst>
        </pc:spChg>
        <pc:spChg chg="add mod">
          <ac:chgData name="Shoichi Naito" userId="02d7efe2-2191-4445-b1c6-ef7f21cdbffb" providerId="ADAL" clId="{1C0F1ECB-AA15-41B8-A5C6-A2FD8438EACD}" dt="2020-04-21T22:17:01.286" v="5146" actId="1076"/>
          <ac:spMkLst>
            <pc:docMk/>
            <pc:sldMk cId="241423045" sldId="345"/>
            <ac:spMk id="125" creationId="{BE6D98A2-739D-49FF-8201-B3997CC7F292}"/>
          </ac:spMkLst>
        </pc:spChg>
        <pc:spChg chg="add mod">
          <ac:chgData name="Shoichi Naito" userId="02d7efe2-2191-4445-b1c6-ef7f21cdbffb" providerId="ADAL" clId="{1C0F1ECB-AA15-41B8-A5C6-A2FD8438EACD}" dt="2020-04-21T22:17:01.286" v="5146" actId="1076"/>
          <ac:spMkLst>
            <pc:docMk/>
            <pc:sldMk cId="241423045" sldId="345"/>
            <ac:spMk id="126" creationId="{872A2C47-9AAD-4312-A0C0-09AB1BC586E5}"/>
          </ac:spMkLst>
        </pc:spChg>
        <pc:spChg chg="add mod">
          <ac:chgData name="Shoichi Naito" userId="02d7efe2-2191-4445-b1c6-ef7f21cdbffb" providerId="ADAL" clId="{1C0F1ECB-AA15-41B8-A5C6-A2FD8438EACD}" dt="2020-04-21T21:54:25.399" v="4756" actId="1076"/>
          <ac:spMkLst>
            <pc:docMk/>
            <pc:sldMk cId="241423045" sldId="345"/>
            <ac:spMk id="127" creationId="{1AE0D032-98B1-4409-BB0A-05F4893A4A24}"/>
          </ac:spMkLst>
        </pc:spChg>
        <pc:spChg chg="add mod">
          <ac:chgData name="Shoichi Naito" userId="02d7efe2-2191-4445-b1c6-ef7f21cdbffb" providerId="ADAL" clId="{1C0F1ECB-AA15-41B8-A5C6-A2FD8438EACD}" dt="2020-04-21T21:54:25.399" v="4756" actId="1076"/>
          <ac:spMkLst>
            <pc:docMk/>
            <pc:sldMk cId="241423045" sldId="345"/>
            <ac:spMk id="128" creationId="{CFF0EB55-3E20-484E-AD0E-E43266DB86B3}"/>
          </ac:spMkLst>
        </pc:spChg>
        <pc:spChg chg="add mod">
          <ac:chgData name="Shoichi Naito" userId="02d7efe2-2191-4445-b1c6-ef7f21cdbffb" providerId="ADAL" clId="{1C0F1ECB-AA15-41B8-A5C6-A2FD8438EACD}" dt="2020-04-21T22:17:19.176" v="5149" actId="1076"/>
          <ac:spMkLst>
            <pc:docMk/>
            <pc:sldMk cId="241423045" sldId="345"/>
            <ac:spMk id="138" creationId="{4C83DC88-504A-4784-88BF-983966AA7CFD}"/>
          </ac:spMkLst>
        </pc:spChg>
        <pc:spChg chg="add mod">
          <ac:chgData name="Shoichi Naito" userId="02d7efe2-2191-4445-b1c6-ef7f21cdbffb" providerId="ADAL" clId="{1C0F1ECB-AA15-41B8-A5C6-A2FD8438EACD}" dt="2020-04-21T22:17:19.176" v="5149" actId="1076"/>
          <ac:spMkLst>
            <pc:docMk/>
            <pc:sldMk cId="241423045" sldId="345"/>
            <ac:spMk id="139" creationId="{AD49CC99-C9A7-48BC-A7D3-33089A0AE687}"/>
          </ac:spMkLst>
        </pc:spChg>
        <pc:spChg chg="add mod">
          <ac:chgData name="Shoichi Naito" userId="02d7efe2-2191-4445-b1c6-ef7f21cdbffb" providerId="ADAL" clId="{1C0F1ECB-AA15-41B8-A5C6-A2FD8438EACD}" dt="2020-04-21T22:17:19.176" v="5149" actId="1076"/>
          <ac:spMkLst>
            <pc:docMk/>
            <pc:sldMk cId="241423045" sldId="345"/>
            <ac:spMk id="140" creationId="{34EF37D5-B179-4DC7-9FAA-6529C49C1689}"/>
          </ac:spMkLst>
        </pc:spChg>
        <pc:spChg chg="add mod">
          <ac:chgData name="Shoichi Naito" userId="02d7efe2-2191-4445-b1c6-ef7f21cdbffb" providerId="ADAL" clId="{1C0F1ECB-AA15-41B8-A5C6-A2FD8438EACD}" dt="2020-04-21T21:54:25.399" v="4756" actId="1076"/>
          <ac:spMkLst>
            <pc:docMk/>
            <pc:sldMk cId="241423045" sldId="345"/>
            <ac:spMk id="158" creationId="{04089830-6062-4160-A223-C60F18C092F9}"/>
          </ac:spMkLst>
        </pc:spChg>
        <pc:spChg chg="add mod">
          <ac:chgData name="Shoichi Naito" userId="02d7efe2-2191-4445-b1c6-ef7f21cdbffb" providerId="ADAL" clId="{1C0F1ECB-AA15-41B8-A5C6-A2FD8438EACD}" dt="2020-04-21T22:17:19.176" v="5149" actId="1076"/>
          <ac:spMkLst>
            <pc:docMk/>
            <pc:sldMk cId="241423045" sldId="345"/>
            <ac:spMk id="172" creationId="{DECCA8E6-C34C-4A06-BC22-828D0AF7B085}"/>
          </ac:spMkLst>
        </pc:spChg>
        <pc:spChg chg="add mod">
          <ac:chgData name="Shoichi Naito" userId="02d7efe2-2191-4445-b1c6-ef7f21cdbffb" providerId="ADAL" clId="{1C0F1ECB-AA15-41B8-A5C6-A2FD8438EACD}" dt="2020-04-21T22:55:10.173" v="6095" actId="1076"/>
          <ac:spMkLst>
            <pc:docMk/>
            <pc:sldMk cId="241423045" sldId="345"/>
            <ac:spMk id="186" creationId="{26AA66C4-4F9C-44E7-86D9-A276E57AEAC2}"/>
          </ac:spMkLst>
        </pc:spChg>
        <pc:spChg chg="add mod">
          <ac:chgData name="Shoichi Naito" userId="02d7efe2-2191-4445-b1c6-ef7f21cdbffb" providerId="ADAL" clId="{1C0F1ECB-AA15-41B8-A5C6-A2FD8438EACD}" dt="2020-04-21T21:59:23.694" v="4860" actId="1076"/>
          <ac:spMkLst>
            <pc:docMk/>
            <pc:sldMk cId="241423045" sldId="345"/>
            <ac:spMk id="187" creationId="{8E04733C-15AC-4DC7-8E60-319A75F717C4}"/>
          </ac:spMkLst>
        </pc:spChg>
        <pc:spChg chg="add mod">
          <ac:chgData name="Shoichi Naito" userId="02d7efe2-2191-4445-b1c6-ef7f21cdbffb" providerId="ADAL" clId="{1C0F1ECB-AA15-41B8-A5C6-A2FD8438EACD}" dt="2020-04-21T21:59:17.420" v="4859" actId="1076"/>
          <ac:spMkLst>
            <pc:docMk/>
            <pc:sldMk cId="241423045" sldId="345"/>
            <ac:spMk id="188" creationId="{DC56A31C-FC70-4B65-9478-FD4D39A04C96}"/>
          </ac:spMkLst>
        </pc:spChg>
        <pc:spChg chg="add mod">
          <ac:chgData name="Shoichi Naito" userId="02d7efe2-2191-4445-b1c6-ef7f21cdbffb" providerId="ADAL" clId="{1C0F1ECB-AA15-41B8-A5C6-A2FD8438EACD}" dt="2020-04-21T21:59:12.982" v="4857" actId="1076"/>
          <ac:spMkLst>
            <pc:docMk/>
            <pc:sldMk cId="241423045" sldId="345"/>
            <ac:spMk id="189" creationId="{512179ED-099F-4DF8-B608-7D7B684E38FA}"/>
          </ac:spMkLst>
        </pc:spChg>
        <pc:spChg chg="add mod">
          <ac:chgData name="Shoichi Naito" userId="02d7efe2-2191-4445-b1c6-ef7f21cdbffb" providerId="ADAL" clId="{1C0F1ECB-AA15-41B8-A5C6-A2FD8438EACD}" dt="2020-04-21T21:59:03.935" v="4854" actId="1076"/>
          <ac:spMkLst>
            <pc:docMk/>
            <pc:sldMk cId="241423045" sldId="345"/>
            <ac:spMk id="190" creationId="{83E1108E-B62E-4077-9B31-EE92BDD1E266}"/>
          </ac:spMkLst>
        </pc:spChg>
        <pc:spChg chg="add mod">
          <ac:chgData name="Shoichi Naito" userId="02d7efe2-2191-4445-b1c6-ef7f21cdbffb" providerId="ADAL" clId="{1C0F1ECB-AA15-41B8-A5C6-A2FD8438EACD}" dt="2020-04-21T21:58:54.806" v="4851" actId="1076"/>
          <ac:spMkLst>
            <pc:docMk/>
            <pc:sldMk cId="241423045" sldId="345"/>
            <ac:spMk id="194" creationId="{D4BC428C-2BD6-4F40-AF3A-F37C0238FD29}"/>
          </ac:spMkLst>
        </pc:spChg>
        <pc:spChg chg="add mod">
          <ac:chgData name="Shoichi Naito" userId="02d7efe2-2191-4445-b1c6-ef7f21cdbffb" providerId="ADAL" clId="{1C0F1ECB-AA15-41B8-A5C6-A2FD8438EACD}" dt="2020-04-21T21:58:58.691" v="4853" actId="1076"/>
          <ac:spMkLst>
            <pc:docMk/>
            <pc:sldMk cId="241423045" sldId="345"/>
            <ac:spMk id="197" creationId="{4FDD2071-1837-48B9-86D9-E581B3235837}"/>
          </ac:spMkLst>
        </pc:spChg>
        <pc:spChg chg="add mod">
          <ac:chgData name="Shoichi Naito" userId="02d7efe2-2191-4445-b1c6-ef7f21cdbffb" providerId="ADAL" clId="{1C0F1ECB-AA15-41B8-A5C6-A2FD8438EACD}" dt="2020-04-21T22:04:54.874" v="4936" actId="207"/>
          <ac:spMkLst>
            <pc:docMk/>
            <pc:sldMk cId="241423045" sldId="345"/>
            <ac:spMk id="203" creationId="{8082B569-CE43-4022-AEB6-6618D35A0B6D}"/>
          </ac:spMkLst>
        </pc:spChg>
        <pc:spChg chg="add del mod">
          <ac:chgData name="Shoichi Naito" userId="02d7efe2-2191-4445-b1c6-ef7f21cdbffb" providerId="ADAL" clId="{1C0F1ECB-AA15-41B8-A5C6-A2FD8438EACD}" dt="2020-04-21T22:04:48.520" v="4935" actId="207"/>
          <ac:spMkLst>
            <pc:docMk/>
            <pc:sldMk cId="241423045" sldId="345"/>
            <ac:spMk id="204" creationId="{23C1DF69-BAC3-4829-9971-27966F69EE7F}"/>
          </ac:spMkLst>
        </pc:spChg>
        <pc:spChg chg="add mod">
          <ac:chgData name="Shoichi Naito" userId="02d7efe2-2191-4445-b1c6-ef7f21cdbffb" providerId="ADAL" clId="{1C0F1ECB-AA15-41B8-A5C6-A2FD8438EACD}" dt="2020-04-21T22:17:33.223" v="5153" actId="1076"/>
          <ac:spMkLst>
            <pc:docMk/>
            <pc:sldMk cId="241423045" sldId="345"/>
            <ac:spMk id="216" creationId="{29D9AF2E-BF60-44AD-8CAE-B202C490EB77}"/>
          </ac:spMkLst>
        </pc:spChg>
        <pc:spChg chg="add mod">
          <ac:chgData name="Shoichi Naito" userId="02d7efe2-2191-4445-b1c6-ef7f21cdbffb" providerId="ADAL" clId="{1C0F1ECB-AA15-41B8-A5C6-A2FD8438EACD}" dt="2020-04-21T22:17:19.176" v="5149" actId="1076"/>
          <ac:spMkLst>
            <pc:docMk/>
            <pc:sldMk cId="241423045" sldId="345"/>
            <ac:spMk id="217" creationId="{860C1896-290D-4989-A973-1343A40C159B}"/>
          </ac:spMkLst>
        </pc:spChg>
        <pc:spChg chg="add del mod">
          <ac:chgData name="Shoichi Naito" userId="02d7efe2-2191-4445-b1c6-ef7f21cdbffb" providerId="ADAL" clId="{1C0F1ECB-AA15-41B8-A5C6-A2FD8438EACD}" dt="2020-04-21T22:06:12.556" v="4952" actId="478"/>
          <ac:spMkLst>
            <pc:docMk/>
            <pc:sldMk cId="241423045" sldId="345"/>
            <ac:spMk id="218" creationId="{1DF6C25A-0314-4728-911E-73EF4182BE76}"/>
          </ac:spMkLst>
        </pc:spChg>
        <pc:spChg chg="add del mod">
          <ac:chgData name="Shoichi Naito" userId="02d7efe2-2191-4445-b1c6-ef7f21cdbffb" providerId="ADAL" clId="{1C0F1ECB-AA15-41B8-A5C6-A2FD8438EACD}" dt="2020-04-21T22:06:12.556" v="4952" actId="478"/>
          <ac:spMkLst>
            <pc:docMk/>
            <pc:sldMk cId="241423045" sldId="345"/>
            <ac:spMk id="219" creationId="{D6CE24AF-609B-4272-801E-B1C16BC1DD7F}"/>
          </ac:spMkLst>
        </pc:spChg>
        <pc:spChg chg="add mod">
          <ac:chgData name="Shoichi Naito" userId="02d7efe2-2191-4445-b1c6-ef7f21cdbffb" providerId="ADAL" clId="{1C0F1ECB-AA15-41B8-A5C6-A2FD8438EACD}" dt="2020-04-21T22:17:19.176" v="5149" actId="1076"/>
          <ac:spMkLst>
            <pc:docMk/>
            <pc:sldMk cId="241423045" sldId="345"/>
            <ac:spMk id="220" creationId="{49C3E27E-DAE3-4C87-9D67-384D7EDC4B19}"/>
          </ac:spMkLst>
        </pc:spChg>
        <pc:spChg chg="add del mod">
          <ac:chgData name="Shoichi Naito" userId="02d7efe2-2191-4445-b1c6-ef7f21cdbffb" providerId="ADAL" clId="{1C0F1ECB-AA15-41B8-A5C6-A2FD8438EACD}" dt="2020-04-21T22:08:26.511" v="5038"/>
          <ac:spMkLst>
            <pc:docMk/>
            <pc:sldMk cId="241423045" sldId="345"/>
            <ac:spMk id="221" creationId="{73C8387B-BF6F-453E-950A-2A929D4856BE}"/>
          </ac:spMkLst>
        </pc:spChg>
        <pc:spChg chg="add del mod">
          <ac:chgData name="Shoichi Naito" userId="02d7efe2-2191-4445-b1c6-ef7f21cdbffb" providerId="ADAL" clId="{1C0F1ECB-AA15-41B8-A5C6-A2FD8438EACD}" dt="2020-04-21T22:18:04.467" v="5162"/>
          <ac:spMkLst>
            <pc:docMk/>
            <pc:sldMk cId="241423045" sldId="345"/>
            <ac:spMk id="225" creationId="{189C2DCD-CFD5-453A-85E1-FAE2F4065C8C}"/>
          </ac:spMkLst>
        </pc:spChg>
        <pc:spChg chg="add del mod">
          <ac:chgData name="Shoichi Naito" userId="02d7efe2-2191-4445-b1c6-ef7f21cdbffb" providerId="ADAL" clId="{1C0F1ECB-AA15-41B8-A5C6-A2FD8438EACD}" dt="2020-04-21T22:22:42.317" v="5203"/>
          <ac:spMkLst>
            <pc:docMk/>
            <pc:sldMk cId="241423045" sldId="345"/>
            <ac:spMk id="229" creationId="{F426DD2C-F559-4DD8-A56A-359BBEEA7BE2}"/>
          </ac:spMkLst>
        </pc:spChg>
        <pc:grpChg chg="add del">
          <ac:chgData name="Shoichi Naito" userId="02d7efe2-2191-4445-b1c6-ef7f21cdbffb" providerId="ADAL" clId="{1C0F1ECB-AA15-41B8-A5C6-A2FD8438EACD}" dt="2020-04-21T14:32:10.961" v="1586"/>
          <ac:grpSpMkLst>
            <pc:docMk/>
            <pc:sldMk cId="241423045" sldId="345"/>
            <ac:grpSpMk id="5" creationId="{A39137BC-58B1-4D05-912D-7F081BA94B22}"/>
          </ac:grpSpMkLst>
        </pc:grpChg>
        <pc:picChg chg="add del mod">
          <ac:chgData name="Shoichi Naito" userId="02d7efe2-2191-4445-b1c6-ef7f21cdbffb" providerId="ADAL" clId="{1C0F1ECB-AA15-41B8-A5C6-A2FD8438EACD}" dt="2020-04-21T14:33:59.409" v="1608"/>
          <ac:picMkLst>
            <pc:docMk/>
            <pc:sldMk cId="241423045" sldId="345"/>
            <ac:picMk id="44" creationId="{1CA84B76-1F6A-4560-8187-EC17CAC74CB3}"/>
          </ac:picMkLst>
        </pc:picChg>
        <pc:cxnChg chg="add mod">
          <ac:chgData name="Shoichi Naito" userId="02d7efe2-2191-4445-b1c6-ef7f21cdbffb" providerId="ADAL" clId="{1C0F1ECB-AA15-41B8-A5C6-A2FD8438EACD}" dt="2020-04-21T21:54:25.399" v="4756" actId="1076"/>
          <ac:cxnSpMkLst>
            <pc:docMk/>
            <pc:sldMk cId="241423045" sldId="345"/>
            <ac:cxnSpMk id="64" creationId="{DF4B63FC-C147-4DD3-8338-EE6B6C553C2D}"/>
          </ac:cxnSpMkLst>
        </pc:cxnChg>
        <pc:cxnChg chg="add mod">
          <ac:chgData name="Shoichi Naito" userId="02d7efe2-2191-4445-b1c6-ef7f21cdbffb" providerId="ADAL" clId="{1C0F1ECB-AA15-41B8-A5C6-A2FD8438EACD}" dt="2020-04-21T21:58:01.284" v="4835" actId="14100"/>
          <ac:cxnSpMkLst>
            <pc:docMk/>
            <pc:sldMk cId="241423045" sldId="345"/>
            <ac:cxnSpMk id="66" creationId="{64B932E3-1728-4877-8AAE-72F331F3DBA6}"/>
          </ac:cxnSpMkLst>
        </pc:cxnChg>
        <pc:cxnChg chg="add mod">
          <ac:chgData name="Shoichi Naito" userId="02d7efe2-2191-4445-b1c6-ef7f21cdbffb" providerId="ADAL" clId="{1C0F1ECB-AA15-41B8-A5C6-A2FD8438EACD}" dt="2020-04-21T21:54:25.399" v="4756" actId="1076"/>
          <ac:cxnSpMkLst>
            <pc:docMk/>
            <pc:sldMk cId="241423045" sldId="345"/>
            <ac:cxnSpMk id="69" creationId="{6428C7D6-ABF8-41DF-8FF4-FD911A730656}"/>
          </ac:cxnSpMkLst>
        </pc:cxnChg>
        <pc:cxnChg chg="add mod">
          <ac:chgData name="Shoichi Naito" userId="02d7efe2-2191-4445-b1c6-ef7f21cdbffb" providerId="ADAL" clId="{1C0F1ECB-AA15-41B8-A5C6-A2FD8438EACD}" dt="2020-04-21T21:54:25.399" v="4756" actId="1076"/>
          <ac:cxnSpMkLst>
            <pc:docMk/>
            <pc:sldMk cId="241423045" sldId="345"/>
            <ac:cxnSpMk id="75" creationId="{F1662105-0869-4D35-96F2-BF5849B323D0}"/>
          </ac:cxnSpMkLst>
        </pc:cxnChg>
        <pc:cxnChg chg="add mod">
          <ac:chgData name="Shoichi Naito" userId="02d7efe2-2191-4445-b1c6-ef7f21cdbffb" providerId="ADAL" clId="{1C0F1ECB-AA15-41B8-A5C6-A2FD8438EACD}" dt="2020-04-21T21:54:25.399" v="4756" actId="1076"/>
          <ac:cxnSpMkLst>
            <pc:docMk/>
            <pc:sldMk cId="241423045" sldId="345"/>
            <ac:cxnSpMk id="78" creationId="{27F8682F-0FEB-4A56-B2C7-6A017ED2927A}"/>
          </ac:cxnSpMkLst>
        </pc:cxnChg>
        <pc:cxnChg chg="add mod">
          <ac:chgData name="Shoichi Naito" userId="02d7efe2-2191-4445-b1c6-ef7f21cdbffb" providerId="ADAL" clId="{1C0F1ECB-AA15-41B8-A5C6-A2FD8438EACD}" dt="2020-04-21T21:54:25.399" v="4756" actId="1076"/>
          <ac:cxnSpMkLst>
            <pc:docMk/>
            <pc:sldMk cId="241423045" sldId="345"/>
            <ac:cxnSpMk id="81" creationId="{C393A257-C945-4D7C-8F11-8A8FC7A04BBC}"/>
          </ac:cxnSpMkLst>
        </pc:cxnChg>
        <pc:cxnChg chg="add mod">
          <ac:chgData name="Shoichi Naito" userId="02d7efe2-2191-4445-b1c6-ef7f21cdbffb" providerId="ADAL" clId="{1C0F1ECB-AA15-41B8-A5C6-A2FD8438EACD}" dt="2020-04-21T21:54:25.399" v="4756" actId="1076"/>
          <ac:cxnSpMkLst>
            <pc:docMk/>
            <pc:sldMk cId="241423045" sldId="345"/>
            <ac:cxnSpMk id="89" creationId="{FEEE321B-9616-4C1F-9FDB-8BCDB38A9B06}"/>
          </ac:cxnSpMkLst>
        </pc:cxnChg>
        <pc:cxnChg chg="add mod">
          <ac:chgData name="Shoichi Naito" userId="02d7efe2-2191-4445-b1c6-ef7f21cdbffb" providerId="ADAL" clId="{1C0F1ECB-AA15-41B8-A5C6-A2FD8438EACD}" dt="2020-04-21T21:54:25.399" v="4756" actId="1076"/>
          <ac:cxnSpMkLst>
            <pc:docMk/>
            <pc:sldMk cId="241423045" sldId="345"/>
            <ac:cxnSpMk id="92" creationId="{7D56D483-260D-43A8-A2C7-D420F8B6C7A9}"/>
          </ac:cxnSpMkLst>
        </pc:cxnChg>
        <pc:cxnChg chg="add mod">
          <ac:chgData name="Shoichi Naito" userId="02d7efe2-2191-4445-b1c6-ef7f21cdbffb" providerId="ADAL" clId="{1C0F1ECB-AA15-41B8-A5C6-A2FD8438EACD}" dt="2020-04-21T21:54:25.399" v="4756" actId="1076"/>
          <ac:cxnSpMkLst>
            <pc:docMk/>
            <pc:sldMk cId="241423045" sldId="345"/>
            <ac:cxnSpMk id="95" creationId="{8744CB7C-74E2-4844-9314-7CE90E92E456}"/>
          </ac:cxnSpMkLst>
        </pc:cxnChg>
        <pc:cxnChg chg="add mod">
          <ac:chgData name="Shoichi Naito" userId="02d7efe2-2191-4445-b1c6-ef7f21cdbffb" providerId="ADAL" clId="{1C0F1ECB-AA15-41B8-A5C6-A2FD8438EACD}" dt="2020-04-21T21:54:25.399" v="4756" actId="1076"/>
          <ac:cxnSpMkLst>
            <pc:docMk/>
            <pc:sldMk cId="241423045" sldId="345"/>
            <ac:cxnSpMk id="105" creationId="{3899944B-EB04-47A0-8F14-861156D92132}"/>
          </ac:cxnSpMkLst>
        </pc:cxnChg>
        <pc:cxnChg chg="add mod">
          <ac:chgData name="Shoichi Naito" userId="02d7efe2-2191-4445-b1c6-ef7f21cdbffb" providerId="ADAL" clId="{1C0F1ECB-AA15-41B8-A5C6-A2FD8438EACD}" dt="2020-04-21T21:54:25.399" v="4756" actId="1076"/>
          <ac:cxnSpMkLst>
            <pc:docMk/>
            <pc:sldMk cId="241423045" sldId="345"/>
            <ac:cxnSpMk id="107" creationId="{FD694252-B66E-46A7-B147-125FA3197EF7}"/>
          </ac:cxnSpMkLst>
        </pc:cxnChg>
        <pc:cxnChg chg="add mod">
          <ac:chgData name="Shoichi Naito" userId="02d7efe2-2191-4445-b1c6-ef7f21cdbffb" providerId="ADAL" clId="{1C0F1ECB-AA15-41B8-A5C6-A2FD8438EACD}" dt="2020-04-21T21:54:25.399" v="4756" actId="1076"/>
          <ac:cxnSpMkLst>
            <pc:docMk/>
            <pc:sldMk cId="241423045" sldId="345"/>
            <ac:cxnSpMk id="110" creationId="{7C968C82-7A7B-4A13-B5D7-84C60FE9843D}"/>
          </ac:cxnSpMkLst>
        </pc:cxnChg>
        <pc:cxnChg chg="add mod">
          <ac:chgData name="Shoichi Naito" userId="02d7efe2-2191-4445-b1c6-ef7f21cdbffb" providerId="ADAL" clId="{1C0F1ECB-AA15-41B8-A5C6-A2FD8438EACD}" dt="2020-04-21T21:54:25.399" v="4756" actId="1076"/>
          <ac:cxnSpMkLst>
            <pc:docMk/>
            <pc:sldMk cId="241423045" sldId="345"/>
            <ac:cxnSpMk id="113" creationId="{2D484BF3-FF4F-460A-AC07-0985B09415DD}"/>
          </ac:cxnSpMkLst>
        </pc:cxnChg>
        <pc:cxnChg chg="add mod">
          <ac:chgData name="Shoichi Naito" userId="02d7efe2-2191-4445-b1c6-ef7f21cdbffb" providerId="ADAL" clId="{1C0F1ECB-AA15-41B8-A5C6-A2FD8438EACD}" dt="2020-04-21T21:54:25.399" v="4756" actId="1076"/>
          <ac:cxnSpMkLst>
            <pc:docMk/>
            <pc:sldMk cId="241423045" sldId="345"/>
            <ac:cxnSpMk id="160" creationId="{2B01681D-2F37-4A2E-9CCA-C8544F343020}"/>
          </ac:cxnSpMkLst>
        </pc:cxnChg>
        <pc:cxnChg chg="add mod">
          <ac:chgData name="Shoichi Naito" userId="02d7efe2-2191-4445-b1c6-ef7f21cdbffb" providerId="ADAL" clId="{1C0F1ECB-AA15-41B8-A5C6-A2FD8438EACD}" dt="2020-04-21T21:54:25.399" v="4756" actId="1076"/>
          <ac:cxnSpMkLst>
            <pc:docMk/>
            <pc:sldMk cId="241423045" sldId="345"/>
            <ac:cxnSpMk id="183" creationId="{496DC4E8-1572-47BA-B994-ED45704F9E01}"/>
          </ac:cxnSpMkLst>
        </pc:cxnChg>
        <pc:cxnChg chg="add mod">
          <ac:chgData name="Shoichi Naito" userId="02d7efe2-2191-4445-b1c6-ef7f21cdbffb" providerId="ADAL" clId="{1C0F1ECB-AA15-41B8-A5C6-A2FD8438EACD}" dt="2020-04-21T21:56:50.139" v="4815" actId="14100"/>
          <ac:cxnSpMkLst>
            <pc:docMk/>
            <pc:sldMk cId="241423045" sldId="345"/>
            <ac:cxnSpMk id="191" creationId="{AACD9ECB-6AE9-4EB8-8BA1-34E04992DC56}"/>
          </ac:cxnSpMkLst>
        </pc:cxnChg>
        <pc:cxnChg chg="add mod">
          <ac:chgData name="Shoichi Naito" userId="02d7efe2-2191-4445-b1c6-ef7f21cdbffb" providerId="ADAL" clId="{1C0F1ECB-AA15-41B8-A5C6-A2FD8438EACD}" dt="2020-04-21T21:57:09.911" v="4822" actId="14100"/>
          <ac:cxnSpMkLst>
            <pc:docMk/>
            <pc:sldMk cId="241423045" sldId="345"/>
            <ac:cxnSpMk id="195" creationId="{9AC6FE32-A57A-4992-8C1A-D8056CBD8F18}"/>
          </ac:cxnSpMkLst>
        </pc:cxnChg>
        <pc:cxnChg chg="add mod">
          <ac:chgData name="Shoichi Naito" userId="02d7efe2-2191-4445-b1c6-ef7f21cdbffb" providerId="ADAL" clId="{1C0F1ECB-AA15-41B8-A5C6-A2FD8438EACD}" dt="2020-04-21T22:55:34.660" v="6102" actId="1076"/>
          <ac:cxnSpMkLst>
            <pc:docMk/>
            <pc:sldMk cId="241423045" sldId="345"/>
            <ac:cxnSpMk id="198" creationId="{B5547EE1-7289-4E4B-B92F-1AFAB14D6846}"/>
          </ac:cxnSpMkLst>
        </pc:cxnChg>
        <pc:cxnChg chg="add mod">
          <ac:chgData name="Shoichi Naito" userId="02d7efe2-2191-4445-b1c6-ef7f21cdbffb" providerId="ADAL" clId="{1C0F1ECB-AA15-41B8-A5C6-A2FD8438EACD}" dt="2020-04-21T22:17:24.921" v="5150" actId="14100"/>
          <ac:cxnSpMkLst>
            <pc:docMk/>
            <pc:sldMk cId="241423045" sldId="345"/>
            <ac:cxnSpMk id="206" creationId="{8C8EE8A6-5105-45F4-806A-2B2E0EF5CA2A}"/>
          </ac:cxnSpMkLst>
        </pc:cxnChg>
        <pc:cxnChg chg="add mod">
          <ac:chgData name="Shoichi Naito" userId="02d7efe2-2191-4445-b1c6-ef7f21cdbffb" providerId="ADAL" clId="{1C0F1ECB-AA15-41B8-A5C6-A2FD8438EACD}" dt="2020-04-21T22:17:27.031" v="5151" actId="14100"/>
          <ac:cxnSpMkLst>
            <pc:docMk/>
            <pc:sldMk cId="241423045" sldId="345"/>
            <ac:cxnSpMk id="209" creationId="{8BA31213-6C92-414D-B13D-DBA5BA64D10C}"/>
          </ac:cxnSpMkLst>
        </pc:cxnChg>
        <pc:cxnChg chg="add mod">
          <ac:chgData name="Shoichi Naito" userId="02d7efe2-2191-4445-b1c6-ef7f21cdbffb" providerId="ADAL" clId="{1C0F1ECB-AA15-41B8-A5C6-A2FD8438EACD}" dt="2020-04-21T22:17:29.885" v="5152" actId="14100"/>
          <ac:cxnSpMkLst>
            <pc:docMk/>
            <pc:sldMk cId="241423045" sldId="345"/>
            <ac:cxnSpMk id="212" creationId="{5747D943-26FC-442B-B82F-426105046113}"/>
          </ac:cxnSpMkLst>
        </pc:cxnChg>
      </pc:sldChg>
    </pc:docChg>
  </pc:docChgLst>
  <pc:docChgLst>
    <pc:chgData name="Shoichi Naito" userId="02d7efe2-2191-4445-b1c6-ef7f21cdbffb" providerId="ADAL" clId="{D5AFC202-914B-4440-B1A5-A32E59CE0692}"/>
    <pc:docChg chg="custSel modSld">
      <pc:chgData name="Shoichi Naito" userId="02d7efe2-2191-4445-b1c6-ef7f21cdbffb" providerId="ADAL" clId="{D5AFC202-914B-4440-B1A5-A32E59CE0692}" dt="2020-04-22T01:01:35.461" v="222" actId="27636"/>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A4FC9-D318-47FC-A814-F1BBDCD69E4C}" type="datetimeFigureOut">
              <a:rPr kumimoji="1" lang="ja-JP" altLang="en-US" smtClean="0"/>
              <a:t>2020/5/26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96149-400C-4172-9C48-291ADB606ED9}" type="slidenum">
              <a:rPr kumimoji="1" lang="ja-JP" altLang="en-US" smtClean="0"/>
              <a:t>‹#›</a:t>
            </a:fld>
            <a:endParaRPr kumimoji="1" lang="ja-JP" altLang="en-US"/>
          </a:p>
        </p:txBody>
      </p:sp>
    </p:spTree>
    <p:extLst>
      <p:ext uri="{BB962C8B-B14F-4D97-AF65-F5344CB8AC3E}">
        <p14:creationId xmlns:p14="http://schemas.microsoft.com/office/powerpoint/2010/main" val="18233825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1213"/>
            <a:ext cx="7772400" cy="2387600"/>
          </a:xfrm>
        </p:spPr>
        <p:txBody>
          <a:bodyPr anchor="ctr">
            <a:normAutofit/>
          </a:bodyPr>
          <a:lstStyle>
            <a:lvl1pPr algn="ctr">
              <a:defRPr sz="4400" b="1">
                <a:solidFill>
                  <a:schemeClr val="tx2"/>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3CB43B2-2EC0-4E73-B7F2-913876C79B9F}"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01C44C-8E93-4190-9333-49A2DC5CF1FF}" type="slidenum">
              <a:rPr kumimoji="1" lang="ja-JP" altLang="en-US" smtClean="0"/>
              <a:t>‹#›</a:t>
            </a:fld>
            <a:endParaRPr kumimoji="1" lang="ja-JP" altLang="en-US"/>
          </a:p>
        </p:txBody>
      </p:sp>
    </p:spTree>
    <p:extLst>
      <p:ext uri="{BB962C8B-B14F-4D97-AF65-F5344CB8AC3E}">
        <p14:creationId xmlns:p14="http://schemas.microsoft.com/office/powerpoint/2010/main" val="383647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FA2A2A-3D5A-46AF-8C41-714A695FAA31}"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01C44C-8E93-4190-9333-49A2DC5CF1FF}" type="slidenum">
              <a:rPr kumimoji="1" lang="ja-JP" altLang="en-US" smtClean="0"/>
              <a:t>‹#›</a:t>
            </a:fld>
            <a:endParaRPr kumimoji="1" lang="ja-JP" altLang="en-US"/>
          </a:p>
        </p:txBody>
      </p:sp>
    </p:spTree>
    <p:extLst>
      <p:ext uri="{BB962C8B-B14F-4D97-AF65-F5344CB8AC3E}">
        <p14:creationId xmlns:p14="http://schemas.microsoft.com/office/powerpoint/2010/main" val="53073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C0EC817-E340-4DFA-B020-7FBEA1AE2CE3}"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01C44C-8E93-4190-9333-49A2DC5CF1FF}" type="slidenum">
              <a:rPr kumimoji="1" lang="ja-JP" altLang="en-US" smtClean="0"/>
              <a:t>‹#›</a:t>
            </a:fld>
            <a:endParaRPr kumimoji="1" lang="ja-JP" altLang="en-US"/>
          </a:p>
        </p:txBody>
      </p:sp>
    </p:spTree>
    <p:extLst>
      <p:ext uri="{BB962C8B-B14F-4D97-AF65-F5344CB8AC3E}">
        <p14:creationId xmlns:p14="http://schemas.microsoft.com/office/powerpoint/2010/main" val="295091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06606"/>
            <a:ext cx="7886700" cy="854537"/>
          </a:xfrm>
        </p:spPr>
        <p:txBody>
          <a:bodyPr>
            <a:normAutofit/>
          </a:bodyPr>
          <a:lstStyle>
            <a:lvl1pPr algn="l">
              <a:defRPr sz="4000" b="1">
                <a:solidFill>
                  <a:schemeClr val="tx2"/>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313543"/>
            <a:ext cx="7886700" cy="4863420"/>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9" name="日付プレースホルダー 8">
            <a:extLst>
              <a:ext uri="{FF2B5EF4-FFF2-40B4-BE49-F238E27FC236}">
                <a16:creationId xmlns:a16="http://schemas.microsoft.com/office/drawing/2014/main" id="{7AD19865-5EB7-498A-A183-1959D797E0F3}"/>
              </a:ext>
            </a:extLst>
          </p:cNvPr>
          <p:cNvSpPr>
            <a:spLocks noGrp="1"/>
          </p:cNvSpPr>
          <p:nvPr>
            <p:ph type="dt" sz="half" idx="10"/>
          </p:nvPr>
        </p:nvSpPr>
        <p:spPr/>
        <p:txBody>
          <a:bodyPr/>
          <a:lstStyle/>
          <a:p>
            <a:fld id="{A1053E80-BBA5-4C0D-B6E2-E4FCB0E7C4B1}" type="datetime1">
              <a:rPr kumimoji="1" lang="ja-JP" altLang="en-US" smtClean="0"/>
              <a:t>2020/5/26</a:t>
            </a:fld>
            <a:endParaRPr kumimoji="1" lang="ja-JP" altLang="en-US"/>
          </a:p>
        </p:txBody>
      </p:sp>
      <p:sp>
        <p:nvSpPr>
          <p:cNvPr id="10" name="フッター プレースホルダー 9">
            <a:extLst>
              <a:ext uri="{FF2B5EF4-FFF2-40B4-BE49-F238E27FC236}">
                <a16:creationId xmlns:a16="http://schemas.microsoft.com/office/drawing/2014/main" id="{CE7603C0-4677-48EF-B3E4-09AA407D9A97}"/>
              </a:ext>
            </a:extLst>
          </p:cNvPr>
          <p:cNvSpPr>
            <a:spLocks noGrp="1"/>
          </p:cNvSpPr>
          <p:nvPr>
            <p:ph type="ftr" sz="quarter" idx="11"/>
          </p:nvPr>
        </p:nvSpPr>
        <p:spPr/>
        <p:txBody>
          <a:bodyPr/>
          <a:lstStyle/>
          <a:p>
            <a:endParaRPr kumimoji="1" lang="ja-JP" altLang="en-US"/>
          </a:p>
        </p:txBody>
      </p:sp>
      <p:sp>
        <p:nvSpPr>
          <p:cNvPr id="11" name="スライド番号プレースホルダー 10">
            <a:extLst>
              <a:ext uri="{FF2B5EF4-FFF2-40B4-BE49-F238E27FC236}">
                <a16:creationId xmlns:a16="http://schemas.microsoft.com/office/drawing/2014/main" id="{2BA668FB-A31C-4FBE-9772-1F6DD8D5C363}"/>
              </a:ext>
            </a:extLst>
          </p:cNvPr>
          <p:cNvSpPr>
            <a:spLocks noGrp="1"/>
          </p:cNvSpPr>
          <p:nvPr>
            <p:ph type="sldNum" sz="quarter" idx="12"/>
          </p:nvPr>
        </p:nvSpPr>
        <p:spPr/>
        <p:txBody>
          <a:bodyPr/>
          <a:lstStyle>
            <a:lvl1pPr>
              <a:defRPr sz="2800"/>
            </a:lvl1pPr>
          </a:lstStyle>
          <a:p>
            <a:fld id="{3701C44C-8E93-4190-9333-49A2DC5CF1FF}" type="slidenum">
              <a:rPr kumimoji="1" lang="ja-JP" altLang="en-US" smtClean="0"/>
              <a:pPr/>
              <a:t>‹#›</a:t>
            </a:fld>
            <a:endParaRPr kumimoji="1" lang="ja-JP" altLang="en-US" dirty="0"/>
          </a:p>
        </p:txBody>
      </p:sp>
    </p:spTree>
    <p:extLst>
      <p:ext uri="{BB962C8B-B14F-4D97-AF65-F5344CB8AC3E}">
        <p14:creationId xmlns:p14="http://schemas.microsoft.com/office/powerpoint/2010/main" val="101702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738D2CD-B075-458E-9097-6FEFBAAB4D7B}"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01C44C-8E93-4190-9333-49A2DC5CF1FF}" type="slidenum">
              <a:rPr kumimoji="1" lang="ja-JP" altLang="en-US" smtClean="0"/>
              <a:t>‹#›</a:t>
            </a:fld>
            <a:endParaRPr kumimoji="1" lang="ja-JP" altLang="en-US"/>
          </a:p>
        </p:txBody>
      </p:sp>
    </p:spTree>
    <p:extLst>
      <p:ext uri="{BB962C8B-B14F-4D97-AF65-F5344CB8AC3E}">
        <p14:creationId xmlns:p14="http://schemas.microsoft.com/office/powerpoint/2010/main" val="141969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3431B7C-6DBC-4AB0-9777-82340A663C0C}" type="datetime1">
              <a:rPr kumimoji="1" lang="ja-JP" altLang="en-US" smtClean="0"/>
              <a:t>2020/5/26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01C44C-8E93-4190-9333-49A2DC5CF1FF}" type="slidenum">
              <a:rPr kumimoji="1" lang="ja-JP" altLang="en-US" smtClean="0"/>
              <a:t>‹#›</a:t>
            </a:fld>
            <a:endParaRPr kumimoji="1" lang="ja-JP" altLang="en-US"/>
          </a:p>
        </p:txBody>
      </p:sp>
    </p:spTree>
    <p:extLst>
      <p:ext uri="{BB962C8B-B14F-4D97-AF65-F5344CB8AC3E}">
        <p14:creationId xmlns:p14="http://schemas.microsoft.com/office/powerpoint/2010/main" val="355722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F1AF83-5665-4AE5-85CF-4F27643B730E}" type="datetime1">
              <a:rPr kumimoji="1" lang="ja-JP" altLang="en-US" smtClean="0"/>
              <a:t>2020/5/26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701C44C-8E93-4190-9333-49A2DC5CF1FF}" type="slidenum">
              <a:rPr kumimoji="1" lang="ja-JP" altLang="en-US" smtClean="0"/>
              <a:t>‹#›</a:t>
            </a:fld>
            <a:endParaRPr kumimoji="1" lang="ja-JP" altLang="en-US"/>
          </a:p>
        </p:txBody>
      </p:sp>
    </p:spTree>
    <p:extLst>
      <p:ext uri="{BB962C8B-B14F-4D97-AF65-F5344CB8AC3E}">
        <p14:creationId xmlns:p14="http://schemas.microsoft.com/office/powerpoint/2010/main" val="274593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320D822-CF4A-4AE2-8FE1-E6CE159F90EE}" type="datetime1">
              <a:rPr kumimoji="1" lang="ja-JP" altLang="en-US" smtClean="0"/>
              <a:t>2020/5/26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701C44C-8E93-4190-9333-49A2DC5CF1FF}" type="slidenum">
              <a:rPr kumimoji="1" lang="ja-JP" altLang="en-US" smtClean="0"/>
              <a:t>‹#›</a:t>
            </a:fld>
            <a:endParaRPr kumimoji="1" lang="ja-JP" altLang="en-US"/>
          </a:p>
        </p:txBody>
      </p:sp>
    </p:spTree>
    <p:extLst>
      <p:ext uri="{BB962C8B-B14F-4D97-AF65-F5344CB8AC3E}">
        <p14:creationId xmlns:p14="http://schemas.microsoft.com/office/powerpoint/2010/main" val="365749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E4553-F8F2-4F56-AF1B-0AB048273E2E}" type="datetime1">
              <a:rPr kumimoji="1" lang="ja-JP" altLang="en-US" smtClean="0"/>
              <a:t>2020/5/26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701C44C-8E93-4190-9333-49A2DC5CF1FF}" type="slidenum">
              <a:rPr kumimoji="1" lang="ja-JP" altLang="en-US" smtClean="0"/>
              <a:t>‹#›</a:t>
            </a:fld>
            <a:endParaRPr kumimoji="1" lang="ja-JP" altLang="en-US"/>
          </a:p>
        </p:txBody>
      </p:sp>
    </p:spTree>
    <p:extLst>
      <p:ext uri="{BB962C8B-B14F-4D97-AF65-F5344CB8AC3E}">
        <p14:creationId xmlns:p14="http://schemas.microsoft.com/office/powerpoint/2010/main" val="1106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CDB2C-F010-490E-B8E0-D5191C45833B}" type="datetime1">
              <a:rPr kumimoji="1" lang="ja-JP" altLang="en-US" smtClean="0"/>
              <a:t>2020/5/26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01C44C-8E93-4190-9333-49A2DC5CF1FF}" type="slidenum">
              <a:rPr kumimoji="1" lang="ja-JP" altLang="en-US" smtClean="0"/>
              <a:t>‹#›</a:t>
            </a:fld>
            <a:endParaRPr kumimoji="1" lang="ja-JP" altLang="en-US"/>
          </a:p>
        </p:txBody>
      </p:sp>
    </p:spTree>
    <p:extLst>
      <p:ext uri="{BB962C8B-B14F-4D97-AF65-F5344CB8AC3E}">
        <p14:creationId xmlns:p14="http://schemas.microsoft.com/office/powerpoint/2010/main" val="238822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50DF16A-0D05-44A6-A290-0AB37E25FD8F}" type="datetime1">
              <a:rPr kumimoji="1" lang="ja-JP" altLang="en-US" smtClean="0"/>
              <a:t>2020/5/26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01C44C-8E93-4190-9333-49A2DC5CF1FF}" type="slidenum">
              <a:rPr kumimoji="1" lang="ja-JP" altLang="en-US" smtClean="0"/>
              <a:t>‹#›</a:t>
            </a:fld>
            <a:endParaRPr kumimoji="1" lang="ja-JP" altLang="en-US"/>
          </a:p>
        </p:txBody>
      </p:sp>
    </p:spTree>
    <p:extLst>
      <p:ext uri="{BB962C8B-B14F-4D97-AF65-F5344CB8AC3E}">
        <p14:creationId xmlns:p14="http://schemas.microsoft.com/office/powerpoint/2010/main" val="331143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43D1D-0AA1-4E57-9B62-9C167B93D872}" type="datetime1">
              <a:rPr kumimoji="1" lang="ja-JP" altLang="en-US" smtClean="0"/>
              <a:t>2020/5/26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1C44C-8E93-4190-9333-49A2DC5CF1FF}" type="slidenum">
              <a:rPr kumimoji="1" lang="ja-JP" altLang="en-US" smtClean="0"/>
              <a:t>‹#›</a:t>
            </a:fld>
            <a:endParaRPr kumimoji="1" lang="ja-JP" altLang="en-US"/>
          </a:p>
        </p:txBody>
      </p:sp>
    </p:spTree>
    <p:extLst>
      <p:ext uri="{BB962C8B-B14F-4D97-AF65-F5344CB8AC3E}">
        <p14:creationId xmlns:p14="http://schemas.microsoft.com/office/powerpoint/2010/main" val="3308878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平行四辺形 66">
            <a:extLst>
              <a:ext uri="{FF2B5EF4-FFF2-40B4-BE49-F238E27FC236}">
                <a16:creationId xmlns:a16="http://schemas.microsoft.com/office/drawing/2014/main" id="{55414830-D3A9-48C3-9275-EB3AA2548874}"/>
              </a:ext>
            </a:extLst>
          </p:cNvPr>
          <p:cNvSpPr/>
          <p:nvPr/>
        </p:nvSpPr>
        <p:spPr>
          <a:xfrm>
            <a:off x="6418181" y="1906520"/>
            <a:ext cx="2013005" cy="1226512"/>
          </a:xfrm>
          <a:prstGeom prst="parallelogram">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平行四辺形 50">
            <a:extLst>
              <a:ext uri="{FF2B5EF4-FFF2-40B4-BE49-F238E27FC236}">
                <a16:creationId xmlns:a16="http://schemas.microsoft.com/office/drawing/2014/main" id="{707F4523-4EBE-43CF-A575-43105AE930B6}"/>
              </a:ext>
            </a:extLst>
          </p:cNvPr>
          <p:cNvSpPr/>
          <p:nvPr/>
        </p:nvSpPr>
        <p:spPr>
          <a:xfrm>
            <a:off x="317132" y="5553654"/>
            <a:ext cx="1313121" cy="839972"/>
          </a:xfrm>
          <a:prstGeom prst="parallelogram">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平行四辺形 53">
            <a:extLst>
              <a:ext uri="{FF2B5EF4-FFF2-40B4-BE49-F238E27FC236}">
                <a16:creationId xmlns:a16="http://schemas.microsoft.com/office/drawing/2014/main" id="{87AAFEAE-0689-4681-95CF-D78F80CAA2A8}"/>
              </a:ext>
            </a:extLst>
          </p:cNvPr>
          <p:cNvSpPr/>
          <p:nvPr/>
        </p:nvSpPr>
        <p:spPr>
          <a:xfrm>
            <a:off x="1036153" y="5504186"/>
            <a:ext cx="1244663" cy="839972"/>
          </a:xfrm>
          <a:prstGeom prst="parallelogram">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平行四辺形 52">
            <a:extLst>
              <a:ext uri="{FF2B5EF4-FFF2-40B4-BE49-F238E27FC236}">
                <a16:creationId xmlns:a16="http://schemas.microsoft.com/office/drawing/2014/main" id="{863B6683-0DE0-4130-B73B-DC367A81040F}"/>
              </a:ext>
            </a:extLst>
          </p:cNvPr>
          <p:cNvSpPr/>
          <p:nvPr/>
        </p:nvSpPr>
        <p:spPr>
          <a:xfrm>
            <a:off x="1755950" y="5442258"/>
            <a:ext cx="1313121" cy="839972"/>
          </a:xfrm>
          <a:prstGeom prst="parallelogram">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平行四辺形 51">
            <a:extLst>
              <a:ext uri="{FF2B5EF4-FFF2-40B4-BE49-F238E27FC236}">
                <a16:creationId xmlns:a16="http://schemas.microsoft.com/office/drawing/2014/main" id="{EA90D568-FD62-4E97-A5F8-66522B69C844}"/>
              </a:ext>
            </a:extLst>
          </p:cNvPr>
          <p:cNvSpPr/>
          <p:nvPr/>
        </p:nvSpPr>
        <p:spPr>
          <a:xfrm>
            <a:off x="2503329" y="5388257"/>
            <a:ext cx="1313121" cy="839972"/>
          </a:xfrm>
          <a:prstGeom prst="parallelogram">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BE89B9-C9FB-4772-BC4B-C80CD78090D0}"/>
              </a:ext>
            </a:extLst>
          </p:cNvPr>
          <p:cNvSpPr>
            <a:spLocks noGrp="1"/>
          </p:cNvSpPr>
          <p:nvPr>
            <p:ph type="title"/>
          </p:nvPr>
        </p:nvSpPr>
        <p:spPr/>
        <p:txBody>
          <a:bodyPr/>
          <a:lstStyle/>
          <a:p>
            <a:r>
              <a:rPr kumimoji="1" lang="en-US" altLang="ja-JP" dirty="0"/>
              <a:t>Overview</a:t>
            </a:r>
            <a:endParaRPr kumimoji="1" lang="ja-JP" altLang="en-US" dirty="0"/>
          </a:p>
        </p:txBody>
      </p:sp>
      <p:sp>
        <p:nvSpPr>
          <p:cNvPr id="4" name="スライド番号プレースホルダー 3">
            <a:extLst>
              <a:ext uri="{FF2B5EF4-FFF2-40B4-BE49-F238E27FC236}">
                <a16:creationId xmlns:a16="http://schemas.microsoft.com/office/drawing/2014/main" id="{259C9517-545E-4D1A-86D4-B221A44AF9AC}"/>
              </a:ext>
            </a:extLst>
          </p:cNvPr>
          <p:cNvSpPr>
            <a:spLocks noGrp="1"/>
          </p:cNvSpPr>
          <p:nvPr>
            <p:ph type="sldNum" sz="quarter" idx="12"/>
          </p:nvPr>
        </p:nvSpPr>
        <p:spPr/>
        <p:txBody>
          <a:bodyPr/>
          <a:lstStyle/>
          <a:p>
            <a:fld id="{3701C44C-8E93-4190-9333-49A2DC5CF1FF}" type="slidenum">
              <a:rPr kumimoji="1" lang="ja-JP" altLang="en-US" smtClean="0"/>
              <a:pPr/>
              <a:t>1</a:t>
            </a:fld>
            <a:endParaRPr kumimoji="1" lang="ja-JP" altLang="en-US" dirty="0"/>
          </a:p>
        </p:txBody>
      </p:sp>
      <p:sp>
        <p:nvSpPr>
          <p:cNvPr id="46" name="平行四辺形 45">
            <a:extLst>
              <a:ext uri="{FF2B5EF4-FFF2-40B4-BE49-F238E27FC236}">
                <a16:creationId xmlns:a16="http://schemas.microsoft.com/office/drawing/2014/main" id="{FB5CC4CD-2120-4904-9A59-1A859675C87E}"/>
              </a:ext>
            </a:extLst>
          </p:cNvPr>
          <p:cNvSpPr/>
          <p:nvPr/>
        </p:nvSpPr>
        <p:spPr>
          <a:xfrm>
            <a:off x="3225888" y="5324611"/>
            <a:ext cx="1313121" cy="839972"/>
          </a:xfrm>
          <a:prstGeom prst="parallelogram">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平行四辺形 46">
            <a:extLst>
              <a:ext uri="{FF2B5EF4-FFF2-40B4-BE49-F238E27FC236}">
                <a16:creationId xmlns:a16="http://schemas.microsoft.com/office/drawing/2014/main" id="{942B1671-11E9-4864-9851-7748109EDA5D}"/>
              </a:ext>
            </a:extLst>
          </p:cNvPr>
          <p:cNvSpPr/>
          <p:nvPr/>
        </p:nvSpPr>
        <p:spPr>
          <a:xfrm>
            <a:off x="3988572" y="5276175"/>
            <a:ext cx="1313121" cy="839972"/>
          </a:xfrm>
          <a:prstGeom prst="parallelogram">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平行四辺形 47">
            <a:extLst>
              <a:ext uri="{FF2B5EF4-FFF2-40B4-BE49-F238E27FC236}">
                <a16:creationId xmlns:a16="http://schemas.microsoft.com/office/drawing/2014/main" id="{D2B448FC-BE33-45E4-BF8C-94654C7B55C5}"/>
              </a:ext>
            </a:extLst>
          </p:cNvPr>
          <p:cNvSpPr/>
          <p:nvPr/>
        </p:nvSpPr>
        <p:spPr>
          <a:xfrm>
            <a:off x="4817254" y="5229737"/>
            <a:ext cx="1313121" cy="839972"/>
          </a:xfrm>
          <a:prstGeom prst="parallelogram">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平行四辺形 49">
            <a:extLst>
              <a:ext uri="{FF2B5EF4-FFF2-40B4-BE49-F238E27FC236}">
                <a16:creationId xmlns:a16="http://schemas.microsoft.com/office/drawing/2014/main" id="{854EAA40-8C10-4803-B1D0-758020D0B55D}"/>
              </a:ext>
            </a:extLst>
          </p:cNvPr>
          <p:cNvSpPr/>
          <p:nvPr/>
        </p:nvSpPr>
        <p:spPr>
          <a:xfrm>
            <a:off x="452055" y="1921753"/>
            <a:ext cx="5727926" cy="2285981"/>
          </a:xfrm>
          <a:prstGeom prst="parallelogram">
            <a:avLst>
              <a:gd name="adj" fmla="val 35783"/>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平行四辺形 54">
            <a:extLst>
              <a:ext uri="{FF2B5EF4-FFF2-40B4-BE49-F238E27FC236}">
                <a16:creationId xmlns:a16="http://schemas.microsoft.com/office/drawing/2014/main" id="{786BD235-D703-4BD8-B9FF-B9FD2FD7DBEC}"/>
              </a:ext>
            </a:extLst>
          </p:cNvPr>
          <p:cNvSpPr/>
          <p:nvPr/>
        </p:nvSpPr>
        <p:spPr>
          <a:xfrm>
            <a:off x="6996065" y="2746020"/>
            <a:ext cx="2013005" cy="1226512"/>
          </a:xfrm>
          <a:prstGeom prst="parallelogram">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616B26B7-8836-4DCA-AA3C-BAD724A5B647}"/>
              </a:ext>
            </a:extLst>
          </p:cNvPr>
          <p:cNvSpPr/>
          <p:nvPr/>
        </p:nvSpPr>
        <p:spPr>
          <a:xfrm>
            <a:off x="1580409" y="2552421"/>
            <a:ext cx="608270" cy="27636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833BE0A5-889C-417D-861F-750FCC5B9B2A}"/>
              </a:ext>
            </a:extLst>
          </p:cNvPr>
          <p:cNvSpPr txBox="1"/>
          <p:nvPr/>
        </p:nvSpPr>
        <p:spPr>
          <a:xfrm>
            <a:off x="674752" y="1446848"/>
            <a:ext cx="2270365" cy="369332"/>
          </a:xfrm>
          <a:prstGeom prst="rect">
            <a:avLst/>
          </a:prstGeom>
          <a:noFill/>
        </p:spPr>
        <p:txBody>
          <a:bodyPr wrap="none" rtlCol="0">
            <a:spAutoFit/>
          </a:bodyPr>
          <a:lstStyle/>
          <a:p>
            <a:r>
              <a:rPr kumimoji="1" lang="en-US" altLang="ja-JP" b="1" dirty="0"/>
              <a:t>Argumentation Graph</a:t>
            </a:r>
            <a:endParaRPr kumimoji="1" lang="ja-JP" altLang="en-US" b="1" dirty="0"/>
          </a:p>
        </p:txBody>
      </p:sp>
      <p:sp>
        <p:nvSpPr>
          <p:cNvPr id="61" name="楕円 60">
            <a:extLst>
              <a:ext uri="{FF2B5EF4-FFF2-40B4-BE49-F238E27FC236}">
                <a16:creationId xmlns:a16="http://schemas.microsoft.com/office/drawing/2014/main" id="{C49AF122-F042-435C-8FD6-459099F9C107}"/>
              </a:ext>
            </a:extLst>
          </p:cNvPr>
          <p:cNvSpPr/>
          <p:nvPr/>
        </p:nvSpPr>
        <p:spPr>
          <a:xfrm>
            <a:off x="2549456" y="2040396"/>
            <a:ext cx="608270" cy="27636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F8CA9BE3-54F5-4D78-B89B-882E6B5E6515}"/>
              </a:ext>
            </a:extLst>
          </p:cNvPr>
          <p:cNvSpPr/>
          <p:nvPr/>
        </p:nvSpPr>
        <p:spPr>
          <a:xfrm>
            <a:off x="3441219" y="3361901"/>
            <a:ext cx="608270" cy="27636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DF4B63FC-C147-4DD3-8338-EE6B6C553C2D}"/>
              </a:ext>
            </a:extLst>
          </p:cNvPr>
          <p:cNvCxnSpPr>
            <a:cxnSpLocks/>
            <a:stCxn id="57" idx="3"/>
          </p:cNvCxnSpPr>
          <p:nvPr/>
        </p:nvCxnSpPr>
        <p:spPr>
          <a:xfrm flipH="1">
            <a:off x="765496" y="2788312"/>
            <a:ext cx="903992" cy="3018945"/>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64B932E3-1728-4877-8AAE-72F331F3DBA6}"/>
              </a:ext>
            </a:extLst>
          </p:cNvPr>
          <p:cNvCxnSpPr>
            <a:cxnSpLocks/>
            <a:stCxn id="158" idx="4"/>
          </p:cNvCxnSpPr>
          <p:nvPr/>
        </p:nvCxnSpPr>
        <p:spPr>
          <a:xfrm flipH="1">
            <a:off x="839242" y="3493308"/>
            <a:ext cx="1442040" cy="2520410"/>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6428C7D6-ABF8-41DF-8FF4-FD911A730656}"/>
              </a:ext>
            </a:extLst>
          </p:cNvPr>
          <p:cNvCxnSpPr>
            <a:cxnSpLocks/>
            <a:stCxn id="86" idx="4"/>
          </p:cNvCxnSpPr>
          <p:nvPr/>
        </p:nvCxnSpPr>
        <p:spPr>
          <a:xfrm>
            <a:off x="4887719" y="3991543"/>
            <a:ext cx="582380" cy="1786808"/>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cxnSp>
        <p:nvCxnSpPr>
          <p:cNvPr id="75" name="直線コネクタ 74">
            <a:extLst>
              <a:ext uri="{FF2B5EF4-FFF2-40B4-BE49-F238E27FC236}">
                <a16:creationId xmlns:a16="http://schemas.microsoft.com/office/drawing/2014/main" id="{F1662105-0869-4D35-96F2-BF5849B323D0}"/>
              </a:ext>
            </a:extLst>
          </p:cNvPr>
          <p:cNvCxnSpPr>
            <a:cxnSpLocks/>
            <a:stCxn id="61" idx="4"/>
          </p:cNvCxnSpPr>
          <p:nvPr/>
        </p:nvCxnSpPr>
        <p:spPr>
          <a:xfrm flipH="1">
            <a:off x="1649816" y="2316760"/>
            <a:ext cx="1203775" cy="3490497"/>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27F8682F-0FEB-4A56-B2C7-6A017ED2927A}"/>
              </a:ext>
            </a:extLst>
          </p:cNvPr>
          <p:cNvCxnSpPr>
            <a:cxnSpLocks/>
            <a:stCxn id="62" idx="4"/>
          </p:cNvCxnSpPr>
          <p:nvPr/>
        </p:nvCxnSpPr>
        <p:spPr>
          <a:xfrm>
            <a:off x="3745354" y="3638265"/>
            <a:ext cx="705410" cy="2191753"/>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C393A257-C945-4D7C-8F11-8A8FC7A04BBC}"/>
              </a:ext>
            </a:extLst>
          </p:cNvPr>
          <p:cNvCxnSpPr>
            <a:cxnSpLocks/>
          </p:cNvCxnSpPr>
          <p:nvPr/>
        </p:nvCxnSpPr>
        <p:spPr>
          <a:xfrm flipH="1">
            <a:off x="3074953" y="3638265"/>
            <a:ext cx="657261" cy="2292285"/>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sp>
        <p:nvSpPr>
          <p:cNvPr id="85" name="楕円 84">
            <a:extLst>
              <a:ext uri="{FF2B5EF4-FFF2-40B4-BE49-F238E27FC236}">
                <a16:creationId xmlns:a16="http://schemas.microsoft.com/office/drawing/2014/main" id="{78273D15-2F10-4F66-8635-13C1CF17BF53}"/>
              </a:ext>
            </a:extLst>
          </p:cNvPr>
          <p:cNvSpPr/>
          <p:nvPr/>
        </p:nvSpPr>
        <p:spPr>
          <a:xfrm>
            <a:off x="4443357" y="2956042"/>
            <a:ext cx="608270" cy="27636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a:extLst>
              <a:ext uri="{FF2B5EF4-FFF2-40B4-BE49-F238E27FC236}">
                <a16:creationId xmlns:a16="http://schemas.microsoft.com/office/drawing/2014/main" id="{25A9122C-CFFC-4ED3-A5A9-4E5A0BD84744}"/>
              </a:ext>
            </a:extLst>
          </p:cNvPr>
          <p:cNvSpPr/>
          <p:nvPr/>
        </p:nvSpPr>
        <p:spPr>
          <a:xfrm>
            <a:off x="4583584" y="3715179"/>
            <a:ext cx="608270" cy="27636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コネクタ 88">
            <a:extLst>
              <a:ext uri="{FF2B5EF4-FFF2-40B4-BE49-F238E27FC236}">
                <a16:creationId xmlns:a16="http://schemas.microsoft.com/office/drawing/2014/main" id="{FEEE321B-9616-4C1F-9FDB-8BCDB38A9B06}"/>
              </a:ext>
            </a:extLst>
          </p:cNvPr>
          <p:cNvCxnSpPr>
            <a:cxnSpLocks/>
            <a:stCxn id="85" idx="4"/>
          </p:cNvCxnSpPr>
          <p:nvPr/>
        </p:nvCxnSpPr>
        <p:spPr>
          <a:xfrm flipH="1">
            <a:off x="4692092" y="3232406"/>
            <a:ext cx="55400" cy="2271780"/>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7D56D483-260D-43A8-A2C7-D420F8B6C7A9}"/>
              </a:ext>
            </a:extLst>
          </p:cNvPr>
          <p:cNvCxnSpPr>
            <a:cxnSpLocks/>
            <a:stCxn id="85" idx="4"/>
          </p:cNvCxnSpPr>
          <p:nvPr/>
        </p:nvCxnSpPr>
        <p:spPr>
          <a:xfrm flipH="1">
            <a:off x="3754902" y="3232406"/>
            <a:ext cx="992590" cy="2321248"/>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cxnSp>
        <p:nvCxnSpPr>
          <p:cNvPr id="95" name="直線コネクタ 94">
            <a:extLst>
              <a:ext uri="{FF2B5EF4-FFF2-40B4-BE49-F238E27FC236}">
                <a16:creationId xmlns:a16="http://schemas.microsoft.com/office/drawing/2014/main" id="{8744CB7C-74E2-4844-9314-7CE90E92E456}"/>
              </a:ext>
            </a:extLst>
          </p:cNvPr>
          <p:cNvCxnSpPr>
            <a:cxnSpLocks/>
            <a:stCxn id="61" idx="4"/>
          </p:cNvCxnSpPr>
          <p:nvPr/>
        </p:nvCxnSpPr>
        <p:spPr>
          <a:xfrm flipH="1">
            <a:off x="2331207" y="2316760"/>
            <a:ext cx="522384" cy="3347090"/>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cxnSp>
        <p:nvCxnSpPr>
          <p:cNvPr id="105" name="直線矢印コネクタ 104">
            <a:extLst>
              <a:ext uri="{FF2B5EF4-FFF2-40B4-BE49-F238E27FC236}">
                <a16:creationId xmlns:a16="http://schemas.microsoft.com/office/drawing/2014/main" id="{3899944B-EB04-47A0-8F14-861156D92132}"/>
              </a:ext>
            </a:extLst>
          </p:cNvPr>
          <p:cNvCxnSpPr>
            <a:cxnSpLocks/>
            <a:stCxn id="57" idx="7"/>
            <a:endCxn id="61" idx="3"/>
          </p:cNvCxnSpPr>
          <p:nvPr/>
        </p:nvCxnSpPr>
        <p:spPr>
          <a:xfrm flipV="1">
            <a:off x="2099600" y="2276287"/>
            <a:ext cx="538935" cy="316607"/>
          </a:xfrm>
          <a:prstGeom prst="straightConnector1">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FD694252-B66E-46A7-B147-125FA3197EF7}"/>
              </a:ext>
            </a:extLst>
          </p:cNvPr>
          <p:cNvCxnSpPr>
            <a:cxnSpLocks/>
            <a:stCxn id="62" idx="7"/>
            <a:endCxn id="85" idx="3"/>
          </p:cNvCxnSpPr>
          <p:nvPr/>
        </p:nvCxnSpPr>
        <p:spPr>
          <a:xfrm flipV="1">
            <a:off x="3960410" y="3191933"/>
            <a:ext cx="572026" cy="210441"/>
          </a:xfrm>
          <a:prstGeom prst="straightConnector1">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7C968C82-7A7B-4A13-B5D7-84C60FE9843D}"/>
              </a:ext>
            </a:extLst>
          </p:cNvPr>
          <p:cNvCxnSpPr>
            <a:cxnSpLocks/>
            <a:stCxn id="86" idx="2"/>
            <a:endCxn id="62" idx="5"/>
          </p:cNvCxnSpPr>
          <p:nvPr/>
        </p:nvCxnSpPr>
        <p:spPr>
          <a:xfrm flipH="1" flipV="1">
            <a:off x="3960410" y="3597792"/>
            <a:ext cx="623174" cy="255569"/>
          </a:xfrm>
          <a:prstGeom prst="straightConnector1">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2D484BF3-FF4F-460A-AC07-0985B09415DD}"/>
              </a:ext>
            </a:extLst>
          </p:cNvPr>
          <p:cNvCxnSpPr>
            <a:cxnSpLocks/>
            <a:stCxn id="85" idx="2"/>
            <a:endCxn id="57" idx="6"/>
          </p:cNvCxnSpPr>
          <p:nvPr/>
        </p:nvCxnSpPr>
        <p:spPr>
          <a:xfrm flipH="1" flipV="1">
            <a:off x="2188679" y="2690603"/>
            <a:ext cx="2254678" cy="403621"/>
          </a:xfrm>
          <a:prstGeom prst="straightConnector1">
            <a:avLst/>
          </a:prstGeom>
          <a:ln w="15875">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41AFCED9-12F6-4BE1-89F9-511E85A30B13}"/>
              </a:ext>
            </a:extLst>
          </p:cNvPr>
          <p:cNvSpPr txBox="1"/>
          <p:nvPr/>
        </p:nvSpPr>
        <p:spPr>
          <a:xfrm>
            <a:off x="6457950" y="1124587"/>
            <a:ext cx="2528335" cy="584775"/>
          </a:xfrm>
          <a:prstGeom prst="rect">
            <a:avLst/>
          </a:prstGeom>
          <a:noFill/>
        </p:spPr>
        <p:txBody>
          <a:bodyPr wrap="square" rtlCol="0">
            <a:spAutoFit/>
          </a:bodyPr>
          <a:lstStyle/>
          <a:p>
            <a:r>
              <a:rPr kumimoji="1" lang="en-US" altLang="ja-JP" sz="1600" dirty="0"/>
              <a:t>PM speech as prompt and LO speech</a:t>
            </a:r>
            <a:endParaRPr kumimoji="1" lang="ja-JP" altLang="en-US" sz="1600" dirty="0"/>
          </a:p>
        </p:txBody>
      </p:sp>
      <p:sp>
        <p:nvSpPr>
          <p:cNvPr id="119" name="楕円 118">
            <a:extLst>
              <a:ext uri="{FF2B5EF4-FFF2-40B4-BE49-F238E27FC236}">
                <a16:creationId xmlns:a16="http://schemas.microsoft.com/office/drawing/2014/main" id="{6AC2EB24-F395-4EF6-8627-6C9AFDA699EF}"/>
              </a:ext>
            </a:extLst>
          </p:cNvPr>
          <p:cNvSpPr/>
          <p:nvPr/>
        </p:nvSpPr>
        <p:spPr>
          <a:xfrm>
            <a:off x="2975964" y="1097569"/>
            <a:ext cx="449085" cy="204039"/>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88E09A6A-33C4-444B-8B21-C53F7C708364}"/>
              </a:ext>
            </a:extLst>
          </p:cNvPr>
          <p:cNvSpPr txBox="1"/>
          <p:nvPr/>
        </p:nvSpPr>
        <p:spPr>
          <a:xfrm>
            <a:off x="3425050" y="1037385"/>
            <a:ext cx="2464649" cy="307777"/>
          </a:xfrm>
          <a:prstGeom prst="rect">
            <a:avLst/>
          </a:prstGeom>
          <a:noFill/>
        </p:spPr>
        <p:txBody>
          <a:bodyPr wrap="none" rtlCol="0">
            <a:spAutoFit/>
          </a:bodyPr>
          <a:lstStyle/>
          <a:p>
            <a:r>
              <a:rPr kumimoji="1" lang="en-US" altLang="ja-JP" sz="1400" dirty="0"/>
              <a:t>Abstract Argument Component</a:t>
            </a:r>
            <a:endParaRPr kumimoji="1" lang="ja-JP" altLang="en-US" sz="1400" dirty="0"/>
          </a:p>
        </p:txBody>
      </p:sp>
      <p:sp>
        <p:nvSpPr>
          <p:cNvPr id="123" name="テキスト ボックス 122">
            <a:extLst>
              <a:ext uri="{FF2B5EF4-FFF2-40B4-BE49-F238E27FC236}">
                <a16:creationId xmlns:a16="http://schemas.microsoft.com/office/drawing/2014/main" id="{4FC1AE0C-D787-43C1-8820-31B96FB47004}"/>
              </a:ext>
            </a:extLst>
          </p:cNvPr>
          <p:cNvSpPr txBox="1"/>
          <p:nvPr/>
        </p:nvSpPr>
        <p:spPr>
          <a:xfrm>
            <a:off x="6432313" y="4686429"/>
            <a:ext cx="2515410" cy="1769715"/>
          </a:xfrm>
          <a:prstGeom prst="rect">
            <a:avLst/>
          </a:prstGeom>
          <a:noFill/>
        </p:spPr>
        <p:txBody>
          <a:bodyPr wrap="square" rtlCol="0">
            <a:spAutoFit/>
          </a:bodyPr>
          <a:lstStyle/>
          <a:p>
            <a:r>
              <a:rPr kumimoji="1" lang="en-US" altLang="ja-JP" sz="1400" i="1" dirty="0"/>
              <a:t>ex)</a:t>
            </a:r>
          </a:p>
          <a:p>
            <a:pPr marL="285750" indent="-285750">
              <a:buFont typeface="Arial" panose="020B0604020202020204" pitchFamily="34" charset="0"/>
              <a:buChar char="•"/>
            </a:pPr>
            <a:r>
              <a:rPr kumimoji="1" lang="en-US" altLang="ja-JP" sz="1400" i="1" dirty="0"/>
              <a:t>Can you find some example for the premise?</a:t>
            </a:r>
          </a:p>
          <a:p>
            <a:pPr marL="285750" indent="-285750">
              <a:buFont typeface="Arial" panose="020B0604020202020204" pitchFamily="34" charset="0"/>
              <a:buChar char="•"/>
            </a:pPr>
            <a:endParaRPr kumimoji="1" lang="en-US" altLang="ja-JP" sz="400" i="1" dirty="0"/>
          </a:p>
          <a:p>
            <a:pPr marL="285750" indent="-285750">
              <a:buFont typeface="Arial" panose="020B0604020202020204" pitchFamily="34" charset="0"/>
              <a:buChar char="•"/>
            </a:pPr>
            <a:r>
              <a:rPr kumimoji="1" lang="en-US" altLang="ja-JP" sz="1400" i="1" dirty="0"/>
              <a:t>Another premise is found for supporting this claim</a:t>
            </a:r>
          </a:p>
          <a:p>
            <a:pPr marL="285750" indent="-285750">
              <a:buFont typeface="Arial" panose="020B0604020202020204" pitchFamily="34" charset="0"/>
              <a:buChar char="•"/>
            </a:pPr>
            <a:endParaRPr kumimoji="1" lang="en-US" altLang="ja-JP" sz="400" i="1" dirty="0"/>
          </a:p>
          <a:p>
            <a:pPr marL="285750" indent="-285750">
              <a:buFont typeface="Arial" panose="020B0604020202020204" pitchFamily="34" charset="0"/>
              <a:buChar char="•"/>
            </a:pPr>
            <a:r>
              <a:rPr kumimoji="1" lang="en-US" altLang="ja-JP" sz="1400" i="1" dirty="0"/>
              <a:t>The premise is often refuted by this counterargument</a:t>
            </a:r>
          </a:p>
        </p:txBody>
      </p:sp>
      <p:sp>
        <p:nvSpPr>
          <p:cNvPr id="125" name="思考の吹き出し: 雲形 124">
            <a:extLst>
              <a:ext uri="{FF2B5EF4-FFF2-40B4-BE49-F238E27FC236}">
                <a16:creationId xmlns:a16="http://schemas.microsoft.com/office/drawing/2014/main" id="{BE6D98A2-739D-49FF-8201-B3997CC7F292}"/>
              </a:ext>
            </a:extLst>
          </p:cNvPr>
          <p:cNvSpPr/>
          <p:nvPr/>
        </p:nvSpPr>
        <p:spPr>
          <a:xfrm>
            <a:off x="3024951" y="1377112"/>
            <a:ext cx="343858" cy="230385"/>
          </a:xfrm>
          <a:prstGeom prst="cloudCallout">
            <a:avLst>
              <a:gd name="adj1" fmla="val -15361"/>
              <a:gd name="adj2" fmla="val 76793"/>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872A2C47-9AAD-4312-A0C0-09AB1BC586E5}"/>
              </a:ext>
            </a:extLst>
          </p:cNvPr>
          <p:cNvSpPr txBox="1"/>
          <p:nvPr/>
        </p:nvSpPr>
        <p:spPr>
          <a:xfrm>
            <a:off x="3430079" y="1348274"/>
            <a:ext cx="2870273" cy="307777"/>
          </a:xfrm>
          <a:prstGeom prst="rect">
            <a:avLst/>
          </a:prstGeom>
          <a:noFill/>
        </p:spPr>
        <p:txBody>
          <a:bodyPr wrap="none" rtlCol="0">
            <a:spAutoFit/>
          </a:bodyPr>
          <a:lstStyle/>
          <a:p>
            <a:r>
              <a:rPr kumimoji="1" lang="en-US" altLang="ja-JP" sz="1400" dirty="0"/>
              <a:t>Feedback (attached to node or edge)</a:t>
            </a:r>
            <a:endParaRPr kumimoji="1" lang="ja-JP" altLang="en-US" sz="1400" dirty="0"/>
          </a:p>
        </p:txBody>
      </p:sp>
      <p:sp>
        <p:nvSpPr>
          <p:cNvPr id="127" name="テキスト ボックス 126">
            <a:extLst>
              <a:ext uri="{FF2B5EF4-FFF2-40B4-BE49-F238E27FC236}">
                <a16:creationId xmlns:a16="http://schemas.microsoft.com/office/drawing/2014/main" id="{1AE0D032-98B1-4409-BB0A-05F4893A4A24}"/>
              </a:ext>
            </a:extLst>
          </p:cNvPr>
          <p:cNvSpPr txBox="1"/>
          <p:nvPr/>
        </p:nvSpPr>
        <p:spPr>
          <a:xfrm>
            <a:off x="1742056" y="2204339"/>
            <a:ext cx="768159" cy="307777"/>
          </a:xfrm>
          <a:prstGeom prst="rect">
            <a:avLst/>
          </a:prstGeom>
          <a:noFill/>
        </p:spPr>
        <p:txBody>
          <a:bodyPr wrap="none" rtlCol="0">
            <a:spAutoFit/>
          </a:bodyPr>
          <a:lstStyle/>
          <a:p>
            <a:r>
              <a:rPr kumimoji="1" lang="en-US" altLang="ja-JP" sz="1400" b="1" dirty="0">
                <a:solidFill>
                  <a:schemeClr val="tx1">
                    <a:lumMod val="75000"/>
                    <a:lumOff val="25000"/>
                  </a:schemeClr>
                </a:solidFill>
              </a:rPr>
              <a:t>support</a:t>
            </a:r>
            <a:endParaRPr kumimoji="1" lang="ja-JP" altLang="en-US" sz="1400" b="1" dirty="0">
              <a:solidFill>
                <a:schemeClr val="tx1">
                  <a:lumMod val="75000"/>
                  <a:lumOff val="25000"/>
                </a:schemeClr>
              </a:solidFill>
            </a:endParaRPr>
          </a:p>
        </p:txBody>
      </p:sp>
      <p:sp>
        <p:nvSpPr>
          <p:cNvPr id="128" name="テキスト ボックス 127">
            <a:extLst>
              <a:ext uri="{FF2B5EF4-FFF2-40B4-BE49-F238E27FC236}">
                <a16:creationId xmlns:a16="http://schemas.microsoft.com/office/drawing/2014/main" id="{CFF0EB55-3E20-484E-AD0E-E43266DB86B3}"/>
              </a:ext>
            </a:extLst>
          </p:cNvPr>
          <p:cNvSpPr txBox="1"/>
          <p:nvPr/>
        </p:nvSpPr>
        <p:spPr>
          <a:xfrm>
            <a:off x="3088709" y="2838343"/>
            <a:ext cx="642420" cy="307777"/>
          </a:xfrm>
          <a:prstGeom prst="rect">
            <a:avLst/>
          </a:prstGeom>
          <a:noFill/>
        </p:spPr>
        <p:txBody>
          <a:bodyPr wrap="none" rtlCol="0">
            <a:spAutoFit/>
          </a:bodyPr>
          <a:lstStyle/>
          <a:p>
            <a:r>
              <a:rPr kumimoji="1" lang="en-US" altLang="ja-JP" sz="1400" b="1" dirty="0">
                <a:solidFill>
                  <a:schemeClr val="tx1">
                    <a:lumMod val="75000"/>
                    <a:lumOff val="25000"/>
                  </a:schemeClr>
                </a:solidFill>
              </a:rPr>
              <a:t>attack</a:t>
            </a:r>
            <a:endParaRPr kumimoji="1" lang="ja-JP" altLang="en-US" sz="1400" b="1" dirty="0">
              <a:solidFill>
                <a:schemeClr val="tx1">
                  <a:lumMod val="75000"/>
                  <a:lumOff val="25000"/>
                </a:schemeClr>
              </a:solidFill>
            </a:endParaRPr>
          </a:p>
        </p:txBody>
      </p:sp>
      <p:sp>
        <p:nvSpPr>
          <p:cNvPr id="138" name="テキスト ボックス 137">
            <a:extLst>
              <a:ext uri="{FF2B5EF4-FFF2-40B4-BE49-F238E27FC236}">
                <a16:creationId xmlns:a16="http://schemas.microsoft.com/office/drawing/2014/main" id="{4C83DC88-504A-4784-88BF-983966AA7CFD}"/>
              </a:ext>
            </a:extLst>
          </p:cNvPr>
          <p:cNvSpPr txBox="1"/>
          <p:nvPr/>
        </p:nvSpPr>
        <p:spPr>
          <a:xfrm>
            <a:off x="7266723" y="2968824"/>
            <a:ext cx="1376082" cy="307777"/>
          </a:xfrm>
          <a:prstGeom prst="rect">
            <a:avLst/>
          </a:prstGeom>
          <a:noFill/>
        </p:spPr>
        <p:txBody>
          <a:bodyPr wrap="none" rtlCol="0">
            <a:spAutoFit/>
          </a:bodyPr>
          <a:lstStyle/>
          <a:p>
            <a:r>
              <a:rPr kumimoji="1" lang="en-US" altLang="ja-JP" sz="1400" dirty="0"/>
              <a:t>They said that …</a:t>
            </a:r>
            <a:endParaRPr kumimoji="1" lang="ja-JP" altLang="en-US" sz="1400" dirty="0"/>
          </a:p>
        </p:txBody>
      </p:sp>
      <p:sp>
        <p:nvSpPr>
          <p:cNvPr id="139" name="テキスト ボックス 138">
            <a:extLst>
              <a:ext uri="{FF2B5EF4-FFF2-40B4-BE49-F238E27FC236}">
                <a16:creationId xmlns:a16="http://schemas.microsoft.com/office/drawing/2014/main" id="{AD49CC99-C9A7-48BC-A7D3-33089A0AE687}"/>
              </a:ext>
            </a:extLst>
          </p:cNvPr>
          <p:cNvSpPr txBox="1"/>
          <p:nvPr/>
        </p:nvSpPr>
        <p:spPr>
          <a:xfrm>
            <a:off x="7274846" y="3207490"/>
            <a:ext cx="1002069" cy="307777"/>
          </a:xfrm>
          <a:prstGeom prst="rect">
            <a:avLst/>
          </a:prstGeom>
          <a:noFill/>
        </p:spPr>
        <p:txBody>
          <a:bodyPr wrap="none" rtlCol="0">
            <a:spAutoFit/>
          </a:bodyPr>
          <a:lstStyle/>
          <a:p>
            <a:r>
              <a:rPr kumimoji="1" lang="en-US" altLang="ja-JP" sz="1400" dirty="0"/>
              <a:t>However …</a:t>
            </a:r>
            <a:endParaRPr kumimoji="1" lang="ja-JP" altLang="en-US" sz="1400" dirty="0"/>
          </a:p>
        </p:txBody>
      </p:sp>
      <p:sp>
        <p:nvSpPr>
          <p:cNvPr id="140" name="テキスト ボックス 139">
            <a:extLst>
              <a:ext uri="{FF2B5EF4-FFF2-40B4-BE49-F238E27FC236}">
                <a16:creationId xmlns:a16="http://schemas.microsoft.com/office/drawing/2014/main" id="{34EF37D5-B179-4DC7-9FAA-6529C49C1689}"/>
              </a:ext>
            </a:extLst>
          </p:cNvPr>
          <p:cNvSpPr txBox="1"/>
          <p:nvPr/>
        </p:nvSpPr>
        <p:spPr>
          <a:xfrm>
            <a:off x="7266723" y="3455285"/>
            <a:ext cx="1435136" cy="307777"/>
          </a:xfrm>
          <a:prstGeom prst="rect">
            <a:avLst/>
          </a:prstGeom>
          <a:noFill/>
        </p:spPr>
        <p:txBody>
          <a:bodyPr wrap="none" rtlCol="0">
            <a:spAutoFit/>
          </a:bodyPr>
          <a:lstStyle/>
          <a:p>
            <a:r>
              <a:rPr kumimoji="1" lang="en-US" altLang="ja-JP" sz="1400" dirty="0"/>
              <a:t>This is because …</a:t>
            </a:r>
            <a:endParaRPr kumimoji="1" lang="ja-JP" altLang="en-US" sz="1400" dirty="0"/>
          </a:p>
        </p:txBody>
      </p:sp>
      <p:sp>
        <p:nvSpPr>
          <p:cNvPr id="158" name="楕円 157">
            <a:extLst>
              <a:ext uri="{FF2B5EF4-FFF2-40B4-BE49-F238E27FC236}">
                <a16:creationId xmlns:a16="http://schemas.microsoft.com/office/drawing/2014/main" id="{04089830-6062-4160-A223-C60F18C092F9}"/>
              </a:ext>
            </a:extLst>
          </p:cNvPr>
          <p:cNvSpPr/>
          <p:nvPr/>
        </p:nvSpPr>
        <p:spPr>
          <a:xfrm>
            <a:off x="1977147" y="3216944"/>
            <a:ext cx="608270" cy="27636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矢印コネクタ 159">
            <a:extLst>
              <a:ext uri="{FF2B5EF4-FFF2-40B4-BE49-F238E27FC236}">
                <a16:creationId xmlns:a16="http://schemas.microsoft.com/office/drawing/2014/main" id="{2B01681D-2F37-4A2E-9CCA-C8544F343020}"/>
              </a:ext>
            </a:extLst>
          </p:cNvPr>
          <p:cNvCxnSpPr>
            <a:cxnSpLocks/>
            <a:stCxn id="158" idx="0"/>
          </p:cNvCxnSpPr>
          <p:nvPr/>
        </p:nvCxnSpPr>
        <p:spPr>
          <a:xfrm flipH="1" flipV="1">
            <a:off x="1888862" y="2828785"/>
            <a:ext cx="392420" cy="388159"/>
          </a:xfrm>
          <a:prstGeom prst="straightConnector1">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2EA1846D-EDE8-409C-A149-8FB9057BB9F7}"/>
              </a:ext>
            </a:extLst>
          </p:cNvPr>
          <p:cNvSpPr txBox="1"/>
          <p:nvPr/>
        </p:nvSpPr>
        <p:spPr>
          <a:xfrm>
            <a:off x="448044" y="5058211"/>
            <a:ext cx="1791581" cy="369332"/>
          </a:xfrm>
          <a:prstGeom prst="rect">
            <a:avLst/>
          </a:prstGeom>
          <a:solidFill>
            <a:schemeClr val="bg1">
              <a:alpha val="70000"/>
            </a:schemeClr>
          </a:solidFill>
        </p:spPr>
        <p:txBody>
          <a:bodyPr wrap="none" rtlCol="0">
            <a:spAutoFit/>
          </a:bodyPr>
          <a:lstStyle/>
          <a:p>
            <a:r>
              <a:rPr kumimoji="1" lang="en-US" altLang="ja-JP" b="1" dirty="0"/>
              <a:t>Collected Speech</a:t>
            </a:r>
            <a:endParaRPr kumimoji="1" lang="ja-JP" altLang="en-US" b="1" dirty="0"/>
          </a:p>
        </p:txBody>
      </p:sp>
      <p:sp>
        <p:nvSpPr>
          <p:cNvPr id="172" name="テキスト ボックス 171">
            <a:extLst>
              <a:ext uri="{FF2B5EF4-FFF2-40B4-BE49-F238E27FC236}">
                <a16:creationId xmlns:a16="http://schemas.microsoft.com/office/drawing/2014/main" id="{DECCA8E6-C34C-4A06-BC22-828D0AF7B085}"/>
              </a:ext>
            </a:extLst>
          </p:cNvPr>
          <p:cNvSpPr txBox="1"/>
          <p:nvPr/>
        </p:nvSpPr>
        <p:spPr>
          <a:xfrm>
            <a:off x="6461542" y="862258"/>
            <a:ext cx="760144" cy="369332"/>
          </a:xfrm>
          <a:prstGeom prst="rect">
            <a:avLst/>
          </a:prstGeom>
          <a:noFill/>
        </p:spPr>
        <p:txBody>
          <a:bodyPr wrap="none" rtlCol="0">
            <a:spAutoFit/>
          </a:bodyPr>
          <a:lstStyle/>
          <a:p>
            <a:r>
              <a:rPr kumimoji="1" lang="en-US" altLang="ja-JP" b="1" dirty="0"/>
              <a:t>Input:</a:t>
            </a:r>
            <a:endParaRPr kumimoji="1" lang="ja-JP" altLang="en-US" b="1" dirty="0"/>
          </a:p>
        </p:txBody>
      </p:sp>
      <p:cxnSp>
        <p:nvCxnSpPr>
          <p:cNvPr id="183" name="直線コネクタ 182">
            <a:extLst>
              <a:ext uri="{FF2B5EF4-FFF2-40B4-BE49-F238E27FC236}">
                <a16:creationId xmlns:a16="http://schemas.microsoft.com/office/drawing/2014/main" id="{496DC4E8-1572-47BA-B994-ED45704F9E01}"/>
              </a:ext>
            </a:extLst>
          </p:cNvPr>
          <p:cNvCxnSpPr>
            <a:cxnSpLocks/>
            <a:stCxn id="62" idx="4"/>
          </p:cNvCxnSpPr>
          <p:nvPr/>
        </p:nvCxnSpPr>
        <p:spPr>
          <a:xfrm>
            <a:off x="3745354" y="3638265"/>
            <a:ext cx="1412827" cy="1865921"/>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sp>
        <p:nvSpPr>
          <p:cNvPr id="186" name="テキスト ボックス 185">
            <a:extLst>
              <a:ext uri="{FF2B5EF4-FFF2-40B4-BE49-F238E27FC236}">
                <a16:creationId xmlns:a16="http://schemas.microsoft.com/office/drawing/2014/main" id="{26AA66C4-4F9C-44E7-86D9-A276E57AEAC2}"/>
              </a:ext>
            </a:extLst>
          </p:cNvPr>
          <p:cNvSpPr txBox="1"/>
          <p:nvPr/>
        </p:nvSpPr>
        <p:spPr>
          <a:xfrm>
            <a:off x="-54977" y="6098330"/>
            <a:ext cx="716222" cy="307777"/>
          </a:xfrm>
          <a:prstGeom prst="rect">
            <a:avLst/>
          </a:prstGeom>
          <a:noFill/>
        </p:spPr>
        <p:txBody>
          <a:bodyPr wrap="none" rtlCol="0">
            <a:spAutoFit/>
          </a:bodyPr>
          <a:lstStyle/>
          <a:p>
            <a:r>
              <a:rPr kumimoji="1" lang="en-US" altLang="ja-JP" sz="1400" dirty="0"/>
              <a:t>Score 8</a:t>
            </a:r>
            <a:endParaRPr kumimoji="1" lang="ja-JP" altLang="en-US" sz="1400" dirty="0"/>
          </a:p>
        </p:txBody>
      </p:sp>
      <p:sp>
        <p:nvSpPr>
          <p:cNvPr id="187" name="テキスト ボックス 186">
            <a:extLst>
              <a:ext uri="{FF2B5EF4-FFF2-40B4-BE49-F238E27FC236}">
                <a16:creationId xmlns:a16="http://schemas.microsoft.com/office/drawing/2014/main" id="{8E04733C-15AC-4DC7-8E60-319A75F717C4}"/>
              </a:ext>
            </a:extLst>
          </p:cNvPr>
          <p:cNvSpPr txBox="1"/>
          <p:nvPr/>
        </p:nvSpPr>
        <p:spPr>
          <a:xfrm>
            <a:off x="1054915" y="6043148"/>
            <a:ext cx="211144" cy="316580"/>
          </a:xfrm>
          <a:prstGeom prst="rect">
            <a:avLst/>
          </a:prstGeom>
          <a:noFill/>
        </p:spPr>
        <p:txBody>
          <a:bodyPr wrap="square" rtlCol="0">
            <a:spAutoFit/>
          </a:bodyPr>
          <a:lstStyle/>
          <a:p>
            <a:r>
              <a:rPr kumimoji="1" lang="en-US" altLang="ja-JP" sz="1400" dirty="0"/>
              <a:t>5</a:t>
            </a:r>
            <a:endParaRPr kumimoji="1" lang="ja-JP" altLang="en-US" sz="1400" dirty="0"/>
          </a:p>
        </p:txBody>
      </p:sp>
      <p:sp>
        <p:nvSpPr>
          <p:cNvPr id="188" name="テキスト ボックス 187">
            <a:extLst>
              <a:ext uri="{FF2B5EF4-FFF2-40B4-BE49-F238E27FC236}">
                <a16:creationId xmlns:a16="http://schemas.microsoft.com/office/drawing/2014/main" id="{DC56A31C-FC70-4B65-9478-FD4D39A04C96}"/>
              </a:ext>
            </a:extLst>
          </p:cNvPr>
          <p:cNvSpPr txBox="1"/>
          <p:nvPr/>
        </p:nvSpPr>
        <p:spPr>
          <a:xfrm>
            <a:off x="1789545" y="5982109"/>
            <a:ext cx="288871" cy="307777"/>
          </a:xfrm>
          <a:prstGeom prst="rect">
            <a:avLst/>
          </a:prstGeom>
          <a:noFill/>
        </p:spPr>
        <p:txBody>
          <a:bodyPr wrap="square" rtlCol="0">
            <a:spAutoFit/>
          </a:bodyPr>
          <a:lstStyle/>
          <a:p>
            <a:r>
              <a:rPr kumimoji="1" lang="en-US" altLang="ja-JP" sz="1400" dirty="0"/>
              <a:t>1</a:t>
            </a:r>
            <a:endParaRPr kumimoji="1" lang="ja-JP" altLang="en-US" sz="1400" dirty="0"/>
          </a:p>
        </p:txBody>
      </p:sp>
      <p:sp>
        <p:nvSpPr>
          <p:cNvPr id="189" name="テキスト ボックス 188">
            <a:extLst>
              <a:ext uri="{FF2B5EF4-FFF2-40B4-BE49-F238E27FC236}">
                <a16:creationId xmlns:a16="http://schemas.microsoft.com/office/drawing/2014/main" id="{512179ED-099F-4DF8-B608-7D7B684E38FA}"/>
              </a:ext>
            </a:extLst>
          </p:cNvPr>
          <p:cNvSpPr txBox="1"/>
          <p:nvPr/>
        </p:nvSpPr>
        <p:spPr>
          <a:xfrm>
            <a:off x="2536924" y="5937902"/>
            <a:ext cx="276038" cy="307777"/>
          </a:xfrm>
          <a:prstGeom prst="rect">
            <a:avLst/>
          </a:prstGeom>
          <a:noFill/>
        </p:spPr>
        <p:txBody>
          <a:bodyPr wrap="none" rtlCol="0">
            <a:spAutoFit/>
          </a:bodyPr>
          <a:lstStyle/>
          <a:p>
            <a:r>
              <a:rPr kumimoji="1" lang="en-US" altLang="ja-JP" sz="1400" dirty="0"/>
              <a:t>6</a:t>
            </a:r>
            <a:endParaRPr kumimoji="1" lang="ja-JP" altLang="en-US" sz="1400" dirty="0"/>
          </a:p>
        </p:txBody>
      </p:sp>
      <p:sp>
        <p:nvSpPr>
          <p:cNvPr id="190" name="テキスト ボックス 189">
            <a:extLst>
              <a:ext uri="{FF2B5EF4-FFF2-40B4-BE49-F238E27FC236}">
                <a16:creationId xmlns:a16="http://schemas.microsoft.com/office/drawing/2014/main" id="{83E1108E-B62E-4077-9B31-EE92BDD1E266}"/>
              </a:ext>
            </a:extLst>
          </p:cNvPr>
          <p:cNvSpPr txBox="1"/>
          <p:nvPr/>
        </p:nvSpPr>
        <p:spPr>
          <a:xfrm>
            <a:off x="3265564" y="5873637"/>
            <a:ext cx="276038" cy="307777"/>
          </a:xfrm>
          <a:prstGeom prst="rect">
            <a:avLst/>
          </a:prstGeom>
          <a:noFill/>
        </p:spPr>
        <p:txBody>
          <a:bodyPr wrap="none" rtlCol="0">
            <a:spAutoFit/>
          </a:bodyPr>
          <a:lstStyle/>
          <a:p>
            <a:r>
              <a:rPr kumimoji="1" lang="en-US" altLang="ja-JP" sz="1400" dirty="0"/>
              <a:t>3</a:t>
            </a:r>
            <a:endParaRPr kumimoji="1" lang="ja-JP" altLang="en-US" sz="1400" dirty="0"/>
          </a:p>
        </p:txBody>
      </p:sp>
      <p:cxnSp>
        <p:nvCxnSpPr>
          <p:cNvPr id="191" name="直線コネクタ 190">
            <a:extLst>
              <a:ext uri="{FF2B5EF4-FFF2-40B4-BE49-F238E27FC236}">
                <a16:creationId xmlns:a16="http://schemas.microsoft.com/office/drawing/2014/main" id="{AACD9ECB-6AE9-4EB8-8BA1-34E04992DC56}"/>
              </a:ext>
            </a:extLst>
          </p:cNvPr>
          <p:cNvCxnSpPr>
            <a:cxnSpLocks/>
            <a:stCxn id="85" idx="4"/>
          </p:cNvCxnSpPr>
          <p:nvPr/>
        </p:nvCxnSpPr>
        <p:spPr>
          <a:xfrm flipH="1">
            <a:off x="2986411" y="3232406"/>
            <a:ext cx="1761081" cy="2417317"/>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sp>
        <p:nvSpPr>
          <p:cNvPr id="194" name="テキスト ボックス 193">
            <a:extLst>
              <a:ext uri="{FF2B5EF4-FFF2-40B4-BE49-F238E27FC236}">
                <a16:creationId xmlns:a16="http://schemas.microsoft.com/office/drawing/2014/main" id="{D4BC428C-2BD6-4F40-AF3A-F37C0238FD29}"/>
              </a:ext>
            </a:extLst>
          </p:cNvPr>
          <p:cNvSpPr txBox="1"/>
          <p:nvPr/>
        </p:nvSpPr>
        <p:spPr>
          <a:xfrm>
            <a:off x="4047224" y="5828221"/>
            <a:ext cx="276038" cy="307777"/>
          </a:xfrm>
          <a:prstGeom prst="rect">
            <a:avLst/>
          </a:prstGeom>
          <a:noFill/>
        </p:spPr>
        <p:txBody>
          <a:bodyPr wrap="none" rtlCol="0">
            <a:spAutoFit/>
          </a:bodyPr>
          <a:lstStyle/>
          <a:p>
            <a:r>
              <a:rPr kumimoji="1" lang="en-US" altLang="ja-JP" sz="1400" dirty="0"/>
              <a:t>7</a:t>
            </a:r>
            <a:endParaRPr kumimoji="1" lang="ja-JP" altLang="en-US" sz="1400" dirty="0"/>
          </a:p>
        </p:txBody>
      </p:sp>
      <p:cxnSp>
        <p:nvCxnSpPr>
          <p:cNvPr id="195" name="直線コネクタ 194">
            <a:extLst>
              <a:ext uri="{FF2B5EF4-FFF2-40B4-BE49-F238E27FC236}">
                <a16:creationId xmlns:a16="http://schemas.microsoft.com/office/drawing/2014/main" id="{9AC6FE32-A57A-4992-8C1A-D8056CBD8F18}"/>
              </a:ext>
            </a:extLst>
          </p:cNvPr>
          <p:cNvCxnSpPr>
            <a:cxnSpLocks/>
          </p:cNvCxnSpPr>
          <p:nvPr/>
        </p:nvCxnSpPr>
        <p:spPr>
          <a:xfrm>
            <a:off x="4899892" y="3384806"/>
            <a:ext cx="869244" cy="2057452"/>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sp>
        <p:nvSpPr>
          <p:cNvPr id="197" name="テキスト ボックス 196">
            <a:extLst>
              <a:ext uri="{FF2B5EF4-FFF2-40B4-BE49-F238E27FC236}">
                <a16:creationId xmlns:a16="http://schemas.microsoft.com/office/drawing/2014/main" id="{4FDD2071-1837-48B9-86D9-E581B3235837}"/>
              </a:ext>
            </a:extLst>
          </p:cNvPr>
          <p:cNvSpPr txBox="1"/>
          <p:nvPr/>
        </p:nvSpPr>
        <p:spPr>
          <a:xfrm>
            <a:off x="4840947" y="5762965"/>
            <a:ext cx="367408" cy="307777"/>
          </a:xfrm>
          <a:prstGeom prst="rect">
            <a:avLst/>
          </a:prstGeom>
          <a:noFill/>
        </p:spPr>
        <p:txBody>
          <a:bodyPr wrap="none" rtlCol="0">
            <a:spAutoFit/>
          </a:bodyPr>
          <a:lstStyle/>
          <a:p>
            <a:r>
              <a:rPr kumimoji="1" lang="en-US" altLang="ja-JP" sz="1400" dirty="0"/>
              <a:t>10</a:t>
            </a:r>
            <a:endParaRPr kumimoji="1" lang="ja-JP" altLang="en-US" sz="1400" dirty="0"/>
          </a:p>
        </p:txBody>
      </p:sp>
      <p:cxnSp>
        <p:nvCxnSpPr>
          <p:cNvPr id="198" name="直線コネクタ 197">
            <a:extLst>
              <a:ext uri="{FF2B5EF4-FFF2-40B4-BE49-F238E27FC236}">
                <a16:creationId xmlns:a16="http://schemas.microsoft.com/office/drawing/2014/main" id="{B5547EE1-7289-4E4B-B92F-1AFAB14D6846}"/>
              </a:ext>
            </a:extLst>
          </p:cNvPr>
          <p:cNvCxnSpPr>
            <a:cxnSpLocks/>
          </p:cNvCxnSpPr>
          <p:nvPr/>
        </p:nvCxnSpPr>
        <p:spPr>
          <a:xfrm flipH="1">
            <a:off x="1411839" y="3477738"/>
            <a:ext cx="884789" cy="2406820"/>
          </a:xfrm>
          <a:prstGeom prst="line">
            <a:avLst/>
          </a:prstGeom>
          <a:ln>
            <a:solidFill>
              <a:schemeClr val="bg1">
                <a:lumMod val="65000"/>
              </a:schemeClr>
            </a:solidFill>
            <a:headEnd type="oval"/>
            <a:tailEnd type="oval"/>
          </a:ln>
        </p:spPr>
        <p:style>
          <a:lnRef idx="1">
            <a:schemeClr val="dk1"/>
          </a:lnRef>
          <a:fillRef idx="0">
            <a:schemeClr val="dk1"/>
          </a:fillRef>
          <a:effectRef idx="0">
            <a:schemeClr val="dk1"/>
          </a:effectRef>
          <a:fontRef idx="minor">
            <a:schemeClr val="tx1"/>
          </a:fontRef>
        </p:style>
      </p:cxnSp>
      <p:sp>
        <p:nvSpPr>
          <p:cNvPr id="203" name="思考の吹き出し: 雲形 202">
            <a:extLst>
              <a:ext uri="{FF2B5EF4-FFF2-40B4-BE49-F238E27FC236}">
                <a16:creationId xmlns:a16="http://schemas.microsoft.com/office/drawing/2014/main" id="{8082B569-CE43-4022-AEB6-6618D35A0B6D}"/>
              </a:ext>
            </a:extLst>
          </p:cNvPr>
          <p:cNvSpPr/>
          <p:nvPr/>
        </p:nvSpPr>
        <p:spPr>
          <a:xfrm>
            <a:off x="5124796" y="3360239"/>
            <a:ext cx="661190" cy="442998"/>
          </a:xfrm>
          <a:prstGeom prst="cloudCallout">
            <a:avLst>
              <a:gd name="adj1" fmla="val -68869"/>
              <a:gd name="adj2" fmla="val 58363"/>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思考の吹き出し: 雲形 203">
            <a:extLst>
              <a:ext uri="{FF2B5EF4-FFF2-40B4-BE49-F238E27FC236}">
                <a16:creationId xmlns:a16="http://schemas.microsoft.com/office/drawing/2014/main" id="{23C1DF69-BAC3-4829-9971-27966F69EE7F}"/>
              </a:ext>
            </a:extLst>
          </p:cNvPr>
          <p:cNvSpPr/>
          <p:nvPr/>
        </p:nvSpPr>
        <p:spPr>
          <a:xfrm>
            <a:off x="3732214" y="2371395"/>
            <a:ext cx="661190" cy="442998"/>
          </a:xfrm>
          <a:prstGeom prst="cloudCallout">
            <a:avLst>
              <a:gd name="adj1" fmla="val -70515"/>
              <a:gd name="adj2" fmla="val 7310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6" name="直線コネクタ 205">
            <a:extLst>
              <a:ext uri="{FF2B5EF4-FFF2-40B4-BE49-F238E27FC236}">
                <a16:creationId xmlns:a16="http://schemas.microsoft.com/office/drawing/2014/main" id="{8C8EE8A6-5105-45F4-806A-2B2E0EF5CA2A}"/>
              </a:ext>
            </a:extLst>
          </p:cNvPr>
          <p:cNvCxnSpPr>
            <a:cxnSpLocks/>
            <a:stCxn id="138" idx="3"/>
          </p:cNvCxnSpPr>
          <p:nvPr/>
        </p:nvCxnSpPr>
        <p:spPr>
          <a:xfrm flipH="1" flipV="1">
            <a:off x="1997480" y="2697740"/>
            <a:ext cx="6645325" cy="424973"/>
          </a:xfrm>
          <a:prstGeom prst="line">
            <a:avLst/>
          </a:prstGeom>
          <a:ln w="12700">
            <a:solidFill>
              <a:srgbClr val="FF000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8BA31213-6C92-414D-B13D-DBA5BA64D10C}"/>
              </a:ext>
            </a:extLst>
          </p:cNvPr>
          <p:cNvCxnSpPr>
            <a:cxnSpLocks/>
            <a:stCxn id="139" idx="3"/>
          </p:cNvCxnSpPr>
          <p:nvPr/>
        </p:nvCxnSpPr>
        <p:spPr>
          <a:xfrm flipH="1" flipV="1">
            <a:off x="4855470" y="3078317"/>
            <a:ext cx="3421445" cy="283062"/>
          </a:xfrm>
          <a:prstGeom prst="line">
            <a:avLst/>
          </a:prstGeom>
          <a:ln w="12700">
            <a:solidFill>
              <a:srgbClr val="FF000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5747D943-26FC-442B-B82F-426105046113}"/>
              </a:ext>
            </a:extLst>
          </p:cNvPr>
          <p:cNvCxnSpPr>
            <a:cxnSpLocks/>
            <a:stCxn id="140" idx="3"/>
          </p:cNvCxnSpPr>
          <p:nvPr/>
        </p:nvCxnSpPr>
        <p:spPr>
          <a:xfrm flipH="1" flipV="1">
            <a:off x="3839097" y="3519406"/>
            <a:ext cx="4862762" cy="89768"/>
          </a:xfrm>
          <a:prstGeom prst="line">
            <a:avLst/>
          </a:prstGeom>
          <a:ln w="12700">
            <a:solidFill>
              <a:srgbClr val="FF000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16" name="テキスト ボックス 215">
            <a:extLst>
              <a:ext uri="{FF2B5EF4-FFF2-40B4-BE49-F238E27FC236}">
                <a16:creationId xmlns:a16="http://schemas.microsoft.com/office/drawing/2014/main" id="{29D9AF2E-BF60-44AD-8CAE-B202C490EB77}"/>
              </a:ext>
            </a:extLst>
          </p:cNvPr>
          <p:cNvSpPr txBox="1"/>
          <p:nvPr/>
        </p:nvSpPr>
        <p:spPr>
          <a:xfrm>
            <a:off x="5102401" y="2656805"/>
            <a:ext cx="1367169" cy="461665"/>
          </a:xfrm>
          <a:prstGeom prst="rect">
            <a:avLst/>
          </a:prstGeom>
          <a:noFill/>
        </p:spPr>
        <p:txBody>
          <a:bodyPr wrap="none" rtlCol="0">
            <a:spAutoFit/>
          </a:bodyPr>
          <a:lstStyle/>
          <a:p>
            <a:r>
              <a:rPr kumimoji="1" lang="en-US" altLang="ja-JP" sz="2400" b="1" dirty="0">
                <a:solidFill>
                  <a:srgbClr val="FF5050"/>
                </a:solidFill>
              </a:rPr>
              <a:t>matching</a:t>
            </a:r>
            <a:endParaRPr kumimoji="1" lang="ja-JP" altLang="en-US" sz="2400" b="1" dirty="0">
              <a:solidFill>
                <a:srgbClr val="FF5050"/>
              </a:solidFill>
            </a:endParaRPr>
          </a:p>
        </p:txBody>
      </p:sp>
      <p:sp>
        <p:nvSpPr>
          <p:cNvPr id="217" name="テキスト ボックス 216">
            <a:extLst>
              <a:ext uri="{FF2B5EF4-FFF2-40B4-BE49-F238E27FC236}">
                <a16:creationId xmlns:a16="http://schemas.microsoft.com/office/drawing/2014/main" id="{860C1896-290D-4989-A973-1343A40C159B}"/>
              </a:ext>
            </a:extLst>
          </p:cNvPr>
          <p:cNvSpPr txBox="1"/>
          <p:nvPr/>
        </p:nvSpPr>
        <p:spPr>
          <a:xfrm>
            <a:off x="6419389" y="4184334"/>
            <a:ext cx="934871" cy="369332"/>
          </a:xfrm>
          <a:prstGeom prst="rect">
            <a:avLst/>
          </a:prstGeom>
          <a:noFill/>
        </p:spPr>
        <p:txBody>
          <a:bodyPr wrap="none" rtlCol="0">
            <a:spAutoFit/>
          </a:bodyPr>
          <a:lstStyle/>
          <a:p>
            <a:r>
              <a:rPr kumimoji="1" lang="en-US" altLang="ja-JP" b="1" dirty="0"/>
              <a:t>Output:</a:t>
            </a:r>
            <a:endParaRPr kumimoji="1" lang="ja-JP" altLang="en-US" b="1" dirty="0"/>
          </a:p>
        </p:txBody>
      </p:sp>
      <p:sp>
        <p:nvSpPr>
          <p:cNvPr id="220" name="テキスト ボックス 219">
            <a:extLst>
              <a:ext uri="{FF2B5EF4-FFF2-40B4-BE49-F238E27FC236}">
                <a16:creationId xmlns:a16="http://schemas.microsoft.com/office/drawing/2014/main" id="{49C3E27E-DAE3-4C87-9D67-384D7EDC4B19}"/>
              </a:ext>
            </a:extLst>
          </p:cNvPr>
          <p:cNvSpPr txBox="1"/>
          <p:nvPr/>
        </p:nvSpPr>
        <p:spPr>
          <a:xfrm>
            <a:off x="6419389" y="4440438"/>
            <a:ext cx="2390206" cy="338554"/>
          </a:xfrm>
          <a:prstGeom prst="rect">
            <a:avLst/>
          </a:prstGeom>
          <a:noFill/>
        </p:spPr>
        <p:txBody>
          <a:bodyPr wrap="none" rtlCol="0">
            <a:spAutoFit/>
          </a:bodyPr>
          <a:lstStyle/>
          <a:p>
            <a:r>
              <a:rPr kumimoji="1" lang="en-US" altLang="ja-JP" sz="1600" dirty="0"/>
              <a:t>Score and feedback for LO</a:t>
            </a:r>
            <a:endParaRPr kumimoji="1" lang="ja-JP" altLang="en-US" sz="1600" dirty="0"/>
          </a:p>
        </p:txBody>
      </p:sp>
      <p:sp>
        <p:nvSpPr>
          <p:cNvPr id="11" name="正方形/長方形 10">
            <a:extLst>
              <a:ext uri="{FF2B5EF4-FFF2-40B4-BE49-F238E27FC236}">
                <a16:creationId xmlns:a16="http://schemas.microsoft.com/office/drawing/2014/main" id="{8AD07FB2-9A8E-401A-AA89-3FE3F00BE556}"/>
              </a:ext>
            </a:extLst>
          </p:cNvPr>
          <p:cNvSpPr/>
          <p:nvPr/>
        </p:nvSpPr>
        <p:spPr>
          <a:xfrm>
            <a:off x="6670768" y="1899004"/>
            <a:ext cx="437940" cy="307777"/>
          </a:xfrm>
          <a:prstGeom prst="rect">
            <a:avLst/>
          </a:prstGeom>
        </p:spPr>
        <p:txBody>
          <a:bodyPr wrap="none">
            <a:spAutoFit/>
          </a:bodyPr>
          <a:lstStyle/>
          <a:p>
            <a:r>
              <a:rPr kumimoji="1" lang="en-US" altLang="ja-JP" sz="1400" b="1" dirty="0"/>
              <a:t>PM</a:t>
            </a:r>
            <a:endParaRPr lang="ja-JP" altLang="en-US" sz="1400" b="1" dirty="0"/>
          </a:p>
        </p:txBody>
      </p:sp>
      <p:sp>
        <p:nvSpPr>
          <p:cNvPr id="77" name="正方形/長方形 76">
            <a:extLst>
              <a:ext uri="{FF2B5EF4-FFF2-40B4-BE49-F238E27FC236}">
                <a16:creationId xmlns:a16="http://schemas.microsoft.com/office/drawing/2014/main" id="{BF9ECB53-8BCD-4080-BBD2-2553506E6578}"/>
              </a:ext>
            </a:extLst>
          </p:cNvPr>
          <p:cNvSpPr/>
          <p:nvPr/>
        </p:nvSpPr>
        <p:spPr>
          <a:xfrm>
            <a:off x="7269683" y="2740865"/>
            <a:ext cx="378693" cy="307777"/>
          </a:xfrm>
          <a:prstGeom prst="rect">
            <a:avLst/>
          </a:prstGeom>
        </p:spPr>
        <p:txBody>
          <a:bodyPr wrap="none">
            <a:spAutoFit/>
          </a:bodyPr>
          <a:lstStyle/>
          <a:p>
            <a:r>
              <a:rPr kumimoji="1" lang="en-US" altLang="ja-JP" sz="1400" b="1" dirty="0"/>
              <a:t>LO</a:t>
            </a:r>
            <a:endParaRPr lang="ja-JP" altLang="en-US" sz="1400" b="1" dirty="0"/>
          </a:p>
        </p:txBody>
      </p:sp>
      <p:sp>
        <p:nvSpPr>
          <p:cNvPr id="14" name="正方形/長方形 13">
            <a:extLst>
              <a:ext uri="{FF2B5EF4-FFF2-40B4-BE49-F238E27FC236}">
                <a16:creationId xmlns:a16="http://schemas.microsoft.com/office/drawing/2014/main" id="{C0F6E813-84A5-4163-9507-49153EC7E4FE}"/>
              </a:ext>
            </a:extLst>
          </p:cNvPr>
          <p:cNvSpPr/>
          <p:nvPr/>
        </p:nvSpPr>
        <p:spPr>
          <a:xfrm>
            <a:off x="6662626" y="2172222"/>
            <a:ext cx="1614289" cy="307777"/>
          </a:xfrm>
          <a:prstGeom prst="rect">
            <a:avLst/>
          </a:prstGeom>
        </p:spPr>
        <p:txBody>
          <a:bodyPr wrap="square">
            <a:spAutoFit/>
          </a:bodyPr>
          <a:lstStyle/>
          <a:p>
            <a:r>
              <a:rPr lang="en-US" altLang="ja-JP" sz="1400" dirty="0">
                <a:cs typeface="Times New Roman" panose="02020603050405020304" pitchFamily="18" charset="0"/>
              </a:rPr>
              <a:t>We believe that …</a:t>
            </a:r>
            <a:endParaRPr lang="ja-JP" altLang="en-US" sz="1400" dirty="0"/>
          </a:p>
        </p:txBody>
      </p:sp>
      <p:sp>
        <p:nvSpPr>
          <p:cNvPr id="79" name="正方形/長方形 78">
            <a:extLst>
              <a:ext uri="{FF2B5EF4-FFF2-40B4-BE49-F238E27FC236}">
                <a16:creationId xmlns:a16="http://schemas.microsoft.com/office/drawing/2014/main" id="{5C601F58-2644-4D4A-AF9B-9675576CB02D}"/>
              </a:ext>
            </a:extLst>
          </p:cNvPr>
          <p:cNvSpPr/>
          <p:nvPr/>
        </p:nvSpPr>
        <p:spPr>
          <a:xfrm>
            <a:off x="6597541" y="2431795"/>
            <a:ext cx="1614289" cy="307777"/>
          </a:xfrm>
          <a:prstGeom prst="rect">
            <a:avLst/>
          </a:prstGeom>
        </p:spPr>
        <p:txBody>
          <a:bodyPr wrap="square">
            <a:spAutoFit/>
          </a:bodyPr>
          <a:lstStyle/>
          <a:p>
            <a:r>
              <a:rPr lang="en-US" altLang="ja-JP" sz="1400" dirty="0">
                <a:cs typeface="Times New Roman" panose="02020603050405020304" pitchFamily="18" charset="0"/>
              </a:rPr>
              <a:t>It is because …</a:t>
            </a:r>
            <a:endParaRPr lang="ja-JP" altLang="en-US" sz="1400" dirty="0"/>
          </a:p>
        </p:txBody>
      </p:sp>
      <p:cxnSp>
        <p:nvCxnSpPr>
          <p:cNvPr id="80" name="直線コネクタ 79">
            <a:extLst>
              <a:ext uri="{FF2B5EF4-FFF2-40B4-BE49-F238E27FC236}">
                <a16:creationId xmlns:a16="http://schemas.microsoft.com/office/drawing/2014/main" id="{B5882687-0521-4AA5-AB4C-FB4D66115CCC}"/>
              </a:ext>
            </a:extLst>
          </p:cNvPr>
          <p:cNvCxnSpPr>
            <a:cxnSpLocks/>
          </p:cNvCxnSpPr>
          <p:nvPr/>
        </p:nvCxnSpPr>
        <p:spPr>
          <a:xfrm flipH="1" flipV="1">
            <a:off x="2853591" y="2159004"/>
            <a:ext cx="5223609" cy="177094"/>
          </a:xfrm>
          <a:prstGeom prst="line">
            <a:avLst/>
          </a:prstGeom>
          <a:ln w="12700">
            <a:solidFill>
              <a:srgbClr val="FF000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8B6ACB0-B32E-4444-9E4D-B883ACB031E4}"/>
              </a:ext>
            </a:extLst>
          </p:cNvPr>
          <p:cNvCxnSpPr>
            <a:cxnSpLocks/>
          </p:cNvCxnSpPr>
          <p:nvPr/>
        </p:nvCxnSpPr>
        <p:spPr>
          <a:xfrm flipH="1">
            <a:off x="1979052" y="2584364"/>
            <a:ext cx="5758729" cy="112188"/>
          </a:xfrm>
          <a:prstGeom prst="line">
            <a:avLst/>
          </a:prstGeom>
          <a:ln w="12700">
            <a:solidFill>
              <a:srgbClr val="FF000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2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60A88-38B3-43F6-90DE-ECDA6073F0A3}"/>
              </a:ext>
            </a:extLst>
          </p:cNvPr>
          <p:cNvSpPr>
            <a:spLocks noGrp="1"/>
          </p:cNvSpPr>
          <p:nvPr>
            <p:ph type="title"/>
          </p:nvPr>
        </p:nvSpPr>
        <p:spPr/>
        <p:txBody>
          <a:bodyPr/>
          <a:lstStyle/>
          <a:p>
            <a:r>
              <a:rPr kumimoji="1" lang="ja-JP" altLang="en-US" dirty="0"/>
              <a:t>「説明の不足」の実現方法</a:t>
            </a:r>
          </a:p>
        </p:txBody>
      </p:sp>
      <p:sp>
        <p:nvSpPr>
          <p:cNvPr id="5" name="正方形/長方形 4">
            <a:extLst>
              <a:ext uri="{FF2B5EF4-FFF2-40B4-BE49-F238E27FC236}">
                <a16:creationId xmlns:a16="http://schemas.microsoft.com/office/drawing/2014/main" id="{13C38C52-06FC-4C19-AF99-5C0CB898E03E}"/>
              </a:ext>
            </a:extLst>
          </p:cNvPr>
          <p:cNvSpPr/>
          <p:nvPr/>
        </p:nvSpPr>
        <p:spPr>
          <a:xfrm>
            <a:off x="3611081" y="3822892"/>
            <a:ext cx="1399973" cy="184666"/>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Homework should be abolished</a:t>
            </a:r>
            <a:endParaRPr lang="en-US" altLang="ja-JP" sz="600" b="0" dirty="0">
              <a:effectLst/>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F7CD7ECF-1A33-4A43-8695-34F18F759F52}"/>
              </a:ext>
            </a:extLst>
          </p:cNvPr>
          <p:cNvSpPr/>
          <p:nvPr/>
        </p:nvSpPr>
        <p:spPr>
          <a:xfrm>
            <a:off x="3222516" y="4309849"/>
            <a:ext cx="2176823" cy="276999"/>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We believe that if homework were to be abolished, we could have more free time. </a:t>
            </a:r>
          </a:p>
        </p:txBody>
      </p:sp>
      <p:sp>
        <p:nvSpPr>
          <p:cNvPr id="7" name="正方形/長方形 6">
            <a:extLst>
              <a:ext uri="{FF2B5EF4-FFF2-40B4-BE49-F238E27FC236}">
                <a16:creationId xmlns:a16="http://schemas.microsoft.com/office/drawing/2014/main" id="{A85A3CA7-D50C-4B25-93B5-B33A7C958498}"/>
              </a:ext>
            </a:extLst>
          </p:cNvPr>
          <p:cNvSpPr/>
          <p:nvPr/>
        </p:nvSpPr>
        <p:spPr>
          <a:xfrm>
            <a:off x="4482265" y="4901698"/>
            <a:ext cx="1416866" cy="276999"/>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It is not healthy (if we could not have free time)</a:t>
            </a:r>
            <a:endParaRPr lang="ja-JP" altLang="en-US" sz="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F0DFCF59-7CD3-493C-95BB-B096273F2844}"/>
              </a:ext>
            </a:extLst>
          </p:cNvPr>
          <p:cNvSpPr/>
          <p:nvPr/>
        </p:nvSpPr>
        <p:spPr>
          <a:xfrm>
            <a:off x="4245474" y="5414068"/>
            <a:ext cx="1890448" cy="369332"/>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9" name="直線矢印コネクタ 8">
            <a:extLst>
              <a:ext uri="{FF2B5EF4-FFF2-40B4-BE49-F238E27FC236}">
                <a16:creationId xmlns:a16="http://schemas.microsoft.com/office/drawing/2014/main" id="{A9E5B8F9-83DC-4163-8F7C-57FCF7C2AA8D}"/>
              </a:ext>
            </a:extLst>
          </p:cNvPr>
          <p:cNvCxnSpPr>
            <a:cxnSpLocks/>
            <a:stCxn id="6" idx="0"/>
            <a:endCxn id="5" idx="2"/>
          </p:cNvCxnSpPr>
          <p:nvPr/>
        </p:nvCxnSpPr>
        <p:spPr>
          <a:xfrm flipV="1">
            <a:off x="4310928" y="4007558"/>
            <a:ext cx="140" cy="302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EFA4B42E-ACA1-4A81-AB2A-4357AA684153}"/>
              </a:ext>
            </a:extLst>
          </p:cNvPr>
          <p:cNvCxnSpPr>
            <a:cxnSpLocks/>
            <a:stCxn id="7" idx="0"/>
            <a:endCxn id="6" idx="2"/>
          </p:cNvCxnSpPr>
          <p:nvPr/>
        </p:nvCxnSpPr>
        <p:spPr>
          <a:xfrm flipH="1" flipV="1">
            <a:off x="4310928" y="4586848"/>
            <a:ext cx="879770" cy="31485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6C7E3AB6-0DBE-4DC7-B4AE-38E7EFF6A74E}"/>
              </a:ext>
            </a:extLst>
          </p:cNvPr>
          <p:cNvCxnSpPr>
            <a:cxnSpLocks/>
            <a:stCxn id="8" idx="0"/>
            <a:endCxn id="7" idx="2"/>
          </p:cNvCxnSpPr>
          <p:nvPr/>
        </p:nvCxnSpPr>
        <p:spPr>
          <a:xfrm flipV="1">
            <a:off x="5190698" y="5178697"/>
            <a:ext cx="0" cy="23537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4" name="正方形/長方形 13">
            <a:extLst>
              <a:ext uri="{FF2B5EF4-FFF2-40B4-BE49-F238E27FC236}">
                <a16:creationId xmlns:a16="http://schemas.microsoft.com/office/drawing/2014/main" id="{F7334D0C-4EB4-48E7-97E7-EDAD8FAB5DE1}"/>
              </a:ext>
            </a:extLst>
          </p:cNvPr>
          <p:cNvSpPr/>
          <p:nvPr/>
        </p:nvSpPr>
        <p:spPr>
          <a:xfrm>
            <a:off x="2410799" y="4879305"/>
            <a:ext cx="2017932"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15" name="正方形/長方形 14">
            <a:extLst>
              <a:ext uri="{FF2B5EF4-FFF2-40B4-BE49-F238E27FC236}">
                <a16:creationId xmlns:a16="http://schemas.microsoft.com/office/drawing/2014/main" id="{BB513C3F-50A7-47D3-9C22-6D4D84E2D0F7}"/>
              </a:ext>
            </a:extLst>
          </p:cNvPr>
          <p:cNvSpPr/>
          <p:nvPr/>
        </p:nvSpPr>
        <p:spPr>
          <a:xfrm>
            <a:off x="3643574" y="6100245"/>
            <a:ext cx="1843106" cy="646331"/>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16" name="正方形/長方形 15">
            <a:extLst>
              <a:ext uri="{FF2B5EF4-FFF2-40B4-BE49-F238E27FC236}">
                <a16:creationId xmlns:a16="http://schemas.microsoft.com/office/drawing/2014/main" id="{76B11887-B16A-4BE4-B38A-F0426ED9B678}"/>
              </a:ext>
            </a:extLst>
          </p:cNvPr>
          <p:cNvSpPr/>
          <p:nvPr/>
        </p:nvSpPr>
        <p:spPr>
          <a:xfrm>
            <a:off x="5495192" y="6123176"/>
            <a:ext cx="1133644" cy="184666"/>
          </a:xfrm>
          <a:prstGeom prst="rect">
            <a:avLst/>
          </a:prstGeom>
        </p:spPr>
        <p:txBody>
          <a:bodyPr wrap="non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 have a lot of homework</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B63392AF-3C05-41B8-9228-1BD2FA694310}"/>
              </a:ext>
            </a:extLst>
          </p:cNvPr>
          <p:cNvCxnSpPr>
            <a:cxnSpLocks/>
            <a:stCxn id="14" idx="0"/>
            <a:endCxn id="6" idx="2"/>
          </p:cNvCxnSpPr>
          <p:nvPr/>
        </p:nvCxnSpPr>
        <p:spPr>
          <a:xfrm flipV="1">
            <a:off x="3419765" y="4586848"/>
            <a:ext cx="891163" cy="292457"/>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BA9B0398-4D6F-4DBA-8DEF-19BFFD52E9C7}"/>
              </a:ext>
            </a:extLst>
          </p:cNvPr>
          <p:cNvCxnSpPr>
            <a:cxnSpLocks/>
            <a:stCxn id="15" idx="0"/>
            <a:endCxn id="8" idx="2"/>
          </p:cNvCxnSpPr>
          <p:nvPr/>
        </p:nvCxnSpPr>
        <p:spPr>
          <a:xfrm flipV="1">
            <a:off x="4565127" y="5783400"/>
            <a:ext cx="625571" cy="316845"/>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C06F91F-5940-4E6F-9942-54CA1E75D154}"/>
              </a:ext>
            </a:extLst>
          </p:cNvPr>
          <p:cNvCxnSpPr>
            <a:cxnSpLocks/>
            <a:stCxn id="16" idx="0"/>
            <a:endCxn id="8" idx="2"/>
          </p:cNvCxnSpPr>
          <p:nvPr/>
        </p:nvCxnSpPr>
        <p:spPr>
          <a:xfrm flipH="1" flipV="1">
            <a:off x="5190698" y="5783400"/>
            <a:ext cx="871316" cy="339776"/>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53DAF260-9EED-4006-B159-99A500943784}"/>
              </a:ext>
            </a:extLst>
          </p:cNvPr>
          <p:cNvSpPr/>
          <p:nvPr/>
        </p:nvSpPr>
        <p:spPr>
          <a:xfrm>
            <a:off x="1248652" y="2689373"/>
            <a:ext cx="1710153" cy="461665"/>
          </a:xfrm>
          <a:prstGeom prst="rect">
            <a:avLst/>
          </a:prstGeom>
        </p:spPr>
        <p:txBody>
          <a:bodyPr wrap="squar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what students will do during free time is just playing games and chatting using SNS in most cases or just sleeping as they said</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5D04DB88-BAD4-498A-86F0-1A97CE5EABB8}"/>
              </a:ext>
            </a:extLst>
          </p:cNvPr>
          <p:cNvSpPr/>
          <p:nvPr/>
        </p:nvSpPr>
        <p:spPr>
          <a:xfrm>
            <a:off x="1935063" y="2018886"/>
            <a:ext cx="1067921" cy="184666"/>
          </a:xfrm>
          <a:prstGeom prst="rect">
            <a:avLst/>
          </a:prstGeom>
        </p:spPr>
        <p:txBody>
          <a:bodyPr wrap="non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human is lazy in nature</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CFD21EAE-F307-4343-998A-0D87B14B6FBA}"/>
              </a:ext>
            </a:extLst>
          </p:cNvPr>
          <p:cNvSpPr/>
          <p:nvPr/>
        </p:nvSpPr>
        <p:spPr>
          <a:xfrm>
            <a:off x="666120" y="3360095"/>
            <a:ext cx="1635393" cy="184666"/>
          </a:xfrm>
          <a:prstGeom prst="rect">
            <a:avLst/>
          </a:prstGeom>
        </p:spPr>
        <p:txBody>
          <a:bodyPr wrap="squar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many students will not study at home</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71D0C221-3E3E-42CD-A60E-AD9ADA5A2811}"/>
              </a:ext>
            </a:extLst>
          </p:cNvPr>
          <p:cNvSpPr/>
          <p:nvPr/>
        </p:nvSpPr>
        <p:spPr>
          <a:xfrm>
            <a:off x="1935063" y="2120499"/>
            <a:ext cx="1484702" cy="184666"/>
          </a:xfrm>
          <a:prstGeom prst="rect">
            <a:avLst/>
          </a:prstGeom>
        </p:spPr>
        <p:txBody>
          <a:bodyPr wrap="non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Doing hard thing is usually difficult</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25A56979-E338-4EFE-B9C0-20A227448F39}"/>
              </a:ext>
            </a:extLst>
          </p:cNvPr>
          <p:cNvSpPr/>
          <p:nvPr/>
        </p:nvSpPr>
        <p:spPr>
          <a:xfrm>
            <a:off x="29202" y="2713764"/>
            <a:ext cx="1219450" cy="369332"/>
          </a:xfrm>
          <a:prstGeom prst="rect">
            <a:avLst/>
          </a:prstGeom>
        </p:spPr>
        <p:txBody>
          <a:bodyPr wrap="squar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some students maybe study what they want to learn</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656E3C20-96C4-4CB0-B94D-F90315531178}"/>
              </a:ext>
            </a:extLst>
          </p:cNvPr>
          <p:cNvSpPr/>
          <p:nvPr/>
        </p:nvSpPr>
        <p:spPr>
          <a:xfrm>
            <a:off x="519905" y="2193851"/>
            <a:ext cx="1522535"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 problem is for those kids who can’t study by themselves</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F0A978B6-E640-41B2-A635-8F6BAF48892D}"/>
              </a:ext>
            </a:extLst>
          </p:cNvPr>
          <p:cNvSpPr/>
          <p:nvPr/>
        </p:nvSpPr>
        <p:spPr>
          <a:xfrm>
            <a:off x="428176" y="1538171"/>
            <a:ext cx="1705994"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Imagine, elementary school students, they don’t know what study is important and how to do that</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id="{74E058FD-2338-499F-8132-84A5CBE581AB}"/>
              </a:ext>
            </a:extLst>
          </p:cNvPr>
          <p:cNvSpPr/>
          <p:nvPr/>
        </p:nvSpPr>
        <p:spPr>
          <a:xfrm>
            <a:off x="3327994" y="3236173"/>
            <a:ext cx="1964157"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Some of you may think homework is worthless</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971D4A10-F514-42A5-8ABA-7A5FC8D2D253}"/>
              </a:ext>
            </a:extLst>
          </p:cNvPr>
          <p:cNvSpPr/>
          <p:nvPr/>
        </p:nvSpPr>
        <p:spPr>
          <a:xfrm>
            <a:off x="2941225" y="2504509"/>
            <a:ext cx="1964157"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giving homework meaning giving the opportunity to study is much more meaningful than do nothing or doing addictive games</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916BE7C2-C1BB-4140-92C9-FDB4EB971348}"/>
              </a:ext>
            </a:extLst>
          </p:cNvPr>
          <p:cNvCxnSpPr>
            <a:cxnSpLocks/>
            <a:stCxn id="30" idx="2"/>
            <a:endCxn id="29" idx="0"/>
          </p:cNvCxnSpPr>
          <p:nvPr/>
        </p:nvCxnSpPr>
        <p:spPr>
          <a:xfrm>
            <a:off x="3923304" y="2873841"/>
            <a:ext cx="386769" cy="362332"/>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D0016D88-39E4-4ED7-A958-530D6CF9C7AD}"/>
              </a:ext>
            </a:extLst>
          </p:cNvPr>
          <p:cNvSpPr txBox="1"/>
          <p:nvPr/>
        </p:nvSpPr>
        <p:spPr>
          <a:xfrm>
            <a:off x="6897115" y="6113932"/>
            <a:ext cx="2193833"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For example, I have extra class after school, so I do my homework at school during the brake time.</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1D409C27-E7BC-45C6-90DF-010C5167AE75}"/>
              </a:ext>
            </a:extLst>
          </p:cNvPr>
          <p:cNvSpPr txBox="1"/>
          <p:nvPr/>
        </p:nvSpPr>
        <p:spPr>
          <a:xfrm>
            <a:off x="6897115" y="6304407"/>
            <a:ext cx="2193833" cy="184666"/>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By doing like this, l get 8 hours' sleep every day.</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55" name="テキスト ボックス 54">
            <a:extLst>
              <a:ext uri="{FF2B5EF4-FFF2-40B4-BE49-F238E27FC236}">
                <a16:creationId xmlns:a16="http://schemas.microsoft.com/office/drawing/2014/main" id="{6607EB35-1C3D-4500-AF71-5A2A05E02A06}"/>
              </a:ext>
            </a:extLst>
          </p:cNvPr>
          <p:cNvSpPr txBox="1"/>
          <p:nvPr/>
        </p:nvSpPr>
        <p:spPr>
          <a:xfrm>
            <a:off x="6246937" y="4900781"/>
            <a:ext cx="1645388"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That means that homework doesn't affect our sleep time.</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cxnSp>
        <p:nvCxnSpPr>
          <p:cNvPr id="58" name="直線矢印コネクタ 57">
            <a:extLst>
              <a:ext uri="{FF2B5EF4-FFF2-40B4-BE49-F238E27FC236}">
                <a16:creationId xmlns:a16="http://schemas.microsoft.com/office/drawing/2014/main" id="{9EA45697-893D-4F78-804D-BE50F28AB01E}"/>
              </a:ext>
            </a:extLst>
          </p:cNvPr>
          <p:cNvCxnSpPr>
            <a:cxnSpLocks/>
            <a:stCxn id="53" idx="0"/>
            <a:endCxn id="52" idx="2"/>
          </p:cNvCxnSpPr>
          <p:nvPr/>
        </p:nvCxnSpPr>
        <p:spPr>
          <a:xfrm flipH="1" flipV="1">
            <a:off x="7634137" y="4248890"/>
            <a:ext cx="359895" cy="1865042"/>
          </a:xfrm>
          <a:prstGeom prst="straightConnector1">
            <a:avLst/>
          </a:prstGeom>
          <a:ln w="38100">
            <a:solidFill>
              <a:srgbClr val="FF3399"/>
            </a:solidFill>
            <a:prstDash val="sysDash"/>
            <a:tailEnd type="none"/>
          </a:ln>
        </p:spPr>
        <p:style>
          <a:lnRef idx="1">
            <a:schemeClr val="dk1"/>
          </a:lnRef>
          <a:fillRef idx="0">
            <a:schemeClr val="dk1"/>
          </a:fillRef>
          <a:effectRef idx="0">
            <a:schemeClr val="dk1"/>
          </a:effectRef>
          <a:fontRef idx="minor">
            <a:schemeClr val="tx1"/>
          </a:fontRef>
        </p:style>
      </p:cxnSp>
      <p:sp>
        <p:nvSpPr>
          <p:cNvPr id="60" name="正方形/長方形 59">
            <a:extLst>
              <a:ext uri="{FF2B5EF4-FFF2-40B4-BE49-F238E27FC236}">
                <a16:creationId xmlns:a16="http://schemas.microsoft.com/office/drawing/2014/main" id="{61403CB9-DF81-4679-9F64-5192E994B75D}"/>
              </a:ext>
            </a:extLst>
          </p:cNvPr>
          <p:cNvSpPr/>
          <p:nvPr/>
        </p:nvSpPr>
        <p:spPr>
          <a:xfrm>
            <a:off x="3658062" y="1959607"/>
            <a:ext cx="2290600"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homework is a kind of review and feedback for students who have learned knowledge on the same day, to deepen their impression of knowledge</a:t>
            </a:r>
            <a:endParaRPr lang="ja-JP" altLang="en-US" sz="600" dirty="0">
              <a:solidFill>
                <a:schemeClr val="bg1">
                  <a:lumMod val="75000"/>
                </a:schemeClr>
              </a:solidFill>
            </a:endParaRPr>
          </a:p>
        </p:txBody>
      </p:sp>
      <p:grpSp>
        <p:nvGrpSpPr>
          <p:cNvPr id="310" name="グループ化 309">
            <a:extLst>
              <a:ext uri="{FF2B5EF4-FFF2-40B4-BE49-F238E27FC236}">
                <a16:creationId xmlns:a16="http://schemas.microsoft.com/office/drawing/2014/main" id="{C8897C51-17EA-4400-9057-2392A35A8804}"/>
              </a:ext>
            </a:extLst>
          </p:cNvPr>
          <p:cNvGrpSpPr/>
          <p:nvPr/>
        </p:nvGrpSpPr>
        <p:grpSpPr>
          <a:xfrm>
            <a:off x="6135922" y="1623054"/>
            <a:ext cx="2197136" cy="504459"/>
            <a:chOff x="6160036" y="3005025"/>
            <a:chExt cx="2197136" cy="504459"/>
          </a:xfrm>
        </p:grpSpPr>
        <p:sp>
          <p:nvSpPr>
            <p:cNvPr id="51" name="テキスト ボックス 50">
              <a:extLst>
                <a:ext uri="{FF2B5EF4-FFF2-40B4-BE49-F238E27FC236}">
                  <a16:creationId xmlns:a16="http://schemas.microsoft.com/office/drawing/2014/main" id="{14DF6886-7BCD-4A50-8301-683BEF67AD14}"/>
                </a:ext>
              </a:extLst>
            </p:cNvPr>
            <p:cNvSpPr txBox="1"/>
            <p:nvPr/>
          </p:nvSpPr>
          <p:spPr>
            <a:xfrm>
              <a:off x="6160036" y="3005025"/>
              <a:ext cx="2185792"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their situation was like, they don't have enough free time because of their large amount of homework.</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B29ADC6D-0B0E-4B9A-9D2C-74E9984EBBD4}"/>
                </a:ext>
              </a:extLst>
            </p:cNvPr>
            <p:cNvSpPr/>
            <p:nvPr/>
          </p:nvSpPr>
          <p:spPr>
            <a:xfrm>
              <a:off x="6171380" y="3232485"/>
              <a:ext cx="2185792"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there are many students in many countries in the world whose homework is beyond their scope</a:t>
              </a:r>
              <a:endParaRPr lang="ja-JP" altLang="en-US" sz="600" dirty="0">
                <a:solidFill>
                  <a:srgbClr val="FF3399"/>
                </a:solidFill>
              </a:endParaRPr>
            </a:p>
          </p:txBody>
        </p:sp>
      </p:grpSp>
      <p:sp>
        <p:nvSpPr>
          <p:cNvPr id="62" name="正方形/長方形 61">
            <a:extLst>
              <a:ext uri="{FF2B5EF4-FFF2-40B4-BE49-F238E27FC236}">
                <a16:creationId xmlns:a16="http://schemas.microsoft.com/office/drawing/2014/main" id="{4306A713-C86F-4B6C-BCF6-D462079F4E19}"/>
              </a:ext>
            </a:extLst>
          </p:cNvPr>
          <p:cNvSpPr/>
          <p:nvPr/>
        </p:nvSpPr>
        <p:spPr>
          <a:xfrm>
            <a:off x="3950365" y="1403243"/>
            <a:ext cx="1705994"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students can enter their ideal university and learn knowledge is inseparable, </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63" name="正方形/長方形 62">
            <a:extLst>
              <a:ext uri="{FF2B5EF4-FFF2-40B4-BE49-F238E27FC236}">
                <a16:creationId xmlns:a16="http://schemas.microsoft.com/office/drawing/2014/main" id="{33125766-7096-4FA2-8459-7873E1D3586C}"/>
              </a:ext>
            </a:extLst>
          </p:cNvPr>
          <p:cNvSpPr/>
          <p:nvPr/>
        </p:nvSpPr>
        <p:spPr>
          <a:xfrm>
            <a:off x="6147266" y="2510938"/>
            <a:ext cx="2185792"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they don't have time to participate other activities</a:t>
            </a:r>
            <a:endParaRPr lang="ja-JP" altLang="en-US" sz="600" dirty="0">
              <a:solidFill>
                <a:schemeClr val="bg1">
                  <a:lumMod val="75000"/>
                </a:schemeClr>
              </a:solidFill>
            </a:endParaRPr>
          </a:p>
        </p:txBody>
      </p:sp>
      <p:grpSp>
        <p:nvGrpSpPr>
          <p:cNvPr id="307" name="グループ化 306">
            <a:extLst>
              <a:ext uri="{FF2B5EF4-FFF2-40B4-BE49-F238E27FC236}">
                <a16:creationId xmlns:a16="http://schemas.microsoft.com/office/drawing/2014/main" id="{B16F9E78-4F65-4407-9F40-383F6F9479E1}"/>
              </a:ext>
            </a:extLst>
          </p:cNvPr>
          <p:cNvGrpSpPr/>
          <p:nvPr/>
        </p:nvGrpSpPr>
        <p:grpSpPr>
          <a:xfrm>
            <a:off x="6062014" y="3005586"/>
            <a:ext cx="2413571" cy="490523"/>
            <a:chOff x="5787374" y="2377200"/>
            <a:chExt cx="2413571" cy="490523"/>
          </a:xfrm>
        </p:grpSpPr>
        <p:sp>
          <p:nvSpPr>
            <p:cNvPr id="50" name="テキスト ボックス 49">
              <a:extLst>
                <a:ext uri="{FF2B5EF4-FFF2-40B4-BE49-F238E27FC236}">
                  <a16:creationId xmlns:a16="http://schemas.microsoft.com/office/drawing/2014/main" id="{6767AA5B-206E-4037-88DD-3985032567B1}"/>
                </a:ext>
              </a:extLst>
            </p:cNvPr>
            <p:cNvSpPr txBox="1"/>
            <p:nvPr/>
          </p:nvSpPr>
          <p:spPr>
            <a:xfrm>
              <a:off x="5793630" y="2590724"/>
              <a:ext cx="2407315"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we can get more free time just by reducing the amount of our homework.</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64" name="正方形/長方形 63">
              <a:extLst>
                <a:ext uri="{FF2B5EF4-FFF2-40B4-BE49-F238E27FC236}">
                  <a16:creationId xmlns:a16="http://schemas.microsoft.com/office/drawing/2014/main" id="{3E624C42-EB8E-4F45-AFAE-C9F71CB9F487}"/>
                </a:ext>
              </a:extLst>
            </p:cNvPr>
            <p:cNvSpPr/>
            <p:nvPr/>
          </p:nvSpPr>
          <p:spPr>
            <a:xfrm>
              <a:off x="5787374" y="2377200"/>
              <a:ext cx="2356297"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we can reduce the amount of homework properly and let students have more free time</a:t>
              </a:r>
              <a:endParaRPr lang="ja-JP" altLang="en-US" sz="600" dirty="0">
                <a:solidFill>
                  <a:srgbClr val="FF3399"/>
                </a:solidFill>
              </a:endParaRPr>
            </a:p>
          </p:txBody>
        </p:sp>
      </p:grpSp>
      <p:sp>
        <p:nvSpPr>
          <p:cNvPr id="71" name="正方形/長方形 70">
            <a:extLst>
              <a:ext uri="{FF2B5EF4-FFF2-40B4-BE49-F238E27FC236}">
                <a16:creationId xmlns:a16="http://schemas.microsoft.com/office/drawing/2014/main" id="{7CCF9716-63C7-45AA-87F5-48AC2B3FABEA}"/>
              </a:ext>
            </a:extLst>
          </p:cNvPr>
          <p:cNvSpPr/>
          <p:nvPr/>
        </p:nvSpPr>
        <p:spPr>
          <a:xfrm>
            <a:off x="123654" y="5393884"/>
            <a:ext cx="1289136" cy="461665"/>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What we learn at school is very significant and we often apply that knowledge to our favorite things to do</a:t>
            </a:r>
            <a:endParaRPr lang="ja-JP" altLang="en-US" sz="600" dirty="0">
              <a:solidFill>
                <a:schemeClr val="bg1">
                  <a:lumMod val="75000"/>
                </a:schemeClr>
              </a:solidFill>
            </a:endParaRPr>
          </a:p>
        </p:txBody>
      </p:sp>
      <p:sp>
        <p:nvSpPr>
          <p:cNvPr id="73" name="正方形/長方形 72">
            <a:extLst>
              <a:ext uri="{FF2B5EF4-FFF2-40B4-BE49-F238E27FC236}">
                <a16:creationId xmlns:a16="http://schemas.microsoft.com/office/drawing/2014/main" id="{C49AEC5A-D3C3-4A57-AD2C-2CEF83317770}"/>
              </a:ext>
            </a:extLst>
          </p:cNvPr>
          <p:cNvSpPr/>
          <p:nvPr/>
        </p:nvSpPr>
        <p:spPr>
          <a:xfrm>
            <a:off x="6013392" y="4337850"/>
            <a:ext cx="925499" cy="461665"/>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It is true that we are very busy and homework is burden to us</a:t>
            </a:r>
            <a:endParaRPr lang="ja-JP" altLang="en-US" sz="600" dirty="0">
              <a:solidFill>
                <a:schemeClr val="bg1">
                  <a:lumMod val="75000"/>
                </a:schemeClr>
              </a:solidFill>
            </a:endParaRPr>
          </a:p>
        </p:txBody>
      </p:sp>
      <p:sp>
        <p:nvSpPr>
          <p:cNvPr id="74" name="正方形/長方形 73">
            <a:extLst>
              <a:ext uri="{FF2B5EF4-FFF2-40B4-BE49-F238E27FC236}">
                <a16:creationId xmlns:a16="http://schemas.microsoft.com/office/drawing/2014/main" id="{355102A1-145F-4AA1-8FEE-7B0385C67FEE}"/>
              </a:ext>
            </a:extLst>
          </p:cNvPr>
          <p:cNvSpPr/>
          <p:nvPr/>
        </p:nvSpPr>
        <p:spPr>
          <a:xfrm>
            <a:off x="7297237" y="5157633"/>
            <a:ext cx="1799700"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having a different viewpoint it is a chance to acquire the way of time management</a:t>
            </a:r>
            <a:endParaRPr lang="ja-JP" altLang="en-US" sz="600" dirty="0">
              <a:solidFill>
                <a:schemeClr val="bg1">
                  <a:lumMod val="75000"/>
                </a:schemeClr>
              </a:solidFill>
            </a:endParaRPr>
          </a:p>
        </p:txBody>
      </p:sp>
      <p:sp>
        <p:nvSpPr>
          <p:cNvPr id="77" name="正方形/長方形 76">
            <a:extLst>
              <a:ext uri="{FF2B5EF4-FFF2-40B4-BE49-F238E27FC236}">
                <a16:creationId xmlns:a16="http://schemas.microsoft.com/office/drawing/2014/main" id="{60293292-9779-4025-AFAA-DD0D0DA6042E}"/>
              </a:ext>
            </a:extLst>
          </p:cNvPr>
          <p:cNvSpPr/>
          <p:nvPr/>
        </p:nvSpPr>
        <p:spPr>
          <a:xfrm>
            <a:off x="65402" y="6601909"/>
            <a:ext cx="2188597"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making a habit of studying at home is also important</a:t>
            </a:r>
            <a:endParaRPr lang="ja-JP" altLang="en-US" sz="600" dirty="0">
              <a:solidFill>
                <a:srgbClr val="FF3399"/>
              </a:solidFill>
            </a:endParaRPr>
          </a:p>
        </p:txBody>
      </p:sp>
      <p:sp>
        <p:nvSpPr>
          <p:cNvPr id="78" name="正方形/長方形 77">
            <a:extLst>
              <a:ext uri="{FF2B5EF4-FFF2-40B4-BE49-F238E27FC236}">
                <a16:creationId xmlns:a16="http://schemas.microsoft.com/office/drawing/2014/main" id="{64CA51A1-DDFB-4489-8AAB-2A019A139CF5}"/>
              </a:ext>
            </a:extLst>
          </p:cNvPr>
          <p:cNvSpPr/>
          <p:nvPr/>
        </p:nvSpPr>
        <p:spPr>
          <a:xfrm>
            <a:off x="1937522" y="6136639"/>
            <a:ext cx="1482243"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such activities are important and enrich their life</a:t>
            </a:r>
            <a:endParaRPr lang="ja-JP" altLang="en-US" sz="600" dirty="0">
              <a:solidFill>
                <a:schemeClr val="bg1">
                  <a:lumMod val="75000"/>
                </a:schemeClr>
              </a:solidFill>
            </a:endParaRPr>
          </a:p>
        </p:txBody>
      </p:sp>
      <p:sp>
        <p:nvSpPr>
          <p:cNvPr id="79" name="正方形/長方形 78">
            <a:extLst>
              <a:ext uri="{FF2B5EF4-FFF2-40B4-BE49-F238E27FC236}">
                <a16:creationId xmlns:a16="http://schemas.microsoft.com/office/drawing/2014/main" id="{3B50F282-DA42-4E0B-9C3E-5088496C2B1E}"/>
              </a:ext>
            </a:extLst>
          </p:cNvPr>
          <p:cNvSpPr/>
          <p:nvPr/>
        </p:nvSpPr>
        <p:spPr>
          <a:xfrm>
            <a:off x="1436072" y="5393884"/>
            <a:ext cx="1289136"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they may not always </a:t>
            </a:r>
            <a:r>
              <a:rPr lang="en-US" altLang="ja-JP" sz="600" dirty="0" err="1">
                <a:solidFill>
                  <a:schemeClr val="bg1">
                    <a:lumMod val="75000"/>
                  </a:schemeClr>
                </a:solidFill>
                <a:latin typeface="Meiryo UI" panose="020B0604030504040204" pitchFamily="50" charset="-128"/>
                <a:ea typeface="Meiryo UI" panose="020B0604030504040204" pitchFamily="50" charset="-128"/>
              </a:rPr>
              <a:t>aquire</a:t>
            </a:r>
            <a:r>
              <a:rPr lang="en-US" altLang="ja-JP" sz="600" dirty="0">
                <a:solidFill>
                  <a:schemeClr val="bg1">
                    <a:lumMod val="75000"/>
                  </a:schemeClr>
                </a:solidFill>
                <a:latin typeface="Meiryo UI" panose="020B0604030504040204" pitchFamily="50" charset="-128"/>
                <a:ea typeface="Meiryo UI" panose="020B0604030504040204" pitchFamily="50" charset="-128"/>
              </a:rPr>
              <a:t> something useful in their life from such activities</a:t>
            </a:r>
            <a:endParaRPr lang="ja-JP" altLang="en-US" sz="600" dirty="0">
              <a:solidFill>
                <a:schemeClr val="bg1">
                  <a:lumMod val="75000"/>
                </a:schemeClr>
              </a:solidFill>
            </a:endParaRPr>
          </a:p>
        </p:txBody>
      </p:sp>
      <p:sp>
        <p:nvSpPr>
          <p:cNvPr id="28" name="正方形/長方形 27">
            <a:extLst>
              <a:ext uri="{FF2B5EF4-FFF2-40B4-BE49-F238E27FC236}">
                <a16:creationId xmlns:a16="http://schemas.microsoft.com/office/drawing/2014/main" id="{55F8E296-47E6-4BF4-928F-45F90A0C4C09}"/>
              </a:ext>
            </a:extLst>
          </p:cNvPr>
          <p:cNvSpPr/>
          <p:nvPr/>
        </p:nvSpPr>
        <p:spPr>
          <a:xfrm>
            <a:off x="330140" y="3858014"/>
            <a:ext cx="2306734"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some instructions such as homework is very important</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grpSp>
        <p:nvGrpSpPr>
          <p:cNvPr id="416" name="グループ化 415">
            <a:extLst>
              <a:ext uri="{FF2B5EF4-FFF2-40B4-BE49-F238E27FC236}">
                <a16:creationId xmlns:a16="http://schemas.microsoft.com/office/drawing/2014/main" id="{BE6C22F9-35A3-4AA8-9042-409B245A411A}"/>
              </a:ext>
            </a:extLst>
          </p:cNvPr>
          <p:cNvGrpSpPr/>
          <p:nvPr/>
        </p:nvGrpSpPr>
        <p:grpSpPr>
          <a:xfrm>
            <a:off x="289920" y="4350301"/>
            <a:ext cx="2425642" cy="491169"/>
            <a:chOff x="289920" y="4350301"/>
            <a:chExt cx="2425642" cy="491169"/>
          </a:xfrm>
        </p:grpSpPr>
        <p:sp>
          <p:nvSpPr>
            <p:cNvPr id="70" name="正方形/長方形 69">
              <a:extLst>
                <a:ext uri="{FF2B5EF4-FFF2-40B4-BE49-F238E27FC236}">
                  <a16:creationId xmlns:a16="http://schemas.microsoft.com/office/drawing/2014/main" id="{F5DB0ED8-9C7E-4999-8F55-BF0BE16F7DCD}"/>
                </a:ext>
              </a:extLst>
            </p:cNvPr>
            <p:cNvSpPr/>
            <p:nvPr/>
          </p:nvSpPr>
          <p:spPr>
            <a:xfrm>
              <a:off x="292994" y="4350301"/>
              <a:ext cx="1976359"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 most important work for students is study</a:t>
              </a:r>
              <a:endParaRPr lang="ja-JP" altLang="en-US" sz="600" dirty="0">
                <a:solidFill>
                  <a:schemeClr val="bg1">
                    <a:lumMod val="75000"/>
                  </a:schemeClr>
                </a:solidFill>
              </a:endParaRPr>
            </a:p>
          </p:txBody>
        </p:sp>
        <p:sp>
          <p:nvSpPr>
            <p:cNvPr id="80" name="正方形/長方形 79">
              <a:extLst>
                <a:ext uri="{FF2B5EF4-FFF2-40B4-BE49-F238E27FC236}">
                  <a16:creationId xmlns:a16="http://schemas.microsoft.com/office/drawing/2014/main" id="{CF6FC870-4CF8-4284-A23B-10F07194A691}"/>
                </a:ext>
              </a:extLst>
            </p:cNvPr>
            <p:cNvSpPr/>
            <p:nvPr/>
          </p:nvSpPr>
          <p:spPr>
            <a:xfrm>
              <a:off x="289920" y="4472138"/>
              <a:ext cx="2425642"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If what they really want to do is such a "less useful activity", they should do it current free time, for example after finishing their homework. </a:t>
              </a:r>
              <a:endParaRPr lang="ja-JP" altLang="en-US" sz="600" dirty="0">
                <a:solidFill>
                  <a:schemeClr val="bg1">
                    <a:lumMod val="75000"/>
                  </a:schemeClr>
                </a:solidFill>
              </a:endParaRPr>
            </a:p>
          </p:txBody>
        </p:sp>
      </p:grpSp>
      <p:sp>
        <p:nvSpPr>
          <p:cNvPr id="81" name="正方形/長方形 80">
            <a:extLst>
              <a:ext uri="{FF2B5EF4-FFF2-40B4-BE49-F238E27FC236}">
                <a16:creationId xmlns:a16="http://schemas.microsoft.com/office/drawing/2014/main" id="{6B5CA052-4F18-4C0C-B443-1FEB022C06B5}"/>
              </a:ext>
            </a:extLst>
          </p:cNvPr>
          <p:cNvSpPr/>
          <p:nvPr/>
        </p:nvSpPr>
        <p:spPr>
          <a:xfrm>
            <a:off x="6135922" y="5551650"/>
            <a:ext cx="2130752"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being aware that "when they finish </a:t>
            </a:r>
            <a:r>
              <a:rPr lang="en-US" altLang="ja-JP" sz="600" dirty="0" err="1">
                <a:solidFill>
                  <a:schemeClr val="bg1">
                    <a:lumMod val="75000"/>
                  </a:schemeClr>
                </a:solidFill>
                <a:latin typeface="Meiryo UI" panose="020B0604030504040204" pitchFamily="50" charset="-128"/>
                <a:ea typeface="Meiryo UI" panose="020B0604030504040204" pitchFamily="50" charset="-128"/>
              </a:rPr>
              <a:t>thier</a:t>
            </a:r>
            <a:r>
              <a:rPr lang="en-US" altLang="ja-JP" sz="600" dirty="0">
                <a:solidFill>
                  <a:schemeClr val="bg1">
                    <a:lumMod val="75000"/>
                  </a:schemeClr>
                </a:solidFill>
                <a:latin typeface="Meiryo UI" panose="020B0604030504040204" pitchFamily="50" charset="-128"/>
                <a:ea typeface="Meiryo UI" panose="020B0604030504040204" pitchFamily="50" charset="-128"/>
              </a:rPr>
              <a:t> homework, they can do what they want to do", they can concentrate on their homework to finish it quickly</a:t>
            </a:r>
            <a:endParaRPr lang="ja-JP" altLang="en-US" sz="600" dirty="0">
              <a:solidFill>
                <a:schemeClr val="bg1">
                  <a:lumMod val="75000"/>
                </a:schemeClr>
              </a:solidFill>
            </a:endParaRPr>
          </a:p>
        </p:txBody>
      </p:sp>
      <p:grpSp>
        <p:nvGrpSpPr>
          <p:cNvPr id="501" name="グループ化 500">
            <a:extLst>
              <a:ext uri="{FF2B5EF4-FFF2-40B4-BE49-F238E27FC236}">
                <a16:creationId xmlns:a16="http://schemas.microsoft.com/office/drawing/2014/main" id="{EED61D2D-067F-4B35-BE75-39CC7FBEB216}"/>
              </a:ext>
            </a:extLst>
          </p:cNvPr>
          <p:cNvGrpSpPr/>
          <p:nvPr/>
        </p:nvGrpSpPr>
        <p:grpSpPr>
          <a:xfrm>
            <a:off x="6760637" y="3699117"/>
            <a:ext cx="1848583" cy="549773"/>
            <a:chOff x="6470929" y="4093930"/>
            <a:chExt cx="1848583" cy="549773"/>
          </a:xfrm>
        </p:grpSpPr>
        <p:sp>
          <p:nvSpPr>
            <p:cNvPr id="52" name="テキスト ボックス 51">
              <a:extLst>
                <a:ext uri="{FF2B5EF4-FFF2-40B4-BE49-F238E27FC236}">
                  <a16:creationId xmlns:a16="http://schemas.microsoft.com/office/drawing/2014/main" id="{D6ADFBEA-F5C6-47CE-91FD-80EAF9404BE5}"/>
                </a:ext>
              </a:extLst>
            </p:cNvPr>
            <p:cNvSpPr txBox="1"/>
            <p:nvPr/>
          </p:nvSpPr>
          <p:spPr>
            <a:xfrm>
              <a:off x="6470929" y="4366704"/>
              <a:ext cx="1746999"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Even if we have a lot of homework, we can make time by doing it efficiently.</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B52470F5-DEC1-4F18-9EFC-C0B7AB37DA33}"/>
                </a:ext>
              </a:extLst>
            </p:cNvPr>
            <p:cNvSpPr/>
            <p:nvPr/>
          </p:nvSpPr>
          <p:spPr>
            <a:xfrm>
              <a:off x="6470929" y="4093930"/>
              <a:ext cx="1848583" cy="184666"/>
            </a:xfrm>
            <a:prstGeom prst="rect">
              <a:avLst/>
            </a:prstGeom>
          </p:spPr>
          <p:txBody>
            <a:bodyPr wrap="none">
              <a:spAutoFit/>
            </a:bodyPr>
            <a:lstStyle/>
            <a:p>
              <a:r>
                <a:rPr lang="en-US" altLang="ja-JP" sz="600" dirty="0">
                  <a:solidFill>
                    <a:srgbClr val="FF3399"/>
                  </a:solidFill>
                  <a:latin typeface="Meiryo UI" panose="020B0604030504040204" pitchFamily="50" charset="-128"/>
                  <a:ea typeface="Meiryo UI" panose="020B0604030504040204" pitchFamily="50" charset="-128"/>
                </a:rPr>
                <a:t>We should make use of small pocket of time</a:t>
              </a:r>
              <a:endParaRPr lang="ja-JP" altLang="en-US" sz="600" dirty="0">
                <a:solidFill>
                  <a:srgbClr val="FF3399"/>
                </a:solidFill>
              </a:endParaRPr>
            </a:p>
          </p:txBody>
        </p:sp>
        <p:sp>
          <p:nvSpPr>
            <p:cNvPr id="82" name="正方形/長方形 81">
              <a:extLst>
                <a:ext uri="{FF2B5EF4-FFF2-40B4-BE49-F238E27FC236}">
                  <a16:creationId xmlns:a16="http://schemas.microsoft.com/office/drawing/2014/main" id="{47485B22-6DEB-4627-BF00-99B763D4CC60}"/>
                </a:ext>
              </a:extLst>
            </p:cNvPr>
            <p:cNvSpPr/>
            <p:nvPr/>
          </p:nvSpPr>
          <p:spPr>
            <a:xfrm>
              <a:off x="6473268" y="4230785"/>
              <a:ext cx="1120820" cy="184666"/>
            </a:xfrm>
            <a:prstGeom prst="rect">
              <a:avLst/>
            </a:prstGeom>
          </p:spPr>
          <p:txBody>
            <a:bodyPr wrap="none">
              <a:spAutoFit/>
            </a:bodyPr>
            <a:lstStyle/>
            <a:p>
              <a:r>
                <a:rPr lang="en-US" altLang="ja-JP" sz="600" dirty="0">
                  <a:solidFill>
                    <a:srgbClr val="FF3399"/>
                  </a:solidFill>
                  <a:latin typeface="Meiryo UI" panose="020B0604030504040204" pitchFamily="50" charset="-128"/>
                  <a:ea typeface="Meiryo UI" panose="020B0604030504040204" pitchFamily="50" charset="-128"/>
                </a:rPr>
                <a:t>they can study efficiently</a:t>
              </a:r>
              <a:endParaRPr lang="ja-JP" altLang="en-US" sz="600" dirty="0">
                <a:solidFill>
                  <a:srgbClr val="FF3399"/>
                </a:solidFill>
              </a:endParaRPr>
            </a:p>
          </p:txBody>
        </p:sp>
      </p:grpSp>
      <p:cxnSp>
        <p:nvCxnSpPr>
          <p:cNvPr id="109" name="直線矢印コネクタ 108">
            <a:extLst>
              <a:ext uri="{FF2B5EF4-FFF2-40B4-BE49-F238E27FC236}">
                <a16:creationId xmlns:a16="http://schemas.microsoft.com/office/drawing/2014/main" id="{9799D634-E822-4D59-83B1-72A4E944120C}"/>
              </a:ext>
            </a:extLst>
          </p:cNvPr>
          <p:cNvCxnSpPr>
            <a:cxnSpLocks/>
            <a:stCxn id="80" idx="3"/>
          </p:cNvCxnSpPr>
          <p:nvPr/>
        </p:nvCxnSpPr>
        <p:spPr>
          <a:xfrm>
            <a:off x="2715562" y="4656804"/>
            <a:ext cx="1170095" cy="78459"/>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237" name="直線矢印コネクタ 236">
            <a:extLst>
              <a:ext uri="{FF2B5EF4-FFF2-40B4-BE49-F238E27FC236}">
                <a16:creationId xmlns:a16="http://schemas.microsoft.com/office/drawing/2014/main" id="{5D9F65F5-3B71-4BEE-A66B-F5438D0DC074}"/>
              </a:ext>
            </a:extLst>
          </p:cNvPr>
          <p:cNvCxnSpPr>
            <a:cxnSpLocks/>
            <a:stCxn id="64" idx="1"/>
          </p:cNvCxnSpPr>
          <p:nvPr/>
        </p:nvCxnSpPr>
        <p:spPr>
          <a:xfrm flipH="1">
            <a:off x="4317183" y="3144086"/>
            <a:ext cx="1744831" cy="1020866"/>
          </a:xfrm>
          <a:prstGeom prst="straightConnector1">
            <a:avLst/>
          </a:prstGeom>
          <a:ln w="38100">
            <a:solidFill>
              <a:srgbClr val="FF3399"/>
            </a:solidFill>
            <a:prstDash val="sysDash"/>
            <a:tailEnd type="oval"/>
          </a:ln>
        </p:spPr>
        <p:style>
          <a:lnRef idx="1">
            <a:schemeClr val="dk1"/>
          </a:lnRef>
          <a:fillRef idx="0">
            <a:schemeClr val="dk1"/>
          </a:fillRef>
          <a:effectRef idx="0">
            <a:schemeClr val="dk1"/>
          </a:effectRef>
          <a:fontRef idx="minor">
            <a:schemeClr val="tx1"/>
          </a:fontRef>
        </p:style>
      </p:cxnSp>
      <p:cxnSp>
        <p:nvCxnSpPr>
          <p:cNvPr id="250" name="直線矢印コネクタ 249">
            <a:extLst>
              <a:ext uri="{FF2B5EF4-FFF2-40B4-BE49-F238E27FC236}">
                <a16:creationId xmlns:a16="http://schemas.microsoft.com/office/drawing/2014/main" id="{4D4CDFB1-4B9E-4DCA-9C84-5F85F2E5E5B5}"/>
              </a:ext>
            </a:extLst>
          </p:cNvPr>
          <p:cNvCxnSpPr>
            <a:cxnSpLocks/>
            <a:stCxn id="29" idx="2"/>
            <a:endCxn id="5" idx="0"/>
          </p:cNvCxnSpPr>
          <p:nvPr/>
        </p:nvCxnSpPr>
        <p:spPr>
          <a:xfrm>
            <a:off x="4310073" y="3420839"/>
            <a:ext cx="995" cy="402053"/>
          </a:xfrm>
          <a:prstGeom prst="straightConnector1">
            <a:avLst/>
          </a:prstGeom>
          <a:ln>
            <a:solidFill>
              <a:schemeClr val="bg1">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280" name="直線矢印コネクタ 279">
            <a:extLst>
              <a:ext uri="{FF2B5EF4-FFF2-40B4-BE49-F238E27FC236}">
                <a16:creationId xmlns:a16="http://schemas.microsoft.com/office/drawing/2014/main" id="{6F279679-D8BE-46FD-9C2F-50DC6C4EED65}"/>
              </a:ext>
            </a:extLst>
          </p:cNvPr>
          <p:cNvCxnSpPr>
            <a:cxnSpLocks/>
            <a:stCxn id="52" idx="2"/>
            <a:endCxn id="55" idx="0"/>
          </p:cNvCxnSpPr>
          <p:nvPr/>
        </p:nvCxnSpPr>
        <p:spPr>
          <a:xfrm flipH="1">
            <a:off x="7069631" y="4248890"/>
            <a:ext cx="564506" cy="651891"/>
          </a:xfrm>
          <a:prstGeom prst="straightConnector1">
            <a:avLst/>
          </a:prstGeom>
          <a:ln w="38100">
            <a:solidFill>
              <a:srgbClr val="FF3399"/>
            </a:solidFill>
            <a:tailEnd type="triangle"/>
          </a:ln>
        </p:spPr>
        <p:style>
          <a:lnRef idx="1">
            <a:schemeClr val="dk1"/>
          </a:lnRef>
          <a:fillRef idx="0">
            <a:schemeClr val="dk1"/>
          </a:fillRef>
          <a:effectRef idx="0">
            <a:schemeClr val="dk1"/>
          </a:effectRef>
          <a:fontRef idx="minor">
            <a:schemeClr val="tx1"/>
          </a:fontRef>
        </p:style>
      </p:cxnSp>
      <p:cxnSp>
        <p:nvCxnSpPr>
          <p:cNvPr id="291" name="直線矢印コネクタ 290">
            <a:extLst>
              <a:ext uri="{FF2B5EF4-FFF2-40B4-BE49-F238E27FC236}">
                <a16:creationId xmlns:a16="http://schemas.microsoft.com/office/drawing/2014/main" id="{93CB8E37-32A4-46C0-A5AA-76E1A6D34CF7}"/>
              </a:ext>
            </a:extLst>
          </p:cNvPr>
          <p:cNvCxnSpPr>
            <a:cxnSpLocks/>
            <a:stCxn id="74" idx="0"/>
            <a:endCxn id="52" idx="2"/>
          </p:cNvCxnSpPr>
          <p:nvPr/>
        </p:nvCxnSpPr>
        <p:spPr>
          <a:xfrm flipH="1" flipV="1">
            <a:off x="7634137" y="4248890"/>
            <a:ext cx="562950" cy="90874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94" name="直線矢印コネクタ 293">
            <a:extLst>
              <a:ext uri="{FF2B5EF4-FFF2-40B4-BE49-F238E27FC236}">
                <a16:creationId xmlns:a16="http://schemas.microsoft.com/office/drawing/2014/main" id="{779419DB-26F3-49C5-8C3C-B184BC6AFB9A}"/>
              </a:ext>
            </a:extLst>
          </p:cNvPr>
          <p:cNvCxnSpPr>
            <a:cxnSpLocks/>
            <a:stCxn id="81" idx="0"/>
            <a:endCxn id="52" idx="2"/>
          </p:cNvCxnSpPr>
          <p:nvPr/>
        </p:nvCxnSpPr>
        <p:spPr>
          <a:xfrm flipV="1">
            <a:off x="7201298" y="4248890"/>
            <a:ext cx="432839" cy="1302760"/>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03" name="直線矢印コネクタ 302">
            <a:extLst>
              <a:ext uri="{FF2B5EF4-FFF2-40B4-BE49-F238E27FC236}">
                <a16:creationId xmlns:a16="http://schemas.microsoft.com/office/drawing/2014/main" id="{219E1EE7-7360-4FED-AA4C-D47E98237813}"/>
              </a:ext>
            </a:extLst>
          </p:cNvPr>
          <p:cNvCxnSpPr>
            <a:cxnSpLocks/>
            <a:stCxn id="82" idx="1"/>
          </p:cNvCxnSpPr>
          <p:nvPr/>
        </p:nvCxnSpPr>
        <p:spPr>
          <a:xfrm flipH="1">
            <a:off x="4317323" y="3928305"/>
            <a:ext cx="2445653" cy="248145"/>
          </a:xfrm>
          <a:prstGeom prst="straightConnector1">
            <a:avLst/>
          </a:prstGeom>
          <a:ln w="38100">
            <a:solidFill>
              <a:srgbClr val="FF3399"/>
            </a:solidFill>
            <a:prstDash val="sysDash"/>
            <a:tailEnd type="oval"/>
          </a:ln>
        </p:spPr>
        <p:style>
          <a:lnRef idx="1">
            <a:schemeClr val="dk1"/>
          </a:lnRef>
          <a:fillRef idx="0">
            <a:schemeClr val="dk1"/>
          </a:fillRef>
          <a:effectRef idx="0">
            <a:schemeClr val="dk1"/>
          </a:effectRef>
          <a:fontRef idx="minor">
            <a:schemeClr val="tx1"/>
          </a:fontRef>
        </p:style>
      </p:cxnSp>
      <p:cxnSp>
        <p:nvCxnSpPr>
          <p:cNvPr id="319" name="直線矢印コネクタ 318">
            <a:extLst>
              <a:ext uri="{FF2B5EF4-FFF2-40B4-BE49-F238E27FC236}">
                <a16:creationId xmlns:a16="http://schemas.microsoft.com/office/drawing/2014/main" id="{64E288D0-B7DB-40FE-9CE0-5F3FD973FD78}"/>
              </a:ext>
            </a:extLst>
          </p:cNvPr>
          <p:cNvCxnSpPr>
            <a:cxnSpLocks/>
            <a:stCxn id="62" idx="2"/>
            <a:endCxn id="60" idx="0"/>
          </p:cNvCxnSpPr>
          <p:nvPr/>
        </p:nvCxnSpPr>
        <p:spPr>
          <a:xfrm>
            <a:off x="4803362" y="1680242"/>
            <a:ext cx="0" cy="279365"/>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24" name="直線矢印コネクタ 323">
            <a:extLst>
              <a:ext uri="{FF2B5EF4-FFF2-40B4-BE49-F238E27FC236}">
                <a16:creationId xmlns:a16="http://schemas.microsoft.com/office/drawing/2014/main" id="{0EB04738-0989-4248-A985-499FC41CAD37}"/>
              </a:ext>
            </a:extLst>
          </p:cNvPr>
          <p:cNvCxnSpPr>
            <a:cxnSpLocks/>
            <a:stCxn id="60" idx="2"/>
            <a:endCxn id="29" idx="0"/>
          </p:cNvCxnSpPr>
          <p:nvPr/>
        </p:nvCxnSpPr>
        <p:spPr>
          <a:xfrm flipH="1">
            <a:off x="4310073" y="2328939"/>
            <a:ext cx="493289" cy="907234"/>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348" name="直線矢印コネクタ 347">
            <a:extLst>
              <a:ext uri="{FF2B5EF4-FFF2-40B4-BE49-F238E27FC236}">
                <a16:creationId xmlns:a16="http://schemas.microsoft.com/office/drawing/2014/main" id="{A4CE0F74-3576-4B0D-A9BB-EDD510822101}"/>
              </a:ext>
            </a:extLst>
          </p:cNvPr>
          <p:cNvCxnSpPr>
            <a:cxnSpLocks/>
            <a:stCxn id="79" idx="3"/>
          </p:cNvCxnSpPr>
          <p:nvPr/>
        </p:nvCxnSpPr>
        <p:spPr>
          <a:xfrm>
            <a:off x="2725208" y="5578550"/>
            <a:ext cx="328893" cy="54807"/>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361" name="直線矢印コネクタ 360">
            <a:extLst>
              <a:ext uri="{FF2B5EF4-FFF2-40B4-BE49-F238E27FC236}">
                <a16:creationId xmlns:a16="http://schemas.microsoft.com/office/drawing/2014/main" id="{8CDB40F5-93A4-44A0-81B2-73F69204D889}"/>
              </a:ext>
            </a:extLst>
          </p:cNvPr>
          <p:cNvCxnSpPr>
            <a:cxnSpLocks/>
            <a:stCxn id="78" idx="0"/>
            <a:endCxn id="14" idx="2"/>
          </p:cNvCxnSpPr>
          <p:nvPr/>
        </p:nvCxnSpPr>
        <p:spPr>
          <a:xfrm flipV="1">
            <a:off x="2678644" y="5156304"/>
            <a:ext cx="741121" cy="980335"/>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77" name="直線矢印コネクタ 376">
            <a:extLst>
              <a:ext uri="{FF2B5EF4-FFF2-40B4-BE49-F238E27FC236}">
                <a16:creationId xmlns:a16="http://schemas.microsoft.com/office/drawing/2014/main" id="{389893B9-6BB5-442C-A550-AC982693ADAC}"/>
              </a:ext>
            </a:extLst>
          </p:cNvPr>
          <p:cNvCxnSpPr>
            <a:cxnSpLocks/>
            <a:stCxn id="79" idx="0"/>
            <a:endCxn id="80" idx="2"/>
          </p:cNvCxnSpPr>
          <p:nvPr/>
        </p:nvCxnSpPr>
        <p:spPr>
          <a:xfrm flipH="1" flipV="1">
            <a:off x="1502741" y="4841470"/>
            <a:ext cx="577899" cy="552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0" name="直線矢印コネクタ 379">
            <a:extLst>
              <a:ext uri="{FF2B5EF4-FFF2-40B4-BE49-F238E27FC236}">
                <a16:creationId xmlns:a16="http://schemas.microsoft.com/office/drawing/2014/main" id="{979DE045-3346-43CE-9D4D-5A0091A4BFD3}"/>
              </a:ext>
            </a:extLst>
          </p:cNvPr>
          <p:cNvCxnSpPr>
            <a:cxnSpLocks/>
            <a:stCxn id="71" idx="0"/>
            <a:endCxn id="80" idx="2"/>
          </p:cNvCxnSpPr>
          <p:nvPr/>
        </p:nvCxnSpPr>
        <p:spPr>
          <a:xfrm flipV="1">
            <a:off x="768222" y="4841470"/>
            <a:ext cx="734519" cy="552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1" name="直線矢印コネクタ 400">
            <a:extLst>
              <a:ext uri="{FF2B5EF4-FFF2-40B4-BE49-F238E27FC236}">
                <a16:creationId xmlns:a16="http://schemas.microsoft.com/office/drawing/2014/main" id="{C3661116-7B15-4BF8-B6CA-910792E3632E}"/>
              </a:ext>
            </a:extLst>
          </p:cNvPr>
          <p:cNvCxnSpPr>
            <a:cxnSpLocks/>
            <a:stCxn id="21" idx="2"/>
          </p:cNvCxnSpPr>
          <p:nvPr/>
        </p:nvCxnSpPr>
        <p:spPr>
          <a:xfrm>
            <a:off x="2103729" y="3151038"/>
            <a:ext cx="2213594" cy="1020651"/>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417" name="直線矢印コネクタ 416">
            <a:extLst>
              <a:ext uri="{FF2B5EF4-FFF2-40B4-BE49-F238E27FC236}">
                <a16:creationId xmlns:a16="http://schemas.microsoft.com/office/drawing/2014/main" id="{CD6BBF49-DC0B-4068-88BE-C5BB25298D63}"/>
              </a:ext>
            </a:extLst>
          </p:cNvPr>
          <p:cNvCxnSpPr>
            <a:cxnSpLocks/>
            <a:stCxn id="23" idx="2"/>
            <a:endCxn id="28" idx="0"/>
          </p:cNvCxnSpPr>
          <p:nvPr/>
        </p:nvCxnSpPr>
        <p:spPr>
          <a:xfrm flipH="1">
            <a:off x="1483507" y="3544761"/>
            <a:ext cx="310" cy="313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1" name="直線矢印コネクタ 420">
            <a:extLst>
              <a:ext uri="{FF2B5EF4-FFF2-40B4-BE49-F238E27FC236}">
                <a16:creationId xmlns:a16="http://schemas.microsoft.com/office/drawing/2014/main" id="{D24CADC0-7DA5-4263-8781-117F2C757B0C}"/>
              </a:ext>
            </a:extLst>
          </p:cNvPr>
          <p:cNvCxnSpPr>
            <a:cxnSpLocks/>
            <a:stCxn id="21" idx="2"/>
            <a:endCxn id="23" idx="0"/>
          </p:cNvCxnSpPr>
          <p:nvPr/>
        </p:nvCxnSpPr>
        <p:spPr>
          <a:xfrm flipH="1">
            <a:off x="1483817" y="3151038"/>
            <a:ext cx="619912" cy="209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6" name="直線矢印コネクタ 425">
            <a:extLst>
              <a:ext uri="{FF2B5EF4-FFF2-40B4-BE49-F238E27FC236}">
                <a16:creationId xmlns:a16="http://schemas.microsoft.com/office/drawing/2014/main" id="{81CFEAAC-17CD-46C8-B9B6-8C38781A1F99}"/>
              </a:ext>
            </a:extLst>
          </p:cNvPr>
          <p:cNvCxnSpPr>
            <a:cxnSpLocks/>
            <a:stCxn id="70" idx="0"/>
            <a:endCxn id="28" idx="2"/>
          </p:cNvCxnSpPr>
          <p:nvPr/>
        </p:nvCxnSpPr>
        <p:spPr>
          <a:xfrm flipV="1">
            <a:off x="1281174" y="4042680"/>
            <a:ext cx="202333" cy="30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1" name="直線矢印コネクタ 470">
            <a:extLst>
              <a:ext uri="{FF2B5EF4-FFF2-40B4-BE49-F238E27FC236}">
                <a16:creationId xmlns:a16="http://schemas.microsoft.com/office/drawing/2014/main" id="{20BEEC87-6259-4974-9158-46E36B80761E}"/>
              </a:ext>
            </a:extLst>
          </p:cNvPr>
          <p:cNvCxnSpPr>
            <a:cxnSpLocks/>
          </p:cNvCxnSpPr>
          <p:nvPr/>
        </p:nvCxnSpPr>
        <p:spPr>
          <a:xfrm>
            <a:off x="591297" y="3083096"/>
            <a:ext cx="844890" cy="276999"/>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480" name="直線矢印コネクタ 479">
            <a:extLst>
              <a:ext uri="{FF2B5EF4-FFF2-40B4-BE49-F238E27FC236}">
                <a16:creationId xmlns:a16="http://schemas.microsoft.com/office/drawing/2014/main" id="{24C9A72A-75CF-42F9-9AAC-D0F547567FAC}"/>
              </a:ext>
            </a:extLst>
          </p:cNvPr>
          <p:cNvCxnSpPr>
            <a:cxnSpLocks/>
            <a:stCxn id="26" idx="2"/>
          </p:cNvCxnSpPr>
          <p:nvPr/>
        </p:nvCxnSpPr>
        <p:spPr>
          <a:xfrm flipH="1">
            <a:off x="1044743" y="2470850"/>
            <a:ext cx="236430" cy="744389"/>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484" name="直線矢印コネクタ 483">
            <a:extLst>
              <a:ext uri="{FF2B5EF4-FFF2-40B4-BE49-F238E27FC236}">
                <a16:creationId xmlns:a16="http://schemas.microsoft.com/office/drawing/2014/main" id="{3F8E7077-313D-4C99-8D00-03DA9F4D43EB}"/>
              </a:ext>
            </a:extLst>
          </p:cNvPr>
          <p:cNvCxnSpPr>
            <a:cxnSpLocks/>
            <a:stCxn id="27" idx="2"/>
            <a:endCxn id="26" idx="0"/>
          </p:cNvCxnSpPr>
          <p:nvPr/>
        </p:nvCxnSpPr>
        <p:spPr>
          <a:xfrm>
            <a:off x="1281173" y="1907503"/>
            <a:ext cx="0" cy="286348"/>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88" name="直線矢印コネクタ 487">
            <a:extLst>
              <a:ext uri="{FF2B5EF4-FFF2-40B4-BE49-F238E27FC236}">
                <a16:creationId xmlns:a16="http://schemas.microsoft.com/office/drawing/2014/main" id="{5100DC97-D57F-42A9-853A-F86D5E77ED08}"/>
              </a:ext>
            </a:extLst>
          </p:cNvPr>
          <p:cNvCxnSpPr>
            <a:cxnSpLocks/>
            <a:stCxn id="30" idx="2"/>
            <a:endCxn id="28" idx="0"/>
          </p:cNvCxnSpPr>
          <p:nvPr/>
        </p:nvCxnSpPr>
        <p:spPr>
          <a:xfrm flipH="1">
            <a:off x="1483507" y="2873841"/>
            <a:ext cx="2439797" cy="98417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92" name="直線矢印コネクタ 491">
            <a:extLst>
              <a:ext uri="{FF2B5EF4-FFF2-40B4-BE49-F238E27FC236}">
                <a16:creationId xmlns:a16="http://schemas.microsoft.com/office/drawing/2014/main" id="{DCF09B6D-5371-4356-A754-5298E387D364}"/>
              </a:ext>
            </a:extLst>
          </p:cNvPr>
          <p:cNvCxnSpPr>
            <a:cxnSpLocks/>
            <a:stCxn id="73" idx="1"/>
            <a:endCxn id="6" idx="3"/>
          </p:cNvCxnSpPr>
          <p:nvPr/>
        </p:nvCxnSpPr>
        <p:spPr>
          <a:xfrm flipH="1" flipV="1">
            <a:off x="5399339" y="4448349"/>
            <a:ext cx="614053" cy="120334"/>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98" name="直線矢印コネクタ 497">
            <a:extLst>
              <a:ext uri="{FF2B5EF4-FFF2-40B4-BE49-F238E27FC236}">
                <a16:creationId xmlns:a16="http://schemas.microsoft.com/office/drawing/2014/main" id="{04AD1D65-6B6B-45EB-A104-D68ED09565F3}"/>
              </a:ext>
            </a:extLst>
          </p:cNvPr>
          <p:cNvCxnSpPr>
            <a:cxnSpLocks/>
            <a:stCxn id="82" idx="1"/>
          </p:cNvCxnSpPr>
          <p:nvPr/>
        </p:nvCxnSpPr>
        <p:spPr>
          <a:xfrm flipH="1">
            <a:off x="5752905" y="3928305"/>
            <a:ext cx="1010071" cy="589051"/>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507" name="直線矢印コネクタ 506">
            <a:extLst>
              <a:ext uri="{FF2B5EF4-FFF2-40B4-BE49-F238E27FC236}">
                <a16:creationId xmlns:a16="http://schemas.microsoft.com/office/drawing/2014/main" id="{24AE99E6-410C-4C26-8522-C50207FA4D4B}"/>
              </a:ext>
            </a:extLst>
          </p:cNvPr>
          <p:cNvCxnSpPr>
            <a:cxnSpLocks/>
            <a:stCxn id="61" idx="2"/>
            <a:endCxn id="63" idx="0"/>
          </p:cNvCxnSpPr>
          <p:nvPr/>
        </p:nvCxnSpPr>
        <p:spPr>
          <a:xfrm>
            <a:off x="7240162" y="2127513"/>
            <a:ext cx="0" cy="383425"/>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510" name="直線矢印コネクタ 509">
            <a:extLst>
              <a:ext uri="{FF2B5EF4-FFF2-40B4-BE49-F238E27FC236}">
                <a16:creationId xmlns:a16="http://schemas.microsoft.com/office/drawing/2014/main" id="{0977ED14-8B44-4DC3-B55F-8F4867891A2C}"/>
              </a:ext>
            </a:extLst>
          </p:cNvPr>
          <p:cNvCxnSpPr>
            <a:cxnSpLocks/>
          </p:cNvCxnSpPr>
          <p:nvPr/>
        </p:nvCxnSpPr>
        <p:spPr>
          <a:xfrm>
            <a:off x="7341869" y="2620814"/>
            <a:ext cx="1" cy="309982"/>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83" name="直線矢印コネクタ 82">
            <a:extLst>
              <a:ext uri="{FF2B5EF4-FFF2-40B4-BE49-F238E27FC236}">
                <a16:creationId xmlns:a16="http://schemas.microsoft.com/office/drawing/2014/main" id="{0C36D157-D40E-40E8-8F01-B8BED1F11062}"/>
              </a:ext>
            </a:extLst>
          </p:cNvPr>
          <p:cNvCxnSpPr>
            <a:cxnSpLocks/>
            <a:stCxn id="28" idx="3"/>
            <a:endCxn id="29" idx="1"/>
          </p:cNvCxnSpPr>
          <p:nvPr/>
        </p:nvCxnSpPr>
        <p:spPr>
          <a:xfrm flipV="1">
            <a:off x="2636874" y="3328506"/>
            <a:ext cx="691120" cy="621841"/>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sp>
        <p:nvSpPr>
          <p:cNvPr id="3" name="テキスト ボックス 2">
            <a:extLst>
              <a:ext uri="{FF2B5EF4-FFF2-40B4-BE49-F238E27FC236}">
                <a16:creationId xmlns:a16="http://schemas.microsoft.com/office/drawing/2014/main" id="{B1F8A971-1816-4DA9-954E-A718203314B6}"/>
              </a:ext>
            </a:extLst>
          </p:cNvPr>
          <p:cNvSpPr txBox="1"/>
          <p:nvPr/>
        </p:nvSpPr>
        <p:spPr>
          <a:xfrm>
            <a:off x="480260" y="1820493"/>
            <a:ext cx="2608093" cy="2970044"/>
          </a:xfrm>
          <a:prstGeom prst="rect">
            <a:avLst/>
          </a:prstGeom>
          <a:solidFill>
            <a:schemeClr val="bg1"/>
          </a:solidFill>
          <a:ln>
            <a:solidFill>
              <a:schemeClr val="tx1"/>
            </a:solidFill>
          </a:ln>
        </p:spPr>
        <p:txBody>
          <a:bodyPr wrap="square" rtlCol="0">
            <a:spAutoFit/>
          </a:bodyPr>
          <a:lstStyle/>
          <a:p>
            <a:endParaRPr lang="en-US" altLang="ja-JP" sz="1100" dirty="0"/>
          </a:p>
          <a:p>
            <a:r>
              <a:rPr lang="en-US" altLang="ja-JP" sz="1100" dirty="0"/>
              <a:t>They said that by abolishing homework, we will have more </a:t>
            </a:r>
            <a:r>
              <a:rPr lang="en-US" altLang="ja-JP" sz="1100" dirty="0" err="1"/>
              <a:t>freetime</a:t>
            </a:r>
            <a:r>
              <a:rPr lang="en-US" altLang="ja-JP" sz="1100" dirty="0"/>
              <a:t>. However, their situation was like, they don't have enough free time because of their large amount of homework.</a:t>
            </a:r>
            <a:r>
              <a:rPr lang="en-US" altLang="ja-JP" sz="1100" kern="100" dirty="0">
                <a:ea typeface="游明朝" panose="02020400000000000000" pitchFamily="18" charset="-128"/>
                <a:cs typeface="Times New Roman" panose="02020603050405020304" pitchFamily="18" charset="0"/>
              </a:rPr>
              <a:t> </a:t>
            </a:r>
            <a:r>
              <a:rPr lang="en-US" altLang="ja-JP" sz="1100" dirty="0"/>
              <a:t>So we can get more free time just by reducing the amount of our homework. Even if we have a lot of homework, we can make time by doing it efficiently. For example, I have extra class after school, so I do my homework at school during the brake time. By doing like this, l get 8 hours' sleep every day. That means that homework doesn't affect our sleep time. Therefore we don't have to abolish homework.</a:t>
            </a:r>
          </a:p>
          <a:p>
            <a:endParaRPr lang="en-US" altLang="ja-JP" sz="1100" dirty="0"/>
          </a:p>
        </p:txBody>
      </p:sp>
      <p:sp>
        <p:nvSpPr>
          <p:cNvPr id="4" name="正方形/長方形 3">
            <a:extLst>
              <a:ext uri="{FF2B5EF4-FFF2-40B4-BE49-F238E27FC236}">
                <a16:creationId xmlns:a16="http://schemas.microsoft.com/office/drawing/2014/main" id="{D8FE4357-288C-47A2-A568-45C1331445A7}"/>
              </a:ext>
            </a:extLst>
          </p:cNvPr>
          <p:cNvSpPr/>
          <p:nvPr/>
        </p:nvSpPr>
        <p:spPr>
          <a:xfrm>
            <a:off x="6760637" y="3699117"/>
            <a:ext cx="1837329" cy="563885"/>
          </a:xfrm>
          <a:prstGeom prst="rect">
            <a:avLst/>
          </a:prstGeom>
          <a:solidFill>
            <a:srgbClr val="FF3399">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3662ACE9-C4B5-422B-8521-09AB13C49C50}"/>
              </a:ext>
            </a:extLst>
          </p:cNvPr>
          <p:cNvSpPr/>
          <p:nvPr/>
        </p:nvSpPr>
        <p:spPr>
          <a:xfrm>
            <a:off x="6270927" y="4902342"/>
            <a:ext cx="1474225" cy="255436"/>
          </a:xfrm>
          <a:prstGeom prst="rect">
            <a:avLst/>
          </a:prstGeom>
          <a:solidFill>
            <a:srgbClr val="FF3399">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BCAD29DA-B758-4D4B-ADA0-EB61FD157E1D}"/>
              </a:ext>
            </a:extLst>
          </p:cNvPr>
          <p:cNvSpPr/>
          <p:nvPr/>
        </p:nvSpPr>
        <p:spPr>
          <a:xfrm>
            <a:off x="6938891" y="6113933"/>
            <a:ext cx="2029672" cy="373870"/>
          </a:xfrm>
          <a:prstGeom prst="rect">
            <a:avLst/>
          </a:prstGeom>
          <a:solidFill>
            <a:srgbClr val="FF3399">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20D71E9F-CAC0-49F5-B8AC-D9C8D965047F}"/>
              </a:ext>
            </a:extLst>
          </p:cNvPr>
          <p:cNvCxnSpPr>
            <a:cxnSpLocks/>
            <a:stCxn id="92" idx="2"/>
            <a:endCxn id="4" idx="0"/>
          </p:cNvCxnSpPr>
          <p:nvPr/>
        </p:nvCxnSpPr>
        <p:spPr>
          <a:xfrm flipH="1">
            <a:off x="7679302" y="3286251"/>
            <a:ext cx="382116" cy="412866"/>
          </a:xfrm>
          <a:prstGeom prst="straightConnector1">
            <a:avLst/>
          </a:prstGeom>
          <a:ln w="38100">
            <a:solidFill>
              <a:srgbClr val="FF3399"/>
            </a:solidFill>
            <a:tailEnd type="triangle"/>
          </a:ln>
        </p:spPr>
        <p:style>
          <a:lnRef idx="1">
            <a:schemeClr val="dk1"/>
          </a:lnRef>
          <a:fillRef idx="0">
            <a:schemeClr val="dk1"/>
          </a:fillRef>
          <a:effectRef idx="0">
            <a:schemeClr val="dk1"/>
          </a:effectRef>
          <a:fontRef idx="minor">
            <a:schemeClr val="tx1"/>
          </a:fontRef>
        </p:style>
      </p:cxnSp>
      <p:sp>
        <p:nvSpPr>
          <p:cNvPr id="34" name="テキスト ボックス 33">
            <a:extLst>
              <a:ext uri="{FF2B5EF4-FFF2-40B4-BE49-F238E27FC236}">
                <a16:creationId xmlns:a16="http://schemas.microsoft.com/office/drawing/2014/main" id="{5AD98E70-48F3-4CA4-BDAB-D3F395EE4A55}"/>
              </a:ext>
            </a:extLst>
          </p:cNvPr>
          <p:cNvSpPr txBox="1"/>
          <p:nvPr/>
        </p:nvSpPr>
        <p:spPr>
          <a:xfrm>
            <a:off x="405473" y="1418675"/>
            <a:ext cx="2289025" cy="369332"/>
          </a:xfrm>
          <a:prstGeom prst="rect">
            <a:avLst/>
          </a:prstGeom>
          <a:noFill/>
        </p:spPr>
        <p:txBody>
          <a:bodyPr wrap="none" rtlCol="0">
            <a:spAutoFit/>
          </a:bodyPr>
          <a:lstStyle/>
          <a:p>
            <a:r>
              <a:rPr kumimoji="1" lang="en-US" altLang="ja-JP" b="1" dirty="0"/>
              <a:t>Input: </a:t>
            </a:r>
            <a:r>
              <a:rPr kumimoji="1" lang="en-US" altLang="ja-JP" dirty="0"/>
              <a:t>New LO Speech</a:t>
            </a:r>
            <a:endParaRPr kumimoji="1" lang="ja-JP" altLang="en-US" dirty="0"/>
          </a:p>
        </p:txBody>
      </p:sp>
      <p:sp>
        <p:nvSpPr>
          <p:cNvPr id="105" name="正方形/長方形 104">
            <a:extLst>
              <a:ext uri="{FF2B5EF4-FFF2-40B4-BE49-F238E27FC236}">
                <a16:creationId xmlns:a16="http://schemas.microsoft.com/office/drawing/2014/main" id="{55152986-1A7E-4488-9C3F-91A461A8A811}"/>
              </a:ext>
            </a:extLst>
          </p:cNvPr>
          <p:cNvSpPr/>
          <p:nvPr/>
        </p:nvSpPr>
        <p:spPr>
          <a:xfrm>
            <a:off x="6054996" y="2990858"/>
            <a:ext cx="2363315" cy="497828"/>
          </a:xfrm>
          <a:prstGeom prst="rect">
            <a:avLst/>
          </a:prstGeom>
          <a:solidFill>
            <a:srgbClr val="FF3399">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6BFE98FF-DDE1-43E3-ADEF-A9E90F9597DC}"/>
              </a:ext>
            </a:extLst>
          </p:cNvPr>
          <p:cNvSpPr/>
          <p:nvPr/>
        </p:nvSpPr>
        <p:spPr>
          <a:xfrm>
            <a:off x="6146508" y="1651159"/>
            <a:ext cx="2124237" cy="525177"/>
          </a:xfrm>
          <a:prstGeom prst="rect">
            <a:avLst/>
          </a:prstGeom>
          <a:solidFill>
            <a:srgbClr val="FF3399">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a:extLst>
              <a:ext uri="{FF2B5EF4-FFF2-40B4-BE49-F238E27FC236}">
                <a16:creationId xmlns:a16="http://schemas.microsoft.com/office/drawing/2014/main" id="{23E36094-34EB-4003-97C3-DD5222A73F03}"/>
              </a:ext>
            </a:extLst>
          </p:cNvPr>
          <p:cNvCxnSpPr>
            <a:cxnSpLocks/>
          </p:cNvCxnSpPr>
          <p:nvPr/>
        </p:nvCxnSpPr>
        <p:spPr>
          <a:xfrm flipH="1">
            <a:off x="5275733" y="5039281"/>
            <a:ext cx="971204" cy="374786"/>
          </a:xfrm>
          <a:prstGeom prst="straightConnector1">
            <a:avLst/>
          </a:prstGeom>
          <a:ln w="38100">
            <a:solidFill>
              <a:srgbClr val="FF3399"/>
            </a:solidFill>
            <a:prstDash val="sysDash"/>
            <a:tailEnd type="oval"/>
          </a:ln>
        </p:spPr>
        <p:style>
          <a:lnRef idx="1">
            <a:schemeClr val="dk1"/>
          </a:lnRef>
          <a:fillRef idx="0">
            <a:schemeClr val="dk1"/>
          </a:fillRef>
          <a:effectRef idx="0">
            <a:schemeClr val="dk1"/>
          </a:effectRef>
          <a:fontRef idx="minor">
            <a:schemeClr val="tx1"/>
          </a:fontRef>
        </p:style>
      </p:cxnSp>
      <p:sp>
        <p:nvSpPr>
          <p:cNvPr id="67" name="フリーフォーム: 図形 66">
            <a:extLst>
              <a:ext uri="{FF2B5EF4-FFF2-40B4-BE49-F238E27FC236}">
                <a16:creationId xmlns:a16="http://schemas.microsoft.com/office/drawing/2014/main" id="{933982AA-5F2F-4825-8DA3-683062A4EA59}"/>
              </a:ext>
            </a:extLst>
          </p:cNvPr>
          <p:cNvSpPr/>
          <p:nvPr/>
        </p:nvSpPr>
        <p:spPr>
          <a:xfrm>
            <a:off x="4041749" y="1385214"/>
            <a:ext cx="5064323" cy="5290614"/>
          </a:xfrm>
          <a:custGeom>
            <a:avLst/>
            <a:gdLst>
              <a:gd name="connsiteX0" fmla="*/ 4719479 w 5064323"/>
              <a:gd name="connsiteY0" fmla="*/ 5228237 h 5290614"/>
              <a:gd name="connsiteX1" fmla="*/ 5011874 w 5064323"/>
              <a:gd name="connsiteY1" fmla="*/ 5164442 h 5290614"/>
              <a:gd name="connsiteX2" fmla="*/ 4990609 w 5064323"/>
              <a:gd name="connsiteY2" fmla="*/ 4616865 h 5290614"/>
              <a:gd name="connsiteX3" fmla="*/ 4283544 w 5064323"/>
              <a:gd name="connsiteY3" fmla="*/ 4584967 h 5290614"/>
              <a:gd name="connsiteX4" fmla="*/ 4033679 w 5064323"/>
              <a:gd name="connsiteY4" fmla="*/ 3122991 h 5290614"/>
              <a:gd name="connsiteX5" fmla="*/ 4724795 w 5064323"/>
              <a:gd name="connsiteY5" fmla="*/ 2995400 h 5290614"/>
              <a:gd name="connsiteX6" fmla="*/ 4645051 w 5064323"/>
              <a:gd name="connsiteY6" fmla="*/ 2086316 h 5290614"/>
              <a:gd name="connsiteX7" fmla="*/ 4427084 w 5064323"/>
              <a:gd name="connsiteY7" fmla="*/ 1033693 h 5290614"/>
              <a:gd name="connsiteX8" fmla="*/ 4373921 w 5064323"/>
              <a:gd name="connsiteY8" fmla="*/ 124609 h 5290614"/>
              <a:gd name="connsiteX9" fmla="*/ 1923116 w 5064323"/>
              <a:gd name="connsiteY9" fmla="*/ 108660 h 5290614"/>
              <a:gd name="connsiteX10" fmla="*/ 2066656 w 5064323"/>
              <a:gd name="connsiteY10" fmla="*/ 1060274 h 5290614"/>
              <a:gd name="connsiteX11" fmla="*/ 184693 w 5064323"/>
              <a:gd name="connsiteY11" fmla="*/ 2522251 h 5290614"/>
              <a:gd name="connsiteX12" fmla="*/ 312284 w 5064323"/>
              <a:gd name="connsiteY12" fmla="*/ 3075144 h 5290614"/>
              <a:gd name="connsiteX13" fmla="*/ 2321837 w 5064323"/>
              <a:gd name="connsiteY13" fmla="*/ 2862493 h 5290614"/>
              <a:gd name="connsiteX14" fmla="*/ 3018270 w 5064323"/>
              <a:gd name="connsiteY14" fmla="*/ 3117674 h 5290614"/>
              <a:gd name="connsiteX15" fmla="*/ 1045930 w 5064323"/>
              <a:gd name="connsiteY15" fmla="*/ 3846005 h 5290614"/>
              <a:gd name="connsiteX16" fmla="*/ 1311744 w 5064323"/>
              <a:gd name="connsiteY16" fmla="*/ 4361684 h 5290614"/>
              <a:gd name="connsiteX17" fmla="*/ 2162349 w 5064323"/>
              <a:gd name="connsiteY17" fmla="*/ 3941698 h 5290614"/>
              <a:gd name="connsiteX18" fmla="*/ 3411674 w 5064323"/>
              <a:gd name="connsiteY18" fmla="*/ 3968279 h 5290614"/>
              <a:gd name="connsiteX19" fmla="*/ 3491418 w 5064323"/>
              <a:gd name="connsiteY19" fmla="*/ 4521172 h 5290614"/>
              <a:gd name="connsiteX20" fmla="*/ 2709925 w 5064323"/>
              <a:gd name="connsiteY20" fmla="*/ 4638130 h 5290614"/>
              <a:gd name="connsiteX21" fmla="*/ 2784353 w 5064323"/>
              <a:gd name="connsiteY21" fmla="*/ 5249502 h 5290614"/>
              <a:gd name="connsiteX22" fmla="*/ 4719479 w 5064323"/>
              <a:gd name="connsiteY22" fmla="*/ 5228237 h 529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64323" h="5290614">
                <a:moveTo>
                  <a:pt x="4719479" y="5228237"/>
                </a:moveTo>
                <a:cubicBezTo>
                  <a:pt x="5090733" y="5214060"/>
                  <a:pt x="4966686" y="5266337"/>
                  <a:pt x="5011874" y="5164442"/>
                </a:cubicBezTo>
                <a:cubicBezTo>
                  <a:pt x="5057062" y="5062547"/>
                  <a:pt x="5111997" y="4713444"/>
                  <a:pt x="4990609" y="4616865"/>
                </a:cubicBezTo>
                <a:cubicBezTo>
                  <a:pt x="4869221" y="4520286"/>
                  <a:pt x="4443032" y="4833946"/>
                  <a:pt x="4283544" y="4584967"/>
                </a:cubicBezTo>
                <a:cubicBezTo>
                  <a:pt x="4124056" y="4335988"/>
                  <a:pt x="3960137" y="3387919"/>
                  <a:pt x="4033679" y="3122991"/>
                </a:cubicBezTo>
                <a:cubicBezTo>
                  <a:pt x="4107221" y="2858063"/>
                  <a:pt x="4622900" y="3168179"/>
                  <a:pt x="4724795" y="2995400"/>
                </a:cubicBezTo>
                <a:cubicBezTo>
                  <a:pt x="4826690" y="2822621"/>
                  <a:pt x="4694669" y="2413267"/>
                  <a:pt x="4645051" y="2086316"/>
                </a:cubicBezTo>
                <a:cubicBezTo>
                  <a:pt x="4595432" y="1759365"/>
                  <a:pt x="4472272" y="1360644"/>
                  <a:pt x="4427084" y="1033693"/>
                </a:cubicBezTo>
                <a:cubicBezTo>
                  <a:pt x="4381896" y="706742"/>
                  <a:pt x="4791249" y="278781"/>
                  <a:pt x="4373921" y="124609"/>
                </a:cubicBezTo>
                <a:cubicBezTo>
                  <a:pt x="3956593" y="-29563"/>
                  <a:pt x="2307660" y="-47284"/>
                  <a:pt x="1923116" y="108660"/>
                </a:cubicBezTo>
                <a:cubicBezTo>
                  <a:pt x="1538572" y="264604"/>
                  <a:pt x="2356393" y="658009"/>
                  <a:pt x="2066656" y="1060274"/>
                </a:cubicBezTo>
                <a:cubicBezTo>
                  <a:pt x="1776919" y="1462539"/>
                  <a:pt x="477088" y="2186439"/>
                  <a:pt x="184693" y="2522251"/>
                </a:cubicBezTo>
                <a:cubicBezTo>
                  <a:pt x="-107702" y="2858063"/>
                  <a:pt x="-43907" y="3018437"/>
                  <a:pt x="312284" y="3075144"/>
                </a:cubicBezTo>
                <a:cubicBezTo>
                  <a:pt x="668475" y="3131851"/>
                  <a:pt x="1870839" y="2855405"/>
                  <a:pt x="2321837" y="2862493"/>
                </a:cubicBezTo>
                <a:cubicBezTo>
                  <a:pt x="2772835" y="2869581"/>
                  <a:pt x="3230921" y="2953755"/>
                  <a:pt x="3018270" y="3117674"/>
                </a:cubicBezTo>
                <a:cubicBezTo>
                  <a:pt x="2805619" y="3281593"/>
                  <a:pt x="1330351" y="3638670"/>
                  <a:pt x="1045930" y="3846005"/>
                </a:cubicBezTo>
                <a:cubicBezTo>
                  <a:pt x="761509" y="4053340"/>
                  <a:pt x="1125674" y="4345735"/>
                  <a:pt x="1311744" y="4361684"/>
                </a:cubicBezTo>
                <a:cubicBezTo>
                  <a:pt x="1497814" y="4377633"/>
                  <a:pt x="1812361" y="4007265"/>
                  <a:pt x="2162349" y="3941698"/>
                </a:cubicBezTo>
                <a:cubicBezTo>
                  <a:pt x="2512337" y="3876131"/>
                  <a:pt x="3190163" y="3871700"/>
                  <a:pt x="3411674" y="3968279"/>
                </a:cubicBezTo>
                <a:cubicBezTo>
                  <a:pt x="3633185" y="4064858"/>
                  <a:pt x="3608376" y="4409530"/>
                  <a:pt x="3491418" y="4521172"/>
                </a:cubicBezTo>
                <a:cubicBezTo>
                  <a:pt x="3374460" y="4632814"/>
                  <a:pt x="2827769" y="4516742"/>
                  <a:pt x="2709925" y="4638130"/>
                </a:cubicBezTo>
                <a:cubicBezTo>
                  <a:pt x="2592081" y="4759518"/>
                  <a:pt x="2456516" y="5152037"/>
                  <a:pt x="2784353" y="5249502"/>
                </a:cubicBezTo>
                <a:cubicBezTo>
                  <a:pt x="3112190" y="5346967"/>
                  <a:pt x="4348225" y="5242414"/>
                  <a:pt x="4719479" y="5228237"/>
                </a:cubicBezTo>
                <a:close/>
              </a:path>
            </a:pathLst>
          </a:cu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C29FC48B-0F13-42B5-B245-D437C5F2F505}"/>
              </a:ext>
            </a:extLst>
          </p:cNvPr>
          <p:cNvSpPr/>
          <p:nvPr/>
        </p:nvSpPr>
        <p:spPr>
          <a:xfrm>
            <a:off x="7170118" y="2658954"/>
            <a:ext cx="1782600" cy="627297"/>
          </a:xfrm>
          <a:prstGeom prst="rect">
            <a:avLst/>
          </a:prstGeom>
          <a:solidFill>
            <a:schemeClr val="bg1"/>
          </a:solidFill>
          <a:ln w="19050">
            <a:solidFill>
              <a:srgbClr val="FF33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0B895DE7-8360-4CE7-AA11-7718CEBC3887}"/>
              </a:ext>
            </a:extLst>
          </p:cNvPr>
          <p:cNvSpPr txBox="1"/>
          <p:nvPr/>
        </p:nvSpPr>
        <p:spPr>
          <a:xfrm>
            <a:off x="7199667" y="2665116"/>
            <a:ext cx="1782600" cy="577081"/>
          </a:xfrm>
          <a:prstGeom prst="rect">
            <a:avLst/>
          </a:prstGeom>
          <a:noFill/>
        </p:spPr>
        <p:txBody>
          <a:bodyPr wrap="square" rtlCol="0">
            <a:spAutoFit/>
          </a:bodyPr>
          <a:lstStyle/>
          <a:p>
            <a:r>
              <a:rPr kumimoji="1" lang="en-US" altLang="ja-JP" sz="1050" dirty="0">
                <a:solidFill>
                  <a:srgbClr val="CC0066"/>
                </a:solidFill>
                <a:latin typeface="Meiryo UI" panose="020B0604030504040204" pitchFamily="50" charset="-128"/>
                <a:ea typeface="Meiryo UI" panose="020B0604030504040204" pitchFamily="50" charset="-128"/>
              </a:rPr>
              <a:t>Training on how to use your time is important ………………</a:t>
            </a:r>
            <a:endParaRPr kumimoji="1" lang="ja-JP" altLang="en-US" sz="1050" dirty="0">
              <a:solidFill>
                <a:srgbClr val="CC0066"/>
              </a:solidFill>
              <a:latin typeface="Meiryo UI" panose="020B0604030504040204" pitchFamily="50" charset="-128"/>
              <a:ea typeface="Meiryo UI" panose="020B0604030504040204" pitchFamily="50" charset="-128"/>
            </a:endParaRPr>
          </a:p>
        </p:txBody>
      </p:sp>
      <p:sp>
        <p:nvSpPr>
          <p:cNvPr id="85" name="思考の吹き出し: 雲形 84">
            <a:extLst>
              <a:ext uri="{FF2B5EF4-FFF2-40B4-BE49-F238E27FC236}">
                <a16:creationId xmlns:a16="http://schemas.microsoft.com/office/drawing/2014/main" id="{EE9D3CFC-0BE3-46BE-832B-BCCC6155D054}"/>
              </a:ext>
            </a:extLst>
          </p:cNvPr>
          <p:cNvSpPr/>
          <p:nvPr/>
        </p:nvSpPr>
        <p:spPr>
          <a:xfrm>
            <a:off x="4840732" y="1795342"/>
            <a:ext cx="3628394" cy="794442"/>
          </a:xfrm>
          <a:prstGeom prst="cloudCallout">
            <a:avLst>
              <a:gd name="adj1" fmla="val 12064"/>
              <a:gd name="adj2" fmla="val 86280"/>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DC84D916-1259-429F-BA78-85972DF352F8}"/>
              </a:ext>
            </a:extLst>
          </p:cNvPr>
          <p:cNvSpPr/>
          <p:nvPr/>
        </p:nvSpPr>
        <p:spPr>
          <a:xfrm>
            <a:off x="5379872" y="1939339"/>
            <a:ext cx="2732762" cy="461665"/>
          </a:xfrm>
          <a:prstGeom prst="rect">
            <a:avLst/>
          </a:prstGeom>
        </p:spPr>
        <p:txBody>
          <a:bodyPr wrap="square">
            <a:spAutoFit/>
          </a:bodyPr>
          <a:lstStyle/>
          <a:p>
            <a:r>
              <a:rPr lang="ja-JP" altLang="en-US" sz="1200" dirty="0">
                <a:latin typeface="Meiryo UI" panose="020B0604030504040204" pitchFamily="50" charset="-128"/>
                <a:ea typeface="Meiryo UI" panose="020B0604030504040204" pitchFamily="50" charset="-128"/>
              </a:rPr>
              <a:t>効果的に時間を使えるように訓練していくことの重要性も言えるとよいでしょう。</a:t>
            </a:r>
            <a:endParaRPr kumimoji="1" lang="ja-JP" altLang="en-US"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145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CAAE8-6B71-4029-ABE3-7AC42F01BC02}"/>
              </a:ext>
            </a:extLst>
          </p:cNvPr>
          <p:cNvSpPr>
            <a:spLocks noGrp="1"/>
          </p:cNvSpPr>
          <p:nvPr>
            <p:ph type="title"/>
          </p:nvPr>
        </p:nvSpPr>
        <p:spPr/>
        <p:txBody>
          <a:bodyPr>
            <a:normAutofit/>
          </a:bodyPr>
          <a:lstStyle/>
          <a:p>
            <a:r>
              <a:rPr kumimoji="1" lang="ja-JP" altLang="en-US" dirty="0"/>
              <a:t>「</a:t>
            </a:r>
            <a:r>
              <a:rPr lang="ja-JP" altLang="en-US" dirty="0"/>
              <a:t>相手の主張の誤解</a:t>
            </a:r>
            <a:r>
              <a:rPr kumimoji="1" lang="ja-JP" altLang="en-US" dirty="0"/>
              <a:t>」</a:t>
            </a:r>
            <a:r>
              <a:rPr lang="ja-JP" altLang="en-US" dirty="0"/>
              <a:t>の実現方法</a:t>
            </a:r>
            <a:endParaRPr kumimoji="1" lang="ja-JP" altLang="en-US" dirty="0"/>
          </a:p>
        </p:txBody>
      </p:sp>
      <p:sp>
        <p:nvSpPr>
          <p:cNvPr id="5" name="正方形/長方形 4">
            <a:extLst>
              <a:ext uri="{FF2B5EF4-FFF2-40B4-BE49-F238E27FC236}">
                <a16:creationId xmlns:a16="http://schemas.microsoft.com/office/drawing/2014/main" id="{BE8C5856-FEC2-4311-85A4-B1B160CB40C4}"/>
              </a:ext>
            </a:extLst>
          </p:cNvPr>
          <p:cNvSpPr/>
          <p:nvPr/>
        </p:nvSpPr>
        <p:spPr>
          <a:xfrm>
            <a:off x="3611081" y="3822892"/>
            <a:ext cx="1399973"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Homework should be abolished</a:t>
            </a:r>
            <a:endParaRPr lang="en-US" altLang="ja-JP" sz="600" b="0" dirty="0">
              <a:solidFill>
                <a:schemeClr val="bg1">
                  <a:lumMod val="75000"/>
                </a:schemeClr>
              </a:solidFill>
              <a:effectLst/>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CBE2FE1B-F852-4576-B319-D72A28DB20F7}"/>
              </a:ext>
            </a:extLst>
          </p:cNvPr>
          <p:cNvSpPr/>
          <p:nvPr/>
        </p:nvSpPr>
        <p:spPr>
          <a:xfrm>
            <a:off x="3222516" y="4309849"/>
            <a:ext cx="2176823" cy="276999"/>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We believe that if homework were to be abolished, we could have more free time. </a:t>
            </a:r>
          </a:p>
        </p:txBody>
      </p:sp>
      <p:sp>
        <p:nvSpPr>
          <p:cNvPr id="7" name="正方形/長方形 6">
            <a:extLst>
              <a:ext uri="{FF2B5EF4-FFF2-40B4-BE49-F238E27FC236}">
                <a16:creationId xmlns:a16="http://schemas.microsoft.com/office/drawing/2014/main" id="{CD1A7D38-F067-419D-8EF2-1B810210BD41}"/>
              </a:ext>
            </a:extLst>
          </p:cNvPr>
          <p:cNvSpPr/>
          <p:nvPr/>
        </p:nvSpPr>
        <p:spPr>
          <a:xfrm>
            <a:off x="4482265" y="4901698"/>
            <a:ext cx="1416866" cy="276999"/>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It is not healthy (if we could not have free time)</a:t>
            </a:r>
            <a:endParaRPr lang="ja-JP" altLang="en-US" sz="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89DDB542-36EF-4144-A9DD-3DD38059426A}"/>
              </a:ext>
            </a:extLst>
          </p:cNvPr>
          <p:cNvSpPr/>
          <p:nvPr/>
        </p:nvSpPr>
        <p:spPr>
          <a:xfrm>
            <a:off x="4245474" y="5414068"/>
            <a:ext cx="1890448"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9" name="直線矢印コネクタ 8">
            <a:extLst>
              <a:ext uri="{FF2B5EF4-FFF2-40B4-BE49-F238E27FC236}">
                <a16:creationId xmlns:a16="http://schemas.microsoft.com/office/drawing/2014/main" id="{F643EDF7-3186-4194-BF60-1D29E815EC80}"/>
              </a:ext>
            </a:extLst>
          </p:cNvPr>
          <p:cNvCxnSpPr>
            <a:cxnSpLocks/>
            <a:stCxn id="6" idx="0"/>
            <a:endCxn id="5" idx="2"/>
          </p:cNvCxnSpPr>
          <p:nvPr/>
        </p:nvCxnSpPr>
        <p:spPr>
          <a:xfrm flipV="1">
            <a:off x="4310928" y="4007558"/>
            <a:ext cx="140" cy="30229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68C0C65E-1576-4A4C-AA0A-A67D0FD3368A}"/>
              </a:ext>
            </a:extLst>
          </p:cNvPr>
          <p:cNvCxnSpPr>
            <a:cxnSpLocks/>
            <a:stCxn id="7" idx="0"/>
            <a:endCxn id="6" idx="2"/>
          </p:cNvCxnSpPr>
          <p:nvPr/>
        </p:nvCxnSpPr>
        <p:spPr>
          <a:xfrm flipH="1" flipV="1">
            <a:off x="4310928" y="4586848"/>
            <a:ext cx="879770" cy="31485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4A4CDB65-DCA5-480F-881B-0BDA5C63B143}"/>
              </a:ext>
            </a:extLst>
          </p:cNvPr>
          <p:cNvCxnSpPr>
            <a:cxnSpLocks/>
            <a:stCxn id="8" idx="0"/>
            <a:endCxn id="7" idx="2"/>
          </p:cNvCxnSpPr>
          <p:nvPr/>
        </p:nvCxnSpPr>
        <p:spPr>
          <a:xfrm flipV="1">
            <a:off x="5190698" y="5178697"/>
            <a:ext cx="0" cy="23537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79A5A4B5-1FB6-48F9-B9AF-033314388F7C}"/>
              </a:ext>
            </a:extLst>
          </p:cNvPr>
          <p:cNvSpPr/>
          <p:nvPr/>
        </p:nvSpPr>
        <p:spPr>
          <a:xfrm>
            <a:off x="2410799" y="4879305"/>
            <a:ext cx="2017932" cy="276999"/>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13" name="正方形/長方形 12">
            <a:extLst>
              <a:ext uri="{FF2B5EF4-FFF2-40B4-BE49-F238E27FC236}">
                <a16:creationId xmlns:a16="http://schemas.microsoft.com/office/drawing/2014/main" id="{59631A16-DCC5-4CB2-A1D2-5BB70CDDAE03}"/>
              </a:ext>
            </a:extLst>
          </p:cNvPr>
          <p:cNvSpPr/>
          <p:nvPr/>
        </p:nvSpPr>
        <p:spPr>
          <a:xfrm>
            <a:off x="3643574" y="6100245"/>
            <a:ext cx="1843106" cy="646331"/>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14" name="正方形/長方形 13">
            <a:extLst>
              <a:ext uri="{FF2B5EF4-FFF2-40B4-BE49-F238E27FC236}">
                <a16:creationId xmlns:a16="http://schemas.microsoft.com/office/drawing/2014/main" id="{4017D2D9-E745-490B-91D0-00F8AF193B3C}"/>
              </a:ext>
            </a:extLst>
          </p:cNvPr>
          <p:cNvSpPr/>
          <p:nvPr/>
        </p:nvSpPr>
        <p:spPr>
          <a:xfrm>
            <a:off x="5495192" y="6123176"/>
            <a:ext cx="1133644" cy="184666"/>
          </a:xfrm>
          <a:prstGeom prst="rect">
            <a:avLst/>
          </a:prstGeom>
        </p:spPr>
        <p:txBody>
          <a:bodyPr wrap="non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 have a lot of homework</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46583D44-09D0-41E7-A782-82AC74C98343}"/>
              </a:ext>
            </a:extLst>
          </p:cNvPr>
          <p:cNvCxnSpPr>
            <a:cxnSpLocks/>
            <a:stCxn id="13" idx="0"/>
            <a:endCxn id="8" idx="2"/>
          </p:cNvCxnSpPr>
          <p:nvPr/>
        </p:nvCxnSpPr>
        <p:spPr>
          <a:xfrm flipV="1">
            <a:off x="4565127" y="5783400"/>
            <a:ext cx="625571" cy="316845"/>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A1EBF96C-1213-4383-B77C-F44C5D5E4314}"/>
              </a:ext>
            </a:extLst>
          </p:cNvPr>
          <p:cNvCxnSpPr>
            <a:cxnSpLocks/>
            <a:stCxn id="14" idx="0"/>
            <a:endCxn id="8" idx="2"/>
          </p:cNvCxnSpPr>
          <p:nvPr/>
        </p:nvCxnSpPr>
        <p:spPr>
          <a:xfrm flipH="1" flipV="1">
            <a:off x="5190698" y="5783400"/>
            <a:ext cx="871316" cy="339776"/>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653B8369-F5EA-4720-971E-8D42841963E5}"/>
              </a:ext>
            </a:extLst>
          </p:cNvPr>
          <p:cNvSpPr/>
          <p:nvPr/>
        </p:nvSpPr>
        <p:spPr>
          <a:xfrm>
            <a:off x="1248652" y="2689373"/>
            <a:ext cx="1710153" cy="461665"/>
          </a:xfrm>
          <a:prstGeom prst="rect">
            <a:avLst/>
          </a:prstGeom>
        </p:spPr>
        <p:txBody>
          <a:bodyPr wrap="squar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what students will do during free time is just playing games and chatting using SNS in most cases or just sleeping as they said</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18111D8F-1D51-49EF-B60C-76C0B1386FF0}"/>
              </a:ext>
            </a:extLst>
          </p:cNvPr>
          <p:cNvSpPr/>
          <p:nvPr/>
        </p:nvSpPr>
        <p:spPr>
          <a:xfrm>
            <a:off x="1935063" y="2018886"/>
            <a:ext cx="1067921" cy="184666"/>
          </a:xfrm>
          <a:prstGeom prst="rect">
            <a:avLst/>
          </a:prstGeom>
        </p:spPr>
        <p:txBody>
          <a:bodyPr wrap="non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human is lazy in nature</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A1933F78-E3E0-4EE1-940B-40226A6F23C5}"/>
              </a:ext>
            </a:extLst>
          </p:cNvPr>
          <p:cNvSpPr/>
          <p:nvPr/>
        </p:nvSpPr>
        <p:spPr>
          <a:xfrm>
            <a:off x="666120" y="3360095"/>
            <a:ext cx="1635393" cy="184666"/>
          </a:xfrm>
          <a:prstGeom prst="rect">
            <a:avLst/>
          </a:prstGeom>
        </p:spPr>
        <p:txBody>
          <a:bodyPr wrap="squar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many students will not study at home</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88C8DE8C-DDD0-45A1-9760-E010BFA7B692}"/>
              </a:ext>
            </a:extLst>
          </p:cNvPr>
          <p:cNvSpPr/>
          <p:nvPr/>
        </p:nvSpPr>
        <p:spPr>
          <a:xfrm>
            <a:off x="1935063" y="2120499"/>
            <a:ext cx="1484702" cy="184666"/>
          </a:xfrm>
          <a:prstGeom prst="rect">
            <a:avLst/>
          </a:prstGeom>
        </p:spPr>
        <p:txBody>
          <a:bodyPr wrap="non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Doing hard thing is usually difficult</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8E64E9D9-3918-4856-BD0A-E69B27D6DB92}"/>
              </a:ext>
            </a:extLst>
          </p:cNvPr>
          <p:cNvSpPr/>
          <p:nvPr/>
        </p:nvSpPr>
        <p:spPr>
          <a:xfrm>
            <a:off x="29202" y="2713764"/>
            <a:ext cx="1219450" cy="369332"/>
          </a:xfrm>
          <a:prstGeom prst="rect">
            <a:avLst/>
          </a:prstGeom>
        </p:spPr>
        <p:txBody>
          <a:bodyPr wrap="squar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some students maybe study what they want to learn</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C77CC692-1BBF-496D-BE16-A8985F499282}"/>
              </a:ext>
            </a:extLst>
          </p:cNvPr>
          <p:cNvSpPr/>
          <p:nvPr/>
        </p:nvSpPr>
        <p:spPr>
          <a:xfrm>
            <a:off x="519905" y="2193851"/>
            <a:ext cx="1522535"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 problem is for those kids who can’t study by themselves</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15049D6D-ACFF-4632-971F-85CC3B6FF08B}"/>
              </a:ext>
            </a:extLst>
          </p:cNvPr>
          <p:cNvSpPr/>
          <p:nvPr/>
        </p:nvSpPr>
        <p:spPr>
          <a:xfrm>
            <a:off x="428176" y="1538171"/>
            <a:ext cx="1705994"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Imagine, elementary school students, they don’t know what study is important and how to do that</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63C79FC6-104A-40D3-A725-24E256B38D3E}"/>
              </a:ext>
            </a:extLst>
          </p:cNvPr>
          <p:cNvSpPr/>
          <p:nvPr/>
        </p:nvSpPr>
        <p:spPr>
          <a:xfrm>
            <a:off x="3327994" y="3236173"/>
            <a:ext cx="1964157"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Some of you may think homework is worthless</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DB3DC059-F857-462B-84DE-6FCE634C288C}"/>
              </a:ext>
            </a:extLst>
          </p:cNvPr>
          <p:cNvSpPr/>
          <p:nvPr/>
        </p:nvSpPr>
        <p:spPr>
          <a:xfrm>
            <a:off x="2941225" y="2504509"/>
            <a:ext cx="1964157"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giving homework meaning giving the opportunity to study is much more meaningful than do nothing or doing addictive games</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cxnSp>
        <p:nvCxnSpPr>
          <p:cNvPr id="27" name="直線矢印コネクタ 26">
            <a:extLst>
              <a:ext uri="{FF2B5EF4-FFF2-40B4-BE49-F238E27FC236}">
                <a16:creationId xmlns:a16="http://schemas.microsoft.com/office/drawing/2014/main" id="{0EA9E725-1893-48F6-B259-015DAC956930}"/>
              </a:ext>
            </a:extLst>
          </p:cNvPr>
          <p:cNvCxnSpPr>
            <a:cxnSpLocks/>
            <a:stCxn id="26" idx="2"/>
            <a:endCxn id="25" idx="0"/>
          </p:cNvCxnSpPr>
          <p:nvPr/>
        </p:nvCxnSpPr>
        <p:spPr>
          <a:xfrm>
            <a:off x="3923304" y="2873841"/>
            <a:ext cx="386769" cy="362332"/>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D2CB2756-53C6-427B-866B-E6FA1BE48922}"/>
              </a:ext>
            </a:extLst>
          </p:cNvPr>
          <p:cNvSpPr txBox="1"/>
          <p:nvPr/>
        </p:nvSpPr>
        <p:spPr>
          <a:xfrm>
            <a:off x="6897115" y="6113932"/>
            <a:ext cx="2193833"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For example, I have extra class after school, so I do my homework at school during the brake time.</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2078953B-4423-4A73-B2A5-51E97EDE63FD}"/>
              </a:ext>
            </a:extLst>
          </p:cNvPr>
          <p:cNvSpPr txBox="1"/>
          <p:nvPr/>
        </p:nvSpPr>
        <p:spPr>
          <a:xfrm>
            <a:off x="6897115" y="6304407"/>
            <a:ext cx="2193833" cy="184666"/>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By doing like this, l get 8 hours' sleep every day.</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CAD37B76-D261-40D7-A861-3BF915052EAE}"/>
              </a:ext>
            </a:extLst>
          </p:cNvPr>
          <p:cNvSpPr txBox="1"/>
          <p:nvPr/>
        </p:nvSpPr>
        <p:spPr>
          <a:xfrm>
            <a:off x="6246937" y="4900781"/>
            <a:ext cx="1645388" cy="276999"/>
          </a:xfrm>
          <a:prstGeom prst="rect">
            <a:avLst/>
          </a:prstGeom>
          <a:noFill/>
        </p:spPr>
        <p:txBody>
          <a:bodyPr wrap="square" rtlCol="0">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That means that homework doesn't affect our sleep time.</a:t>
            </a:r>
            <a:endParaRPr kumimoji="1"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cxnSp>
        <p:nvCxnSpPr>
          <p:cNvPr id="31" name="直線矢印コネクタ 30">
            <a:extLst>
              <a:ext uri="{FF2B5EF4-FFF2-40B4-BE49-F238E27FC236}">
                <a16:creationId xmlns:a16="http://schemas.microsoft.com/office/drawing/2014/main" id="{347DD16C-781C-4A53-9EAA-CEA21F75BE99}"/>
              </a:ext>
            </a:extLst>
          </p:cNvPr>
          <p:cNvCxnSpPr>
            <a:cxnSpLocks/>
            <a:stCxn id="28" idx="0"/>
            <a:endCxn id="53" idx="2"/>
          </p:cNvCxnSpPr>
          <p:nvPr/>
        </p:nvCxnSpPr>
        <p:spPr>
          <a:xfrm flipH="1" flipV="1">
            <a:off x="7634137" y="4248890"/>
            <a:ext cx="359895" cy="1865042"/>
          </a:xfrm>
          <a:prstGeom prst="straightConnector1">
            <a:avLst/>
          </a:prstGeom>
          <a:ln>
            <a:solidFill>
              <a:schemeClr val="bg1">
                <a:lumMod val="75000"/>
              </a:schemeClr>
            </a:solidFill>
            <a:tailEnd type="none"/>
          </a:ln>
        </p:spPr>
        <p:style>
          <a:lnRef idx="1">
            <a:schemeClr val="dk1"/>
          </a:lnRef>
          <a:fillRef idx="0">
            <a:schemeClr val="dk1"/>
          </a:fillRef>
          <a:effectRef idx="0">
            <a:schemeClr val="dk1"/>
          </a:effectRef>
          <a:fontRef idx="minor">
            <a:schemeClr val="tx1"/>
          </a:fontRef>
        </p:style>
      </p:cxnSp>
      <p:sp>
        <p:nvSpPr>
          <p:cNvPr id="32" name="正方形/長方形 31">
            <a:extLst>
              <a:ext uri="{FF2B5EF4-FFF2-40B4-BE49-F238E27FC236}">
                <a16:creationId xmlns:a16="http://schemas.microsoft.com/office/drawing/2014/main" id="{A7B55C66-532D-4472-9F97-DC59357450EB}"/>
              </a:ext>
            </a:extLst>
          </p:cNvPr>
          <p:cNvSpPr/>
          <p:nvPr/>
        </p:nvSpPr>
        <p:spPr>
          <a:xfrm>
            <a:off x="3658062" y="1959607"/>
            <a:ext cx="2290600"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homework is a kind of review and feedback for students who have learned knowledge on the same day, to deepen their impression of knowledge</a:t>
            </a:r>
            <a:endParaRPr lang="ja-JP" altLang="en-US" sz="600" dirty="0">
              <a:solidFill>
                <a:schemeClr val="bg1">
                  <a:lumMod val="75000"/>
                </a:schemeClr>
              </a:solidFill>
            </a:endParaRPr>
          </a:p>
        </p:txBody>
      </p:sp>
      <p:grpSp>
        <p:nvGrpSpPr>
          <p:cNvPr id="33" name="グループ化 32">
            <a:extLst>
              <a:ext uri="{FF2B5EF4-FFF2-40B4-BE49-F238E27FC236}">
                <a16:creationId xmlns:a16="http://schemas.microsoft.com/office/drawing/2014/main" id="{29371D37-4DC2-4C51-9590-EA0F38277AAA}"/>
              </a:ext>
            </a:extLst>
          </p:cNvPr>
          <p:cNvGrpSpPr/>
          <p:nvPr/>
        </p:nvGrpSpPr>
        <p:grpSpPr>
          <a:xfrm>
            <a:off x="6135922" y="1623054"/>
            <a:ext cx="2197136" cy="504459"/>
            <a:chOff x="6160036" y="3005025"/>
            <a:chExt cx="2197136" cy="504459"/>
          </a:xfrm>
        </p:grpSpPr>
        <p:sp>
          <p:nvSpPr>
            <p:cNvPr id="34" name="テキスト ボックス 33">
              <a:extLst>
                <a:ext uri="{FF2B5EF4-FFF2-40B4-BE49-F238E27FC236}">
                  <a16:creationId xmlns:a16="http://schemas.microsoft.com/office/drawing/2014/main" id="{46AC21D8-C7C9-4F84-A80B-C74897545E0A}"/>
                </a:ext>
              </a:extLst>
            </p:cNvPr>
            <p:cNvSpPr txBox="1"/>
            <p:nvPr/>
          </p:nvSpPr>
          <p:spPr>
            <a:xfrm>
              <a:off x="6160036" y="3005025"/>
              <a:ext cx="2185792" cy="276999"/>
            </a:xfrm>
            <a:prstGeom prst="rect">
              <a:avLst/>
            </a:prstGeom>
            <a:noFill/>
          </p:spPr>
          <p:txBody>
            <a:bodyPr wrap="square" rtlCol="0">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their situation was like, they don't have enough free time because of their large amount of homework.</a:t>
              </a:r>
              <a:endParaRPr kumimoji="1"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C72337B9-FEEC-4198-B744-9640B64964CD}"/>
                </a:ext>
              </a:extLst>
            </p:cNvPr>
            <p:cNvSpPr/>
            <p:nvPr/>
          </p:nvSpPr>
          <p:spPr>
            <a:xfrm>
              <a:off x="6171380" y="3232485"/>
              <a:ext cx="2185792"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there are many students in many countries in the world whose homework is beyond their scope</a:t>
              </a:r>
              <a:endParaRPr lang="ja-JP" altLang="en-US" sz="600" dirty="0">
                <a:solidFill>
                  <a:schemeClr val="bg1">
                    <a:lumMod val="75000"/>
                  </a:schemeClr>
                </a:solidFill>
              </a:endParaRPr>
            </a:p>
          </p:txBody>
        </p:sp>
      </p:grpSp>
      <p:sp>
        <p:nvSpPr>
          <p:cNvPr id="36" name="正方形/長方形 35">
            <a:extLst>
              <a:ext uri="{FF2B5EF4-FFF2-40B4-BE49-F238E27FC236}">
                <a16:creationId xmlns:a16="http://schemas.microsoft.com/office/drawing/2014/main" id="{95B6C638-268C-4B7A-97E7-370ACEF0D0DC}"/>
              </a:ext>
            </a:extLst>
          </p:cNvPr>
          <p:cNvSpPr/>
          <p:nvPr/>
        </p:nvSpPr>
        <p:spPr>
          <a:xfrm>
            <a:off x="3950365" y="1403243"/>
            <a:ext cx="1705994"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students can enter their ideal university and learn knowledge is inseparable, </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2AE4B313-410B-4709-B851-70E50F3B0888}"/>
              </a:ext>
            </a:extLst>
          </p:cNvPr>
          <p:cNvSpPr/>
          <p:nvPr/>
        </p:nvSpPr>
        <p:spPr>
          <a:xfrm>
            <a:off x="6147266" y="2510938"/>
            <a:ext cx="2185792"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they don't have time to participate other activities</a:t>
            </a:r>
            <a:endParaRPr lang="ja-JP" altLang="en-US" sz="600" dirty="0">
              <a:solidFill>
                <a:schemeClr val="bg1">
                  <a:lumMod val="75000"/>
                </a:schemeClr>
              </a:solidFill>
            </a:endParaRPr>
          </a:p>
        </p:txBody>
      </p:sp>
      <p:grpSp>
        <p:nvGrpSpPr>
          <p:cNvPr id="38" name="グループ化 37">
            <a:extLst>
              <a:ext uri="{FF2B5EF4-FFF2-40B4-BE49-F238E27FC236}">
                <a16:creationId xmlns:a16="http://schemas.microsoft.com/office/drawing/2014/main" id="{E2454C63-CB7B-434F-9387-3EDE63C6752A}"/>
              </a:ext>
            </a:extLst>
          </p:cNvPr>
          <p:cNvGrpSpPr/>
          <p:nvPr/>
        </p:nvGrpSpPr>
        <p:grpSpPr>
          <a:xfrm>
            <a:off x="6062014" y="3005586"/>
            <a:ext cx="2413571" cy="490523"/>
            <a:chOff x="5787374" y="2377200"/>
            <a:chExt cx="2413571" cy="490523"/>
          </a:xfrm>
        </p:grpSpPr>
        <p:sp>
          <p:nvSpPr>
            <p:cNvPr id="39" name="テキスト ボックス 38">
              <a:extLst>
                <a:ext uri="{FF2B5EF4-FFF2-40B4-BE49-F238E27FC236}">
                  <a16:creationId xmlns:a16="http://schemas.microsoft.com/office/drawing/2014/main" id="{C734B14C-50D8-40D7-85A2-BDD25DF2FDEE}"/>
                </a:ext>
              </a:extLst>
            </p:cNvPr>
            <p:cNvSpPr txBox="1"/>
            <p:nvPr/>
          </p:nvSpPr>
          <p:spPr>
            <a:xfrm>
              <a:off x="5793630" y="2590724"/>
              <a:ext cx="2407315" cy="276999"/>
            </a:xfrm>
            <a:prstGeom prst="rect">
              <a:avLst/>
            </a:prstGeom>
            <a:noFill/>
          </p:spPr>
          <p:txBody>
            <a:bodyPr wrap="square" rtlCol="0">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we can get more free time just by reducing the amount of our homework.</a:t>
              </a:r>
              <a:endParaRPr kumimoji="1"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BFA7E694-642C-424D-8A79-5E7D58E0FE14}"/>
                </a:ext>
              </a:extLst>
            </p:cNvPr>
            <p:cNvSpPr/>
            <p:nvPr/>
          </p:nvSpPr>
          <p:spPr>
            <a:xfrm>
              <a:off x="5787374" y="2377200"/>
              <a:ext cx="2356297"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we can reduce the amount of homework properly and let students have more free time</a:t>
              </a:r>
              <a:endParaRPr lang="ja-JP" altLang="en-US" sz="600" dirty="0">
                <a:solidFill>
                  <a:schemeClr val="bg1">
                    <a:lumMod val="75000"/>
                  </a:schemeClr>
                </a:solidFill>
              </a:endParaRPr>
            </a:p>
          </p:txBody>
        </p:sp>
      </p:grpSp>
      <p:sp>
        <p:nvSpPr>
          <p:cNvPr id="41" name="正方形/長方形 40">
            <a:extLst>
              <a:ext uri="{FF2B5EF4-FFF2-40B4-BE49-F238E27FC236}">
                <a16:creationId xmlns:a16="http://schemas.microsoft.com/office/drawing/2014/main" id="{655A1322-96EC-4A2D-A752-9649E02ABC42}"/>
              </a:ext>
            </a:extLst>
          </p:cNvPr>
          <p:cNvSpPr/>
          <p:nvPr/>
        </p:nvSpPr>
        <p:spPr>
          <a:xfrm>
            <a:off x="123654" y="5393884"/>
            <a:ext cx="1289136" cy="461665"/>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What we learn at school is very significant and we often apply that knowledge to our favorite things to do</a:t>
            </a:r>
            <a:endParaRPr lang="ja-JP" altLang="en-US" sz="600" dirty="0">
              <a:solidFill>
                <a:schemeClr val="bg1">
                  <a:lumMod val="75000"/>
                </a:schemeClr>
              </a:solidFill>
            </a:endParaRPr>
          </a:p>
        </p:txBody>
      </p:sp>
      <p:sp>
        <p:nvSpPr>
          <p:cNvPr id="42" name="正方形/長方形 41">
            <a:extLst>
              <a:ext uri="{FF2B5EF4-FFF2-40B4-BE49-F238E27FC236}">
                <a16:creationId xmlns:a16="http://schemas.microsoft.com/office/drawing/2014/main" id="{B5AA0212-4506-4C71-B24E-A656CB0446C7}"/>
              </a:ext>
            </a:extLst>
          </p:cNvPr>
          <p:cNvSpPr/>
          <p:nvPr/>
        </p:nvSpPr>
        <p:spPr>
          <a:xfrm>
            <a:off x="6013392" y="4337850"/>
            <a:ext cx="925499" cy="461665"/>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It is true that we are very busy and homework is burden to us</a:t>
            </a:r>
            <a:endParaRPr lang="ja-JP" altLang="en-US" sz="600" dirty="0">
              <a:solidFill>
                <a:schemeClr val="bg1">
                  <a:lumMod val="75000"/>
                </a:schemeClr>
              </a:solidFill>
            </a:endParaRPr>
          </a:p>
        </p:txBody>
      </p:sp>
      <p:sp>
        <p:nvSpPr>
          <p:cNvPr id="43" name="正方形/長方形 42">
            <a:extLst>
              <a:ext uri="{FF2B5EF4-FFF2-40B4-BE49-F238E27FC236}">
                <a16:creationId xmlns:a16="http://schemas.microsoft.com/office/drawing/2014/main" id="{E56F67D2-7603-4A0F-AFD2-68BDDE31FDBB}"/>
              </a:ext>
            </a:extLst>
          </p:cNvPr>
          <p:cNvSpPr/>
          <p:nvPr/>
        </p:nvSpPr>
        <p:spPr>
          <a:xfrm>
            <a:off x="7297237" y="5157633"/>
            <a:ext cx="1799700"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having a different viewpoint it is a chance to acquire the way of time management</a:t>
            </a:r>
            <a:endParaRPr lang="ja-JP" altLang="en-US" sz="600" dirty="0">
              <a:solidFill>
                <a:schemeClr val="bg1">
                  <a:lumMod val="75000"/>
                </a:schemeClr>
              </a:solidFill>
            </a:endParaRPr>
          </a:p>
        </p:txBody>
      </p:sp>
      <p:sp>
        <p:nvSpPr>
          <p:cNvPr id="44" name="正方形/長方形 43">
            <a:extLst>
              <a:ext uri="{FF2B5EF4-FFF2-40B4-BE49-F238E27FC236}">
                <a16:creationId xmlns:a16="http://schemas.microsoft.com/office/drawing/2014/main" id="{32D8DCB8-0468-44CD-ABA8-1E314BCFDC72}"/>
              </a:ext>
            </a:extLst>
          </p:cNvPr>
          <p:cNvSpPr/>
          <p:nvPr/>
        </p:nvSpPr>
        <p:spPr>
          <a:xfrm>
            <a:off x="65402" y="6601909"/>
            <a:ext cx="2188597"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making a habit of studying at home is also important</a:t>
            </a:r>
            <a:endParaRPr lang="ja-JP" altLang="en-US" sz="600" dirty="0">
              <a:solidFill>
                <a:schemeClr val="bg1">
                  <a:lumMod val="75000"/>
                </a:schemeClr>
              </a:solidFill>
            </a:endParaRPr>
          </a:p>
        </p:txBody>
      </p:sp>
      <p:sp>
        <p:nvSpPr>
          <p:cNvPr id="45" name="正方形/長方形 44">
            <a:extLst>
              <a:ext uri="{FF2B5EF4-FFF2-40B4-BE49-F238E27FC236}">
                <a16:creationId xmlns:a16="http://schemas.microsoft.com/office/drawing/2014/main" id="{96E14C02-268E-4867-A533-9E32CEF294F5}"/>
              </a:ext>
            </a:extLst>
          </p:cNvPr>
          <p:cNvSpPr/>
          <p:nvPr/>
        </p:nvSpPr>
        <p:spPr>
          <a:xfrm>
            <a:off x="1937522" y="6136639"/>
            <a:ext cx="1482243"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such activities are important and enrich their life</a:t>
            </a:r>
            <a:endParaRPr lang="ja-JP" altLang="en-US" sz="600" dirty="0">
              <a:solidFill>
                <a:schemeClr val="bg1">
                  <a:lumMod val="75000"/>
                </a:schemeClr>
              </a:solidFill>
            </a:endParaRPr>
          </a:p>
        </p:txBody>
      </p:sp>
      <p:sp>
        <p:nvSpPr>
          <p:cNvPr id="46" name="正方形/長方形 45">
            <a:extLst>
              <a:ext uri="{FF2B5EF4-FFF2-40B4-BE49-F238E27FC236}">
                <a16:creationId xmlns:a16="http://schemas.microsoft.com/office/drawing/2014/main" id="{750E7F56-EE33-4E48-981B-F36BC0756E23}"/>
              </a:ext>
            </a:extLst>
          </p:cNvPr>
          <p:cNvSpPr/>
          <p:nvPr/>
        </p:nvSpPr>
        <p:spPr>
          <a:xfrm>
            <a:off x="1436072" y="5393884"/>
            <a:ext cx="1289136"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they may not always </a:t>
            </a:r>
            <a:r>
              <a:rPr lang="en-US" altLang="ja-JP" sz="600" dirty="0" err="1">
                <a:solidFill>
                  <a:schemeClr val="bg1">
                    <a:lumMod val="75000"/>
                  </a:schemeClr>
                </a:solidFill>
                <a:latin typeface="Meiryo UI" panose="020B0604030504040204" pitchFamily="50" charset="-128"/>
                <a:ea typeface="Meiryo UI" panose="020B0604030504040204" pitchFamily="50" charset="-128"/>
              </a:rPr>
              <a:t>aquire</a:t>
            </a:r>
            <a:r>
              <a:rPr lang="en-US" altLang="ja-JP" sz="600" dirty="0">
                <a:solidFill>
                  <a:schemeClr val="bg1">
                    <a:lumMod val="75000"/>
                  </a:schemeClr>
                </a:solidFill>
                <a:latin typeface="Meiryo UI" panose="020B0604030504040204" pitchFamily="50" charset="-128"/>
                <a:ea typeface="Meiryo UI" panose="020B0604030504040204" pitchFamily="50" charset="-128"/>
              </a:rPr>
              <a:t> something useful in their life from such activities</a:t>
            </a:r>
            <a:endParaRPr lang="ja-JP" altLang="en-US" sz="600" dirty="0">
              <a:solidFill>
                <a:schemeClr val="bg1">
                  <a:lumMod val="75000"/>
                </a:schemeClr>
              </a:solidFill>
            </a:endParaRPr>
          </a:p>
        </p:txBody>
      </p:sp>
      <p:sp>
        <p:nvSpPr>
          <p:cNvPr id="47" name="正方形/長方形 46">
            <a:extLst>
              <a:ext uri="{FF2B5EF4-FFF2-40B4-BE49-F238E27FC236}">
                <a16:creationId xmlns:a16="http://schemas.microsoft.com/office/drawing/2014/main" id="{E19CCB3B-CA45-40A1-B680-6FB88F3CD715}"/>
              </a:ext>
            </a:extLst>
          </p:cNvPr>
          <p:cNvSpPr/>
          <p:nvPr/>
        </p:nvSpPr>
        <p:spPr>
          <a:xfrm>
            <a:off x="330140" y="3858014"/>
            <a:ext cx="2306734"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some instructions such as homework is very important</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grpSp>
        <p:nvGrpSpPr>
          <p:cNvPr id="48" name="グループ化 47">
            <a:extLst>
              <a:ext uri="{FF2B5EF4-FFF2-40B4-BE49-F238E27FC236}">
                <a16:creationId xmlns:a16="http://schemas.microsoft.com/office/drawing/2014/main" id="{1349F218-CDE1-41FB-B0CD-5B4B1E298F7C}"/>
              </a:ext>
            </a:extLst>
          </p:cNvPr>
          <p:cNvGrpSpPr/>
          <p:nvPr/>
        </p:nvGrpSpPr>
        <p:grpSpPr>
          <a:xfrm>
            <a:off x="289920" y="4350301"/>
            <a:ext cx="2425642" cy="491169"/>
            <a:chOff x="289920" y="4350301"/>
            <a:chExt cx="2425642" cy="491169"/>
          </a:xfrm>
        </p:grpSpPr>
        <p:sp>
          <p:nvSpPr>
            <p:cNvPr id="49" name="正方形/長方形 48">
              <a:extLst>
                <a:ext uri="{FF2B5EF4-FFF2-40B4-BE49-F238E27FC236}">
                  <a16:creationId xmlns:a16="http://schemas.microsoft.com/office/drawing/2014/main" id="{EB1C8ADF-687E-4AA7-A574-357B3EA0D69A}"/>
                </a:ext>
              </a:extLst>
            </p:cNvPr>
            <p:cNvSpPr/>
            <p:nvPr/>
          </p:nvSpPr>
          <p:spPr>
            <a:xfrm>
              <a:off x="292994" y="4350301"/>
              <a:ext cx="1976359"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 most important work for students is study</a:t>
              </a:r>
              <a:endParaRPr lang="ja-JP" altLang="en-US" sz="600" dirty="0">
                <a:solidFill>
                  <a:schemeClr val="bg1">
                    <a:lumMod val="75000"/>
                  </a:schemeClr>
                </a:solidFill>
              </a:endParaRPr>
            </a:p>
          </p:txBody>
        </p:sp>
        <p:sp>
          <p:nvSpPr>
            <p:cNvPr id="50" name="正方形/長方形 49">
              <a:extLst>
                <a:ext uri="{FF2B5EF4-FFF2-40B4-BE49-F238E27FC236}">
                  <a16:creationId xmlns:a16="http://schemas.microsoft.com/office/drawing/2014/main" id="{76A7B092-CE67-4976-B71A-432C24568ADD}"/>
                </a:ext>
              </a:extLst>
            </p:cNvPr>
            <p:cNvSpPr/>
            <p:nvPr/>
          </p:nvSpPr>
          <p:spPr>
            <a:xfrm>
              <a:off x="289920" y="4472138"/>
              <a:ext cx="2425642"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If what they really want to do is such a "less useful activity", they should do it current free time, for example after finishing their homework. </a:t>
              </a:r>
              <a:endParaRPr lang="ja-JP" altLang="en-US" sz="600" dirty="0">
                <a:solidFill>
                  <a:schemeClr val="bg1">
                    <a:lumMod val="75000"/>
                  </a:schemeClr>
                </a:solidFill>
              </a:endParaRPr>
            </a:p>
          </p:txBody>
        </p:sp>
      </p:grpSp>
      <p:sp>
        <p:nvSpPr>
          <p:cNvPr id="51" name="正方形/長方形 50">
            <a:extLst>
              <a:ext uri="{FF2B5EF4-FFF2-40B4-BE49-F238E27FC236}">
                <a16:creationId xmlns:a16="http://schemas.microsoft.com/office/drawing/2014/main" id="{9EFA1187-4FC2-473A-A5BA-6F65484FF231}"/>
              </a:ext>
            </a:extLst>
          </p:cNvPr>
          <p:cNvSpPr/>
          <p:nvPr/>
        </p:nvSpPr>
        <p:spPr>
          <a:xfrm>
            <a:off x="6135922" y="5551650"/>
            <a:ext cx="2130752"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being aware that "when they finish </a:t>
            </a:r>
            <a:r>
              <a:rPr lang="en-US" altLang="ja-JP" sz="600" dirty="0" err="1">
                <a:solidFill>
                  <a:srgbClr val="FF3399"/>
                </a:solidFill>
                <a:latin typeface="Meiryo UI" panose="020B0604030504040204" pitchFamily="50" charset="-128"/>
                <a:ea typeface="Meiryo UI" panose="020B0604030504040204" pitchFamily="50" charset="-128"/>
              </a:rPr>
              <a:t>thier</a:t>
            </a:r>
            <a:r>
              <a:rPr lang="en-US" altLang="ja-JP" sz="600" dirty="0">
                <a:solidFill>
                  <a:srgbClr val="FF3399"/>
                </a:solidFill>
                <a:latin typeface="Meiryo UI" panose="020B0604030504040204" pitchFamily="50" charset="-128"/>
                <a:ea typeface="Meiryo UI" panose="020B0604030504040204" pitchFamily="50" charset="-128"/>
              </a:rPr>
              <a:t> homework, they can do what they want to do", they can concentrate on their homework to finish it quickly</a:t>
            </a:r>
            <a:endParaRPr lang="ja-JP" altLang="en-US" sz="600" dirty="0">
              <a:solidFill>
                <a:srgbClr val="FF3399"/>
              </a:solidFill>
            </a:endParaRPr>
          </a:p>
        </p:txBody>
      </p:sp>
      <p:grpSp>
        <p:nvGrpSpPr>
          <p:cNvPr id="52" name="グループ化 51">
            <a:extLst>
              <a:ext uri="{FF2B5EF4-FFF2-40B4-BE49-F238E27FC236}">
                <a16:creationId xmlns:a16="http://schemas.microsoft.com/office/drawing/2014/main" id="{89DF85B4-DCA7-41A0-B029-E96EBD529731}"/>
              </a:ext>
            </a:extLst>
          </p:cNvPr>
          <p:cNvGrpSpPr/>
          <p:nvPr/>
        </p:nvGrpSpPr>
        <p:grpSpPr>
          <a:xfrm>
            <a:off x="6760637" y="3699117"/>
            <a:ext cx="1848583" cy="549773"/>
            <a:chOff x="6470929" y="4093930"/>
            <a:chExt cx="1848583" cy="549773"/>
          </a:xfrm>
        </p:grpSpPr>
        <p:sp>
          <p:nvSpPr>
            <p:cNvPr id="53" name="テキスト ボックス 52">
              <a:extLst>
                <a:ext uri="{FF2B5EF4-FFF2-40B4-BE49-F238E27FC236}">
                  <a16:creationId xmlns:a16="http://schemas.microsoft.com/office/drawing/2014/main" id="{4AE31148-DA19-4309-839D-DD1E83901C03}"/>
                </a:ext>
              </a:extLst>
            </p:cNvPr>
            <p:cNvSpPr txBox="1"/>
            <p:nvPr/>
          </p:nvSpPr>
          <p:spPr>
            <a:xfrm>
              <a:off x="6470929" y="4366704"/>
              <a:ext cx="1746999" cy="276999"/>
            </a:xfrm>
            <a:prstGeom prst="rect">
              <a:avLst/>
            </a:prstGeom>
            <a:noFill/>
          </p:spPr>
          <p:txBody>
            <a:bodyPr wrap="square" rtlCol="0">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Even if we have a lot of homework, we can make time by doing it efficiently.</a:t>
              </a:r>
              <a:endParaRPr kumimoji="1"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2CF63661-DFAE-4157-9E09-2DD327ECAE43}"/>
                </a:ext>
              </a:extLst>
            </p:cNvPr>
            <p:cNvSpPr/>
            <p:nvPr/>
          </p:nvSpPr>
          <p:spPr>
            <a:xfrm>
              <a:off x="6470929" y="4093930"/>
              <a:ext cx="1848583" cy="184666"/>
            </a:xfrm>
            <a:prstGeom prst="rect">
              <a:avLst/>
            </a:prstGeom>
          </p:spPr>
          <p:txBody>
            <a:bodyPr wrap="non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We should make use of small pocket of time</a:t>
              </a:r>
              <a:endParaRPr lang="ja-JP" altLang="en-US" sz="600" dirty="0">
                <a:solidFill>
                  <a:schemeClr val="bg1">
                    <a:lumMod val="75000"/>
                  </a:schemeClr>
                </a:solidFill>
              </a:endParaRPr>
            </a:p>
          </p:txBody>
        </p:sp>
        <p:sp>
          <p:nvSpPr>
            <p:cNvPr id="55" name="正方形/長方形 54">
              <a:extLst>
                <a:ext uri="{FF2B5EF4-FFF2-40B4-BE49-F238E27FC236}">
                  <a16:creationId xmlns:a16="http://schemas.microsoft.com/office/drawing/2014/main" id="{B9500EE4-C07A-45AE-8E79-453EC239C1FE}"/>
                </a:ext>
              </a:extLst>
            </p:cNvPr>
            <p:cNvSpPr/>
            <p:nvPr/>
          </p:nvSpPr>
          <p:spPr>
            <a:xfrm>
              <a:off x="6473268" y="4230785"/>
              <a:ext cx="1120820" cy="184666"/>
            </a:xfrm>
            <a:prstGeom prst="rect">
              <a:avLst/>
            </a:prstGeom>
          </p:spPr>
          <p:txBody>
            <a:bodyPr wrap="non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they can study efficiently</a:t>
              </a:r>
              <a:endParaRPr lang="ja-JP" altLang="en-US" sz="600" dirty="0">
                <a:solidFill>
                  <a:schemeClr val="bg1">
                    <a:lumMod val="75000"/>
                  </a:schemeClr>
                </a:solidFill>
              </a:endParaRPr>
            </a:p>
          </p:txBody>
        </p:sp>
      </p:grpSp>
      <p:cxnSp>
        <p:nvCxnSpPr>
          <p:cNvPr id="56" name="直線矢印コネクタ 55">
            <a:extLst>
              <a:ext uri="{FF2B5EF4-FFF2-40B4-BE49-F238E27FC236}">
                <a16:creationId xmlns:a16="http://schemas.microsoft.com/office/drawing/2014/main" id="{1ACD557D-8DA3-47BF-970D-5EE75B609E16}"/>
              </a:ext>
            </a:extLst>
          </p:cNvPr>
          <p:cNvCxnSpPr>
            <a:cxnSpLocks/>
            <a:stCxn id="50" idx="3"/>
          </p:cNvCxnSpPr>
          <p:nvPr/>
        </p:nvCxnSpPr>
        <p:spPr>
          <a:xfrm>
            <a:off x="2715562" y="4656804"/>
            <a:ext cx="1170095" cy="78459"/>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29B33F6E-C468-45B7-8326-AD7FC5A9D40A}"/>
              </a:ext>
            </a:extLst>
          </p:cNvPr>
          <p:cNvCxnSpPr>
            <a:cxnSpLocks/>
            <a:stCxn id="40" idx="1"/>
          </p:cNvCxnSpPr>
          <p:nvPr/>
        </p:nvCxnSpPr>
        <p:spPr>
          <a:xfrm flipH="1">
            <a:off x="4317183" y="3144086"/>
            <a:ext cx="1744831" cy="1020866"/>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38DD6DD2-4ADD-4EF8-B4D9-2A6DCA375AFC}"/>
              </a:ext>
            </a:extLst>
          </p:cNvPr>
          <p:cNvCxnSpPr>
            <a:cxnSpLocks/>
            <a:stCxn id="25" idx="2"/>
            <a:endCxn id="5" idx="0"/>
          </p:cNvCxnSpPr>
          <p:nvPr/>
        </p:nvCxnSpPr>
        <p:spPr>
          <a:xfrm>
            <a:off x="4310073" y="3420839"/>
            <a:ext cx="995" cy="402053"/>
          </a:xfrm>
          <a:prstGeom prst="straightConnector1">
            <a:avLst/>
          </a:prstGeom>
          <a:ln>
            <a:solidFill>
              <a:schemeClr val="bg1">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9FA4E4C7-91BE-45D7-ACA7-6AAACC1FF3FE}"/>
              </a:ext>
            </a:extLst>
          </p:cNvPr>
          <p:cNvCxnSpPr>
            <a:cxnSpLocks/>
            <a:stCxn id="53" idx="2"/>
            <a:endCxn id="30" idx="0"/>
          </p:cNvCxnSpPr>
          <p:nvPr/>
        </p:nvCxnSpPr>
        <p:spPr>
          <a:xfrm flipH="1">
            <a:off x="7069631" y="4248890"/>
            <a:ext cx="564506" cy="65189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8789492D-9C30-4D0D-8095-AD53DFFE17A8}"/>
              </a:ext>
            </a:extLst>
          </p:cNvPr>
          <p:cNvCxnSpPr>
            <a:cxnSpLocks/>
            <a:stCxn id="43" idx="0"/>
            <a:endCxn id="53" idx="2"/>
          </p:cNvCxnSpPr>
          <p:nvPr/>
        </p:nvCxnSpPr>
        <p:spPr>
          <a:xfrm flipH="1" flipV="1">
            <a:off x="7634137" y="4248890"/>
            <a:ext cx="562950" cy="90874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D1BA5CDF-2051-4643-A67B-BA7B00EC1731}"/>
              </a:ext>
            </a:extLst>
          </p:cNvPr>
          <p:cNvCxnSpPr>
            <a:cxnSpLocks/>
            <a:stCxn id="51" idx="0"/>
            <a:endCxn id="53" idx="2"/>
          </p:cNvCxnSpPr>
          <p:nvPr/>
        </p:nvCxnSpPr>
        <p:spPr>
          <a:xfrm flipV="1">
            <a:off x="7201298" y="4248890"/>
            <a:ext cx="432839" cy="1302760"/>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96B8C082-DED6-49CE-ABDD-2C67F8ABE983}"/>
              </a:ext>
            </a:extLst>
          </p:cNvPr>
          <p:cNvCxnSpPr>
            <a:cxnSpLocks/>
            <a:stCxn id="55" idx="1"/>
          </p:cNvCxnSpPr>
          <p:nvPr/>
        </p:nvCxnSpPr>
        <p:spPr>
          <a:xfrm flipH="1">
            <a:off x="4317323" y="3928305"/>
            <a:ext cx="2445653" cy="248145"/>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46160C55-D301-4203-ACA1-026689E1A791}"/>
              </a:ext>
            </a:extLst>
          </p:cNvPr>
          <p:cNvCxnSpPr>
            <a:cxnSpLocks/>
            <a:stCxn id="36" idx="2"/>
            <a:endCxn id="32" idx="0"/>
          </p:cNvCxnSpPr>
          <p:nvPr/>
        </p:nvCxnSpPr>
        <p:spPr>
          <a:xfrm>
            <a:off x="4803362" y="1680242"/>
            <a:ext cx="0" cy="279365"/>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FA24B7BE-4D06-491D-827D-80803269A1E5}"/>
              </a:ext>
            </a:extLst>
          </p:cNvPr>
          <p:cNvCxnSpPr>
            <a:cxnSpLocks/>
            <a:stCxn id="32" idx="2"/>
            <a:endCxn id="25" idx="0"/>
          </p:cNvCxnSpPr>
          <p:nvPr/>
        </p:nvCxnSpPr>
        <p:spPr>
          <a:xfrm flipH="1">
            <a:off x="4310073" y="2328939"/>
            <a:ext cx="493289" cy="907234"/>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D3F1073E-0726-45AF-B0A3-EF9DE063169A}"/>
              </a:ext>
            </a:extLst>
          </p:cNvPr>
          <p:cNvCxnSpPr>
            <a:cxnSpLocks/>
            <a:stCxn id="46" idx="3"/>
          </p:cNvCxnSpPr>
          <p:nvPr/>
        </p:nvCxnSpPr>
        <p:spPr>
          <a:xfrm>
            <a:off x="2725208" y="5578550"/>
            <a:ext cx="328893" cy="54807"/>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81F770D1-48A1-466C-8C31-B1AE35EE40C7}"/>
              </a:ext>
            </a:extLst>
          </p:cNvPr>
          <p:cNvCxnSpPr>
            <a:cxnSpLocks/>
            <a:stCxn id="45" idx="0"/>
            <a:endCxn id="12" idx="2"/>
          </p:cNvCxnSpPr>
          <p:nvPr/>
        </p:nvCxnSpPr>
        <p:spPr>
          <a:xfrm flipV="1">
            <a:off x="2678644" y="5156304"/>
            <a:ext cx="741121" cy="980335"/>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895D9123-62B4-4624-AC9F-D174C02DDF49}"/>
              </a:ext>
            </a:extLst>
          </p:cNvPr>
          <p:cNvCxnSpPr>
            <a:cxnSpLocks/>
            <a:stCxn id="46" idx="0"/>
            <a:endCxn id="50" idx="2"/>
          </p:cNvCxnSpPr>
          <p:nvPr/>
        </p:nvCxnSpPr>
        <p:spPr>
          <a:xfrm flipH="1" flipV="1">
            <a:off x="1502741" y="4841470"/>
            <a:ext cx="577899" cy="552414"/>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707AC766-775C-4B85-A3AC-0116CFD61D17}"/>
              </a:ext>
            </a:extLst>
          </p:cNvPr>
          <p:cNvCxnSpPr>
            <a:cxnSpLocks/>
            <a:stCxn id="41" idx="0"/>
            <a:endCxn id="50" idx="2"/>
          </p:cNvCxnSpPr>
          <p:nvPr/>
        </p:nvCxnSpPr>
        <p:spPr>
          <a:xfrm flipV="1">
            <a:off x="768222" y="4841470"/>
            <a:ext cx="734519" cy="552414"/>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143DBE4A-6634-4DB4-8F35-3DA50202E157}"/>
              </a:ext>
            </a:extLst>
          </p:cNvPr>
          <p:cNvCxnSpPr>
            <a:cxnSpLocks/>
            <a:stCxn id="18" idx="2"/>
          </p:cNvCxnSpPr>
          <p:nvPr/>
        </p:nvCxnSpPr>
        <p:spPr>
          <a:xfrm>
            <a:off x="2103729" y="3151038"/>
            <a:ext cx="2213594" cy="1020651"/>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59FAAECD-2D4F-4542-8088-647ED4D26A49}"/>
              </a:ext>
            </a:extLst>
          </p:cNvPr>
          <p:cNvCxnSpPr>
            <a:cxnSpLocks/>
            <a:stCxn id="20" idx="2"/>
            <a:endCxn id="47" idx="0"/>
          </p:cNvCxnSpPr>
          <p:nvPr/>
        </p:nvCxnSpPr>
        <p:spPr>
          <a:xfrm flipH="1">
            <a:off x="1483507" y="3544761"/>
            <a:ext cx="310" cy="3132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53CF25C9-0032-4F90-BDAB-B4DEC6FFB57D}"/>
              </a:ext>
            </a:extLst>
          </p:cNvPr>
          <p:cNvCxnSpPr>
            <a:cxnSpLocks/>
            <a:stCxn id="18" idx="2"/>
            <a:endCxn id="20" idx="0"/>
          </p:cNvCxnSpPr>
          <p:nvPr/>
        </p:nvCxnSpPr>
        <p:spPr>
          <a:xfrm flipH="1">
            <a:off x="1483817" y="3151038"/>
            <a:ext cx="619912" cy="209057"/>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CEB3E882-AEE8-4230-BD01-74BED6D3D394}"/>
              </a:ext>
            </a:extLst>
          </p:cNvPr>
          <p:cNvCxnSpPr>
            <a:cxnSpLocks/>
            <a:stCxn id="49" idx="0"/>
            <a:endCxn id="47" idx="2"/>
          </p:cNvCxnSpPr>
          <p:nvPr/>
        </p:nvCxnSpPr>
        <p:spPr>
          <a:xfrm flipV="1">
            <a:off x="1281174" y="4042680"/>
            <a:ext cx="202333" cy="30762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0024299C-900A-43BC-AC7F-DECEA872F680}"/>
              </a:ext>
            </a:extLst>
          </p:cNvPr>
          <p:cNvCxnSpPr>
            <a:cxnSpLocks/>
          </p:cNvCxnSpPr>
          <p:nvPr/>
        </p:nvCxnSpPr>
        <p:spPr>
          <a:xfrm>
            <a:off x="591297" y="3083096"/>
            <a:ext cx="844890" cy="276999"/>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B1B94D9E-D2C3-4FA3-9D8B-B733CC7EEF21}"/>
              </a:ext>
            </a:extLst>
          </p:cNvPr>
          <p:cNvCxnSpPr>
            <a:cxnSpLocks/>
            <a:stCxn id="23" idx="2"/>
          </p:cNvCxnSpPr>
          <p:nvPr/>
        </p:nvCxnSpPr>
        <p:spPr>
          <a:xfrm flipH="1">
            <a:off x="1044743" y="2470850"/>
            <a:ext cx="236430" cy="744389"/>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DF2D7E9A-712B-413E-96FB-C9889E5E1EF3}"/>
              </a:ext>
            </a:extLst>
          </p:cNvPr>
          <p:cNvCxnSpPr>
            <a:cxnSpLocks/>
            <a:stCxn id="24" idx="2"/>
            <a:endCxn id="23" idx="0"/>
          </p:cNvCxnSpPr>
          <p:nvPr/>
        </p:nvCxnSpPr>
        <p:spPr>
          <a:xfrm>
            <a:off x="1281173" y="1907503"/>
            <a:ext cx="0" cy="286348"/>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8E0A698B-54F9-4607-9DDB-60DE75AB4825}"/>
              </a:ext>
            </a:extLst>
          </p:cNvPr>
          <p:cNvCxnSpPr>
            <a:cxnSpLocks/>
            <a:stCxn id="26" idx="2"/>
            <a:endCxn id="47" idx="0"/>
          </p:cNvCxnSpPr>
          <p:nvPr/>
        </p:nvCxnSpPr>
        <p:spPr>
          <a:xfrm flipH="1">
            <a:off x="1483507" y="2873841"/>
            <a:ext cx="2439797" cy="98417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DE29FC55-0FAF-4DC8-8D2F-EC3C4245FF8E}"/>
              </a:ext>
            </a:extLst>
          </p:cNvPr>
          <p:cNvCxnSpPr>
            <a:cxnSpLocks/>
            <a:stCxn id="42" idx="1"/>
            <a:endCxn id="6" idx="3"/>
          </p:cNvCxnSpPr>
          <p:nvPr/>
        </p:nvCxnSpPr>
        <p:spPr>
          <a:xfrm flipH="1" flipV="1">
            <a:off x="5399339" y="4448349"/>
            <a:ext cx="614053" cy="120334"/>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6D62D58E-E570-4BE6-8007-B9A73FDE9C4F}"/>
              </a:ext>
            </a:extLst>
          </p:cNvPr>
          <p:cNvCxnSpPr>
            <a:cxnSpLocks/>
            <a:stCxn id="55" idx="1"/>
          </p:cNvCxnSpPr>
          <p:nvPr/>
        </p:nvCxnSpPr>
        <p:spPr>
          <a:xfrm flipH="1">
            <a:off x="5752905" y="3928305"/>
            <a:ext cx="1010071" cy="589051"/>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A371770D-08A4-46FB-88E7-B9D8D18D8905}"/>
              </a:ext>
            </a:extLst>
          </p:cNvPr>
          <p:cNvCxnSpPr>
            <a:cxnSpLocks/>
            <a:stCxn id="35" idx="2"/>
            <a:endCxn id="37" idx="0"/>
          </p:cNvCxnSpPr>
          <p:nvPr/>
        </p:nvCxnSpPr>
        <p:spPr>
          <a:xfrm>
            <a:off x="7240162" y="2127513"/>
            <a:ext cx="0" cy="383425"/>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80" name="直線矢印コネクタ 79">
            <a:extLst>
              <a:ext uri="{FF2B5EF4-FFF2-40B4-BE49-F238E27FC236}">
                <a16:creationId xmlns:a16="http://schemas.microsoft.com/office/drawing/2014/main" id="{A7EE7E1F-C5C5-4D29-BC44-72394746155F}"/>
              </a:ext>
            </a:extLst>
          </p:cNvPr>
          <p:cNvCxnSpPr>
            <a:cxnSpLocks/>
            <a:stCxn id="37" idx="2"/>
            <a:endCxn id="40" idx="0"/>
          </p:cNvCxnSpPr>
          <p:nvPr/>
        </p:nvCxnSpPr>
        <p:spPr>
          <a:xfrm>
            <a:off x="7240162" y="2695604"/>
            <a:ext cx="1" cy="309982"/>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81" name="直線矢印コネクタ 80">
            <a:extLst>
              <a:ext uri="{FF2B5EF4-FFF2-40B4-BE49-F238E27FC236}">
                <a16:creationId xmlns:a16="http://schemas.microsoft.com/office/drawing/2014/main" id="{048244E1-C34B-43CD-AB00-129190AE0FF8}"/>
              </a:ext>
            </a:extLst>
          </p:cNvPr>
          <p:cNvCxnSpPr>
            <a:cxnSpLocks/>
            <a:stCxn id="47" idx="3"/>
            <a:endCxn id="25" idx="1"/>
          </p:cNvCxnSpPr>
          <p:nvPr/>
        </p:nvCxnSpPr>
        <p:spPr>
          <a:xfrm flipV="1">
            <a:off x="2636874" y="3328506"/>
            <a:ext cx="691120" cy="621841"/>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7DF3188A-BE47-435E-B8E0-D0EE6FA6D98F}"/>
              </a:ext>
            </a:extLst>
          </p:cNvPr>
          <p:cNvCxnSpPr>
            <a:cxnSpLocks/>
          </p:cNvCxnSpPr>
          <p:nvPr/>
        </p:nvCxnSpPr>
        <p:spPr>
          <a:xfrm flipH="1">
            <a:off x="5275733" y="5039281"/>
            <a:ext cx="971204" cy="374786"/>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sp>
        <p:nvSpPr>
          <p:cNvPr id="85" name="テキスト ボックス 84">
            <a:extLst>
              <a:ext uri="{FF2B5EF4-FFF2-40B4-BE49-F238E27FC236}">
                <a16:creationId xmlns:a16="http://schemas.microsoft.com/office/drawing/2014/main" id="{7A5E7D1D-1365-4726-841C-DDFDA7E31689}"/>
              </a:ext>
            </a:extLst>
          </p:cNvPr>
          <p:cNvSpPr txBox="1"/>
          <p:nvPr/>
        </p:nvSpPr>
        <p:spPr>
          <a:xfrm>
            <a:off x="480260" y="1820493"/>
            <a:ext cx="2608093" cy="2631490"/>
          </a:xfrm>
          <a:prstGeom prst="rect">
            <a:avLst/>
          </a:prstGeom>
          <a:solidFill>
            <a:schemeClr val="bg1"/>
          </a:solidFill>
          <a:ln>
            <a:solidFill>
              <a:schemeClr val="tx1"/>
            </a:solidFill>
          </a:ln>
        </p:spPr>
        <p:txBody>
          <a:bodyPr wrap="square" rtlCol="0">
            <a:spAutoFit/>
          </a:bodyPr>
          <a:lstStyle/>
          <a:p>
            <a:endParaRPr lang="en-US" altLang="ja-JP" sz="1100" dirty="0"/>
          </a:p>
          <a:p>
            <a:r>
              <a:rPr lang="en-US" altLang="ja-JP" sz="1100" dirty="0"/>
              <a:t>They said that by abolishing homework, we will have more </a:t>
            </a:r>
            <a:r>
              <a:rPr lang="en-US" altLang="ja-JP" sz="1100" dirty="0" err="1"/>
              <a:t>freetime</a:t>
            </a:r>
            <a:r>
              <a:rPr lang="en-US" altLang="ja-JP" sz="1100" dirty="0"/>
              <a:t>. ……………………</a:t>
            </a:r>
          </a:p>
          <a:p>
            <a:r>
              <a:rPr lang="en-US" altLang="ja-JP" sz="1100" dirty="0"/>
              <a:t>……………………………………………………………..... …………………………………………………………….....</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p:txBody>
      </p:sp>
      <p:sp>
        <p:nvSpPr>
          <p:cNvPr id="86" name="テキスト ボックス 85">
            <a:extLst>
              <a:ext uri="{FF2B5EF4-FFF2-40B4-BE49-F238E27FC236}">
                <a16:creationId xmlns:a16="http://schemas.microsoft.com/office/drawing/2014/main" id="{BDE3591F-FFFF-43CC-AE3E-A783D5CDE9D4}"/>
              </a:ext>
            </a:extLst>
          </p:cNvPr>
          <p:cNvSpPr txBox="1"/>
          <p:nvPr/>
        </p:nvSpPr>
        <p:spPr>
          <a:xfrm>
            <a:off x="405473" y="1418675"/>
            <a:ext cx="2289025" cy="369332"/>
          </a:xfrm>
          <a:prstGeom prst="rect">
            <a:avLst/>
          </a:prstGeom>
          <a:noFill/>
        </p:spPr>
        <p:txBody>
          <a:bodyPr wrap="none" rtlCol="0">
            <a:spAutoFit/>
          </a:bodyPr>
          <a:lstStyle/>
          <a:p>
            <a:r>
              <a:rPr kumimoji="1" lang="en-US" altLang="ja-JP" b="1" dirty="0"/>
              <a:t>Input: </a:t>
            </a:r>
            <a:r>
              <a:rPr kumimoji="1" lang="en-US" altLang="ja-JP" dirty="0"/>
              <a:t>New LO Speech</a:t>
            </a:r>
            <a:endParaRPr kumimoji="1" lang="ja-JP" altLang="en-US" dirty="0"/>
          </a:p>
        </p:txBody>
      </p:sp>
      <p:cxnSp>
        <p:nvCxnSpPr>
          <p:cNvPr id="15" name="直線矢印コネクタ 14">
            <a:extLst>
              <a:ext uri="{FF2B5EF4-FFF2-40B4-BE49-F238E27FC236}">
                <a16:creationId xmlns:a16="http://schemas.microsoft.com/office/drawing/2014/main" id="{4D877EF1-1FB0-42D0-ADFF-BA77389378FD}"/>
              </a:ext>
            </a:extLst>
          </p:cNvPr>
          <p:cNvCxnSpPr>
            <a:cxnSpLocks/>
            <a:stCxn id="12" idx="0"/>
            <a:endCxn id="6" idx="2"/>
          </p:cNvCxnSpPr>
          <p:nvPr/>
        </p:nvCxnSpPr>
        <p:spPr>
          <a:xfrm flipV="1">
            <a:off x="3419765" y="4586848"/>
            <a:ext cx="891163" cy="29245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7" name="正方形/長方形 86">
            <a:extLst>
              <a:ext uri="{FF2B5EF4-FFF2-40B4-BE49-F238E27FC236}">
                <a16:creationId xmlns:a16="http://schemas.microsoft.com/office/drawing/2014/main" id="{C1FECD22-A638-4BA9-8412-8786A24E0EA5}"/>
              </a:ext>
            </a:extLst>
          </p:cNvPr>
          <p:cNvSpPr/>
          <p:nvPr/>
        </p:nvSpPr>
        <p:spPr>
          <a:xfrm>
            <a:off x="6938891" y="6113933"/>
            <a:ext cx="2029672" cy="373870"/>
          </a:xfrm>
          <a:prstGeom prst="rect">
            <a:avLst/>
          </a:prstGeom>
          <a:solidFill>
            <a:srgbClr val="FF3399">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8E4F0277-850C-4A8D-8D97-41FC9C60320D}"/>
              </a:ext>
            </a:extLst>
          </p:cNvPr>
          <p:cNvSpPr/>
          <p:nvPr/>
        </p:nvSpPr>
        <p:spPr>
          <a:xfrm>
            <a:off x="6186462" y="5548858"/>
            <a:ext cx="2029672" cy="373870"/>
          </a:xfrm>
          <a:prstGeom prst="rect">
            <a:avLst/>
          </a:prstGeom>
          <a:solidFill>
            <a:srgbClr val="FF3399">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矢印コネクタ 88">
            <a:extLst>
              <a:ext uri="{FF2B5EF4-FFF2-40B4-BE49-F238E27FC236}">
                <a16:creationId xmlns:a16="http://schemas.microsoft.com/office/drawing/2014/main" id="{AE8C8B1B-AD91-40A2-8ED1-BC86A17E1E96}"/>
              </a:ext>
            </a:extLst>
          </p:cNvPr>
          <p:cNvCxnSpPr>
            <a:cxnSpLocks/>
            <a:stCxn id="87" idx="1"/>
            <a:endCxn id="13" idx="3"/>
          </p:cNvCxnSpPr>
          <p:nvPr/>
        </p:nvCxnSpPr>
        <p:spPr>
          <a:xfrm flipH="1">
            <a:off x="5486680" y="6300868"/>
            <a:ext cx="1452211" cy="122543"/>
          </a:xfrm>
          <a:prstGeom prst="straightConnector1">
            <a:avLst/>
          </a:prstGeom>
          <a:ln w="38100">
            <a:solidFill>
              <a:srgbClr val="FF3399"/>
            </a:solidFill>
            <a:prstDash val="sysDash"/>
            <a:tailEnd type="oval"/>
          </a:ln>
        </p:spPr>
        <p:style>
          <a:lnRef idx="1">
            <a:schemeClr val="dk1"/>
          </a:lnRef>
          <a:fillRef idx="0">
            <a:schemeClr val="dk1"/>
          </a:fillRef>
          <a:effectRef idx="0">
            <a:schemeClr val="dk1"/>
          </a:effectRef>
          <a:fontRef idx="minor">
            <a:schemeClr val="tx1"/>
          </a:fontRef>
        </p:style>
      </p:cxnSp>
      <p:sp>
        <p:nvSpPr>
          <p:cNvPr id="93" name="フリーフォーム: 図形 92">
            <a:extLst>
              <a:ext uri="{FF2B5EF4-FFF2-40B4-BE49-F238E27FC236}">
                <a16:creationId xmlns:a16="http://schemas.microsoft.com/office/drawing/2014/main" id="{5015B1F4-F6F0-4EB0-9853-B153A99823A4}"/>
              </a:ext>
            </a:extLst>
          </p:cNvPr>
          <p:cNvSpPr/>
          <p:nvPr/>
        </p:nvSpPr>
        <p:spPr>
          <a:xfrm>
            <a:off x="3163661" y="5240865"/>
            <a:ext cx="5912215" cy="1568664"/>
          </a:xfrm>
          <a:custGeom>
            <a:avLst/>
            <a:gdLst>
              <a:gd name="connsiteX0" fmla="*/ 2981958 w 5912215"/>
              <a:gd name="connsiteY0" fmla="*/ 75414 h 1568664"/>
              <a:gd name="connsiteX1" fmla="*/ 2737409 w 5912215"/>
              <a:gd name="connsiteY1" fmla="*/ 564512 h 1568664"/>
              <a:gd name="connsiteX2" fmla="*/ 371665 w 5912215"/>
              <a:gd name="connsiteY2" fmla="*/ 809061 h 1568664"/>
              <a:gd name="connsiteX3" fmla="*/ 472674 w 5912215"/>
              <a:gd name="connsiteY3" fmla="*/ 1537391 h 1568664"/>
              <a:gd name="connsiteX4" fmla="*/ 4826706 w 5912215"/>
              <a:gd name="connsiteY4" fmla="*/ 1431065 h 1568664"/>
              <a:gd name="connsiteX5" fmla="*/ 5773004 w 5912215"/>
              <a:gd name="connsiteY5" fmla="*/ 1388535 h 1568664"/>
              <a:gd name="connsiteX6" fmla="*/ 5858065 w 5912215"/>
              <a:gd name="connsiteY6" fmla="*/ 803744 h 1568664"/>
              <a:gd name="connsiteX7" fmla="*/ 5294539 w 5912215"/>
              <a:gd name="connsiteY7" fmla="*/ 612358 h 1568664"/>
              <a:gd name="connsiteX8" fmla="*/ 5012776 w 5912215"/>
              <a:gd name="connsiteY8" fmla="*/ 54149 h 1568664"/>
              <a:gd name="connsiteX9" fmla="*/ 2981958 w 5912215"/>
              <a:gd name="connsiteY9" fmla="*/ 75414 h 156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2215" h="1568664">
                <a:moveTo>
                  <a:pt x="2981958" y="75414"/>
                </a:moveTo>
                <a:cubicBezTo>
                  <a:pt x="2602730" y="160474"/>
                  <a:pt x="3172458" y="442238"/>
                  <a:pt x="2737409" y="564512"/>
                </a:cubicBezTo>
                <a:cubicBezTo>
                  <a:pt x="2302360" y="686787"/>
                  <a:pt x="749121" y="646915"/>
                  <a:pt x="371665" y="809061"/>
                </a:cubicBezTo>
                <a:cubicBezTo>
                  <a:pt x="-5791" y="971207"/>
                  <a:pt x="-269833" y="1433724"/>
                  <a:pt x="472674" y="1537391"/>
                </a:cubicBezTo>
                <a:cubicBezTo>
                  <a:pt x="1215181" y="1641058"/>
                  <a:pt x="3943318" y="1455874"/>
                  <a:pt x="4826706" y="1431065"/>
                </a:cubicBezTo>
                <a:cubicBezTo>
                  <a:pt x="5710094" y="1406256"/>
                  <a:pt x="5601111" y="1493088"/>
                  <a:pt x="5773004" y="1388535"/>
                </a:cubicBezTo>
                <a:cubicBezTo>
                  <a:pt x="5944897" y="1283982"/>
                  <a:pt x="5937809" y="933107"/>
                  <a:pt x="5858065" y="803744"/>
                </a:cubicBezTo>
                <a:cubicBezTo>
                  <a:pt x="5778321" y="674381"/>
                  <a:pt x="5435420" y="737290"/>
                  <a:pt x="5294539" y="612358"/>
                </a:cubicBezTo>
                <a:cubicBezTo>
                  <a:pt x="5153658" y="487426"/>
                  <a:pt x="5399978" y="139209"/>
                  <a:pt x="5012776" y="54149"/>
                </a:cubicBezTo>
                <a:cubicBezTo>
                  <a:pt x="4625574" y="-30911"/>
                  <a:pt x="3361186" y="-9646"/>
                  <a:pt x="2981958" y="75414"/>
                </a:cubicBezTo>
                <a:close/>
              </a:path>
            </a:pathLst>
          </a:cu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25FD89E3-D8E4-4EF4-AFC1-3DE963228B08}"/>
              </a:ext>
            </a:extLst>
          </p:cNvPr>
          <p:cNvSpPr txBox="1"/>
          <p:nvPr/>
        </p:nvSpPr>
        <p:spPr>
          <a:xfrm>
            <a:off x="5326887" y="4445765"/>
            <a:ext cx="646331" cy="369332"/>
          </a:xfrm>
          <a:prstGeom prst="rect">
            <a:avLst/>
          </a:prstGeom>
          <a:solidFill>
            <a:schemeClr val="bg1"/>
          </a:solidFill>
          <a:ln>
            <a:solidFill>
              <a:schemeClr val="tx1"/>
            </a:solidFill>
          </a:ln>
        </p:spPr>
        <p:txBody>
          <a:bodyPr wrap="none" rtlCol="0">
            <a:spAutoFit/>
          </a:bodyPr>
          <a:lstStyle/>
          <a:p>
            <a:r>
              <a:rPr kumimoji="1" lang="ja-JP" altLang="en-US" dirty="0"/>
              <a:t>主張</a:t>
            </a:r>
          </a:p>
        </p:txBody>
      </p:sp>
      <p:sp>
        <p:nvSpPr>
          <p:cNvPr id="95" name="テキスト ボックス 94">
            <a:extLst>
              <a:ext uri="{FF2B5EF4-FFF2-40B4-BE49-F238E27FC236}">
                <a16:creationId xmlns:a16="http://schemas.microsoft.com/office/drawing/2014/main" id="{9274C634-5A1C-4AE4-BCF6-F900B5E71FD6}"/>
              </a:ext>
            </a:extLst>
          </p:cNvPr>
          <p:cNvSpPr txBox="1"/>
          <p:nvPr/>
        </p:nvSpPr>
        <p:spPr>
          <a:xfrm>
            <a:off x="4803362" y="5699371"/>
            <a:ext cx="415498" cy="369332"/>
          </a:xfrm>
          <a:prstGeom prst="rect">
            <a:avLst/>
          </a:prstGeom>
          <a:solidFill>
            <a:schemeClr val="bg1"/>
          </a:solidFill>
          <a:ln>
            <a:solidFill>
              <a:schemeClr val="tx1"/>
            </a:solidFill>
          </a:ln>
        </p:spPr>
        <p:txBody>
          <a:bodyPr wrap="none" rtlCol="0">
            <a:spAutoFit/>
          </a:bodyPr>
          <a:lstStyle/>
          <a:p>
            <a:r>
              <a:rPr kumimoji="1" lang="ja-JP" altLang="en-US" dirty="0"/>
              <a:t>例</a:t>
            </a:r>
          </a:p>
        </p:txBody>
      </p:sp>
      <p:sp>
        <p:nvSpPr>
          <p:cNvPr id="96" name="思考の吹き出し: 雲形 95">
            <a:extLst>
              <a:ext uri="{FF2B5EF4-FFF2-40B4-BE49-F238E27FC236}">
                <a16:creationId xmlns:a16="http://schemas.microsoft.com/office/drawing/2014/main" id="{BB58C5A2-5F86-43B8-A74F-CF2079172FA2}"/>
              </a:ext>
            </a:extLst>
          </p:cNvPr>
          <p:cNvSpPr/>
          <p:nvPr/>
        </p:nvSpPr>
        <p:spPr>
          <a:xfrm>
            <a:off x="975931" y="5445765"/>
            <a:ext cx="3628394" cy="794442"/>
          </a:xfrm>
          <a:prstGeom prst="cloudCallout">
            <a:avLst>
              <a:gd name="adj1" fmla="val 22906"/>
              <a:gd name="adj2" fmla="val 66874"/>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9FF57B52-D4D1-47AA-8F86-72FDD9F8395A}"/>
              </a:ext>
            </a:extLst>
          </p:cNvPr>
          <p:cNvSpPr/>
          <p:nvPr/>
        </p:nvSpPr>
        <p:spPr>
          <a:xfrm>
            <a:off x="1441168" y="5592588"/>
            <a:ext cx="2732762" cy="461665"/>
          </a:xfrm>
          <a:prstGeom prst="rect">
            <a:avLst/>
          </a:prstGeom>
        </p:spPr>
        <p:txBody>
          <a:bodyPr wrap="square">
            <a:spAutoFit/>
          </a:bodyPr>
          <a:lstStyle/>
          <a:p>
            <a:r>
              <a:rPr kumimoji="1" lang="ja-JP" altLang="en-US" sz="1200" dirty="0">
                <a:latin typeface="Meiryo UI" panose="020B0604030504040204" pitchFamily="50" charset="-128"/>
                <a:ea typeface="Meiryo UI" panose="020B0604030504040204" pitchFamily="50" charset="-128"/>
              </a:rPr>
              <a:t>実例に対する反論に加えて、</a:t>
            </a:r>
            <a:r>
              <a:rPr kumimoji="1" lang="en-US" altLang="ja-JP" sz="1200" dirty="0">
                <a:latin typeface="Meiryo UI" panose="020B0604030504040204" pitchFamily="50" charset="-128"/>
                <a:ea typeface="Meiryo UI" panose="020B0604030504040204" pitchFamily="50" charset="-128"/>
              </a:rPr>
              <a:t>PM</a:t>
            </a:r>
            <a:r>
              <a:rPr kumimoji="1" lang="ja-JP" altLang="en-US" sz="1200" dirty="0">
                <a:latin typeface="Meiryo UI" panose="020B0604030504040204" pitchFamily="50" charset="-128"/>
                <a:ea typeface="Meiryo UI" panose="020B0604030504040204" pitchFamily="50" charset="-128"/>
              </a:rPr>
              <a:t>の主張にも反論ができると良いでしょう。</a:t>
            </a:r>
          </a:p>
        </p:txBody>
      </p:sp>
    </p:spTree>
    <p:extLst>
      <p:ext uri="{BB962C8B-B14F-4D97-AF65-F5344CB8AC3E}">
        <p14:creationId xmlns:p14="http://schemas.microsoft.com/office/powerpoint/2010/main" val="230558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正方形/長方形 93">
            <a:extLst>
              <a:ext uri="{FF2B5EF4-FFF2-40B4-BE49-F238E27FC236}">
                <a16:creationId xmlns:a16="http://schemas.microsoft.com/office/drawing/2014/main" id="{AA7B83E1-9107-4554-853C-BFA0B636A6FA}"/>
              </a:ext>
            </a:extLst>
          </p:cNvPr>
          <p:cNvSpPr/>
          <p:nvPr/>
        </p:nvSpPr>
        <p:spPr>
          <a:xfrm>
            <a:off x="3690003" y="1959606"/>
            <a:ext cx="2258659" cy="369332"/>
          </a:xfrm>
          <a:prstGeom prst="rect">
            <a:avLst/>
          </a:prstGeom>
          <a:solidFill>
            <a:srgbClr val="FF3399">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3ABB0031-5978-4BE9-9A22-6B5B10454B72}"/>
              </a:ext>
            </a:extLst>
          </p:cNvPr>
          <p:cNvSpPr/>
          <p:nvPr/>
        </p:nvSpPr>
        <p:spPr>
          <a:xfrm>
            <a:off x="3658062" y="1959607"/>
            <a:ext cx="2290600"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homework is a kind of review and feedback for students who have learned knowledge on the same day, to deepen their impression of knowledge</a:t>
            </a:r>
            <a:endParaRPr lang="ja-JP" altLang="en-US" sz="600" dirty="0">
              <a:solidFill>
                <a:srgbClr val="FF3399"/>
              </a:solidFill>
            </a:endParaRPr>
          </a:p>
        </p:txBody>
      </p:sp>
      <p:sp>
        <p:nvSpPr>
          <p:cNvPr id="91" name="正方形/長方形 90">
            <a:extLst>
              <a:ext uri="{FF2B5EF4-FFF2-40B4-BE49-F238E27FC236}">
                <a16:creationId xmlns:a16="http://schemas.microsoft.com/office/drawing/2014/main" id="{088C12AD-3726-4A02-BE7D-09B69740A6B0}"/>
              </a:ext>
            </a:extLst>
          </p:cNvPr>
          <p:cNvSpPr/>
          <p:nvPr/>
        </p:nvSpPr>
        <p:spPr>
          <a:xfrm>
            <a:off x="3306781" y="3236054"/>
            <a:ext cx="1948953" cy="199463"/>
          </a:xfrm>
          <a:prstGeom prst="rect">
            <a:avLst/>
          </a:prstGeom>
          <a:solidFill>
            <a:srgbClr val="FF3399">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22CAAE8-6B71-4029-ABE3-7AC42F01BC02}"/>
              </a:ext>
            </a:extLst>
          </p:cNvPr>
          <p:cNvSpPr>
            <a:spLocks noGrp="1"/>
          </p:cNvSpPr>
          <p:nvPr>
            <p:ph type="title"/>
          </p:nvPr>
        </p:nvSpPr>
        <p:spPr/>
        <p:txBody>
          <a:bodyPr>
            <a:normAutofit/>
          </a:bodyPr>
          <a:lstStyle/>
          <a:p>
            <a:r>
              <a:rPr kumimoji="1" lang="ja-JP" altLang="en-US" dirty="0"/>
              <a:t>「</a:t>
            </a:r>
            <a:r>
              <a:rPr lang="ja-JP" altLang="en-US" dirty="0"/>
              <a:t>相手の主張の誤解</a:t>
            </a:r>
            <a:r>
              <a:rPr kumimoji="1" lang="ja-JP" altLang="en-US" dirty="0"/>
              <a:t>」</a:t>
            </a:r>
            <a:r>
              <a:rPr lang="ja-JP" altLang="en-US" dirty="0"/>
              <a:t>の実現方法</a:t>
            </a:r>
            <a:endParaRPr kumimoji="1" lang="ja-JP" altLang="en-US" dirty="0"/>
          </a:p>
        </p:txBody>
      </p:sp>
      <p:sp>
        <p:nvSpPr>
          <p:cNvPr id="5" name="正方形/長方形 4">
            <a:extLst>
              <a:ext uri="{FF2B5EF4-FFF2-40B4-BE49-F238E27FC236}">
                <a16:creationId xmlns:a16="http://schemas.microsoft.com/office/drawing/2014/main" id="{A77983EC-558A-4C96-8E04-708FF3895703}"/>
              </a:ext>
            </a:extLst>
          </p:cNvPr>
          <p:cNvSpPr/>
          <p:nvPr/>
        </p:nvSpPr>
        <p:spPr>
          <a:xfrm>
            <a:off x="3611081" y="3822892"/>
            <a:ext cx="1399973" cy="184666"/>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Homework should be abolished</a:t>
            </a:r>
            <a:endParaRPr lang="en-US" altLang="ja-JP" sz="600" b="0" dirty="0">
              <a:effectLst/>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AECE7F88-91D2-4E8D-8E8D-6B43A9EEEDB8}"/>
              </a:ext>
            </a:extLst>
          </p:cNvPr>
          <p:cNvSpPr/>
          <p:nvPr/>
        </p:nvSpPr>
        <p:spPr>
          <a:xfrm>
            <a:off x="3222516" y="4309849"/>
            <a:ext cx="2176823" cy="276999"/>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We believe that if homework were to be abolished, we could have more free time. </a:t>
            </a:r>
          </a:p>
        </p:txBody>
      </p:sp>
      <p:sp>
        <p:nvSpPr>
          <p:cNvPr id="7" name="正方形/長方形 6">
            <a:extLst>
              <a:ext uri="{FF2B5EF4-FFF2-40B4-BE49-F238E27FC236}">
                <a16:creationId xmlns:a16="http://schemas.microsoft.com/office/drawing/2014/main" id="{2C115FDC-A0D3-412B-8B6C-DCE2B16F88C7}"/>
              </a:ext>
            </a:extLst>
          </p:cNvPr>
          <p:cNvSpPr/>
          <p:nvPr/>
        </p:nvSpPr>
        <p:spPr>
          <a:xfrm>
            <a:off x="4482265" y="4901698"/>
            <a:ext cx="1416866" cy="276999"/>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It is not healthy (if we could not have free time)</a:t>
            </a:r>
            <a:endParaRPr lang="ja-JP" altLang="en-US" sz="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2A7DDF65-C360-4E0E-B14F-18EDB81BDA9A}"/>
              </a:ext>
            </a:extLst>
          </p:cNvPr>
          <p:cNvSpPr/>
          <p:nvPr/>
        </p:nvSpPr>
        <p:spPr>
          <a:xfrm>
            <a:off x="4245474" y="5414068"/>
            <a:ext cx="1890448"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11" name="直線矢印コネクタ 10">
            <a:extLst>
              <a:ext uri="{FF2B5EF4-FFF2-40B4-BE49-F238E27FC236}">
                <a16:creationId xmlns:a16="http://schemas.microsoft.com/office/drawing/2014/main" id="{E4DCFC9A-33DC-4678-9151-CEBC4F2A0512}"/>
              </a:ext>
            </a:extLst>
          </p:cNvPr>
          <p:cNvCxnSpPr>
            <a:cxnSpLocks/>
            <a:stCxn id="8" idx="0"/>
            <a:endCxn id="7" idx="2"/>
          </p:cNvCxnSpPr>
          <p:nvPr/>
        </p:nvCxnSpPr>
        <p:spPr>
          <a:xfrm flipV="1">
            <a:off x="5190698" y="5178697"/>
            <a:ext cx="0" cy="23537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5F319698-9382-4C31-A56B-6C5C517AC2EB}"/>
              </a:ext>
            </a:extLst>
          </p:cNvPr>
          <p:cNvSpPr/>
          <p:nvPr/>
        </p:nvSpPr>
        <p:spPr>
          <a:xfrm>
            <a:off x="2410799" y="4879305"/>
            <a:ext cx="2017932" cy="276999"/>
          </a:xfrm>
          <a:prstGeom prst="rect">
            <a:avLst/>
          </a:prstGeom>
        </p:spPr>
        <p:txBody>
          <a:bodyPr wrap="square">
            <a:spAutoFit/>
          </a:bodyPr>
          <a:lstStyle/>
          <a:p>
            <a:r>
              <a:rPr lang="en-US" altLang="ja-JP" sz="600" dirty="0">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13" name="正方形/長方形 12">
            <a:extLst>
              <a:ext uri="{FF2B5EF4-FFF2-40B4-BE49-F238E27FC236}">
                <a16:creationId xmlns:a16="http://schemas.microsoft.com/office/drawing/2014/main" id="{B976C6E6-1DB0-4C98-882E-0E8ADEEA38D2}"/>
              </a:ext>
            </a:extLst>
          </p:cNvPr>
          <p:cNvSpPr/>
          <p:nvPr/>
        </p:nvSpPr>
        <p:spPr>
          <a:xfrm>
            <a:off x="3643574" y="6100245"/>
            <a:ext cx="1843106" cy="646331"/>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14" name="正方形/長方形 13">
            <a:extLst>
              <a:ext uri="{FF2B5EF4-FFF2-40B4-BE49-F238E27FC236}">
                <a16:creationId xmlns:a16="http://schemas.microsoft.com/office/drawing/2014/main" id="{B07A3A66-5D0F-4DDB-9C45-D1CAE3003940}"/>
              </a:ext>
            </a:extLst>
          </p:cNvPr>
          <p:cNvSpPr/>
          <p:nvPr/>
        </p:nvSpPr>
        <p:spPr>
          <a:xfrm>
            <a:off x="5495192" y="6123176"/>
            <a:ext cx="1133644" cy="184666"/>
          </a:xfrm>
          <a:prstGeom prst="rect">
            <a:avLst/>
          </a:prstGeom>
        </p:spPr>
        <p:txBody>
          <a:bodyPr wrap="non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 have a lot of homework</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CA2DA635-813A-49A3-8C30-19B48E842883}"/>
              </a:ext>
            </a:extLst>
          </p:cNvPr>
          <p:cNvCxnSpPr>
            <a:cxnSpLocks/>
            <a:stCxn id="13" idx="0"/>
            <a:endCxn id="8" idx="2"/>
          </p:cNvCxnSpPr>
          <p:nvPr/>
        </p:nvCxnSpPr>
        <p:spPr>
          <a:xfrm flipV="1">
            <a:off x="4565127" y="5783400"/>
            <a:ext cx="625571" cy="316845"/>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3ACC731A-F50E-40B1-A835-9188A59AFD89}"/>
              </a:ext>
            </a:extLst>
          </p:cNvPr>
          <p:cNvCxnSpPr>
            <a:cxnSpLocks/>
            <a:stCxn id="14" idx="0"/>
            <a:endCxn id="8" idx="2"/>
          </p:cNvCxnSpPr>
          <p:nvPr/>
        </p:nvCxnSpPr>
        <p:spPr>
          <a:xfrm flipH="1" flipV="1">
            <a:off x="5190698" y="5783400"/>
            <a:ext cx="871316" cy="339776"/>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0E9C3A52-43FA-4644-BC3B-51E2103FF505}"/>
              </a:ext>
            </a:extLst>
          </p:cNvPr>
          <p:cNvSpPr/>
          <p:nvPr/>
        </p:nvSpPr>
        <p:spPr>
          <a:xfrm>
            <a:off x="1248652" y="2689373"/>
            <a:ext cx="1710153" cy="461665"/>
          </a:xfrm>
          <a:prstGeom prst="rect">
            <a:avLst/>
          </a:prstGeom>
        </p:spPr>
        <p:txBody>
          <a:bodyPr wrap="squar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what students will do during free time is just playing games and chatting using SNS in most cases or just sleeping as they said</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1BAB7AF1-3D48-465F-ACB0-4650A164E6D1}"/>
              </a:ext>
            </a:extLst>
          </p:cNvPr>
          <p:cNvSpPr/>
          <p:nvPr/>
        </p:nvSpPr>
        <p:spPr>
          <a:xfrm>
            <a:off x="1935063" y="2018886"/>
            <a:ext cx="1067921" cy="184666"/>
          </a:xfrm>
          <a:prstGeom prst="rect">
            <a:avLst/>
          </a:prstGeom>
        </p:spPr>
        <p:txBody>
          <a:bodyPr wrap="non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human is lazy in nature</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26187A12-5FC2-41EA-95AA-5F6B1AA5D66C}"/>
              </a:ext>
            </a:extLst>
          </p:cNvPr>
          <p:cNvSpPr/>
          <p:nvPr/>
        </p:nvSpPr>
        <p:spPr>
          <a:xfrm>
            <a:off x="666120" y="3360095"/>
            <a:ext cx="1635393" cy="184666"/>
          </a:xfrm>
          <a:prstGeom prst="rect">
            <a:avLst/>
          </a:prstGeom>
        </p:spPr>
        <p:txBody>
          <a:bodyPr wrap="squar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many students will not study at home</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9B9154D9-BAC8-487B-8B77-B4A27B105C27}"/>
              </a:ext>
            </a:extLst>
          </p:cNvPr>
          <p:cNvSpPr/>
          <p:nvPr/>
        </p:nvSpPr>
        <p:spPr>
          <a:xfrm>
            <a:off x="1935063" y="2120499"/>
            <a:ext cx="1484702" cy="184666"/>
          </a:xfrm>
          <a:prstGeom prst="rect">
            <a:avLst/>
          </a:prstGeom>
        </p:spPr>
        <p:txBody>
          <a:bodyPr wrap="non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Doing hard thing is usually difficult</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27728AD8-EAFF-473B-AAFF-A5505DE3C00A}"/>
              </a:ext>
            </a:extLst>
          </p:cNvPr>
          <p:cNvSpPr/>
          <p:nvPr/>
        </p:nvSpPr>
        <p:spPr>
          <a:xfrm>
            <a:off x="29202" y="2713764"/>
            <a:ext cx="1219450" cy="369332"/>
          </a:xfrm>
          <a:prstGeom prst="rect">
            <a:avLst/>
          </a:prstGeom>
        </p:spPr>
        <p:txBody>
          <a:bodyPr wrap="square">
            <a:spAutoFit/>
          </a:bodyPr>
          <a:lstStyle/>
          <a:p>
            <a:r>
              <a:rPr lang="en-US" altLang="ja-JP" sz="600" kern="100" dirty="0">
                <a:solidFill>
                  <a:schemeClr val="bg1">
                    <a:lumMod val="75000"/>
                  </a:schemeClr>
                </a:solidFill>
                <a:latin typeface="Meiryo UI" panose="020B0604030504040204" pitchFamily="50" charset="-128"/>
                <a:ea typeface="Meiryo UI" panose="020B0604030504040204" pitchFamily="50" charset="-128"/>
                <a:cs typeface="Times New Roman" panose="02020603050405020304" pitchFamily="18" charset="0"/>
              </a:rPr>
              <a:t>some students maybe study what they want to learn</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0FCB1F60-0737-44B9-AF3F-EF8505444C6F}"/>
              </a:ext>
            </a:extLst>
          </p:cNvPr>
          <p:cNvSpPr/>
          <p:nvPr/>
        </p:nvSpPr>
        <p:spPr>
          <a:xfrm>
            <a:off x="519905" y="2193851"/>
            <a:ext cx="1522535"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 problem is for those kids who can’t study by themselves</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B6E69A21-9535-4658-B6BA-79BFF1E86644}"/>
              </a:ext>
            </a:extLst>
          </p:cNvPr>
          <p:cNvSpPr/>
          <p:nvPr/>
        </p:nvSpPr>
        <p:spPr>
          <a:xfrm>
            <a:off x="428176" y="1538171"/>
            <a:ext cx="1705994"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Imagine, elementary school students, they don’t know what study is important and how to do that</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6D507943-D5EA-4515-8044-367F5FB58C35}"/>
              </a:ext>
            </a:extLst>
          </p:cNvPr>
          <p:cNvSpPr/>
          <p:nvPr/>
        </p:nvSpPr>
        <p:spPr>
          <a:xfrm>
            <a:off x="3327994" y="3236173"/>
            <a:ext cx="1964157"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Some of you may think homework is worthless</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1DE1FE7F-FBAF-4B14-A346-80C053F46DCB}"/>
              </a:ext>
            </a:extLst>
          </p:cNvPr>
          <p:cNvSpPr/>
          <p:nvPr/>
        </p:nvSpPr>
        <p:spPr>
          <a:xfrm>
            <a:off x="2941225" y="2504509"/>
            <a:ext cx="1964157"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giving homework meaning giving the opportunity to study is much more meaningful than do nothing or doing addictive games</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cxnSp>
        <p:nvCxnSpPr>
          <p:cNvPr id="27" name="直線矢印コネクタ 26">
            <a:extLst>
              <a:ext uri="{FF2B5EF4-FFF2-40B4-BE49-F238E27FC236}">
                <a16:creationId xmlns:a16="http://schemas.microsoft.com/office/drawing/2014/main" id="{E25087D3-54E5-4A95-B399-C7411F0946E0}"/>
              </a:ext>
            </a:extLst>
          </p:cNvPr>
          <p:cNvCxnSpPr>
            <a:cxnSpLocks/>
            <a:stCxn id="26" idx="2"/>
            <a:endCxn id="25" idx="0"/>
          </p:cNvCxnSpPr>
          <p:nvPr/>
        </p:nvCxnSpPr>
        <p:spPr>
          <a:xfrm>
            <a:off x="3923304" y="2873841"/>
            <a:ext cx="386769" cy="362332"/>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E17EDC7A-4A41-4DB7-8836-1CF9A5D16CAA}"/>
              </a:ext>
            </a:extLst>
          </p:cNvPr>
          <p:cNvSpPr txBox="1"/>
          <p:nvPr/>
        </p:nvSpPr>
        <p:spPr>
          <a:xfrm>
            <a:off x="6897115" y="6113932"/>
            <a:ext cx="2193833" cy="276999"/>
          </a:xfrm>
          <a:prstGeom prst="rect">
            <a:avLst/>
          </a:prstGeom>
          <a:noFill/>
        </p:spPr>
        <p:txBody>
          <a:bodyPr wrap="square" rtlCol="0">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For example, I have extra class after school, so I do my homework at school during the brake time.</a:t>
            </a:r>
            <a:endParaRPr kumimoji="1"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86B29315-2FB4-4362-A229-124B0798E7B2}"/>
              </a:ext>
            </a:extLst>
          </p:cNvPr>
          <p:cNvSpPr txBox="1"/>
          <p:nvPr/>
        </p:nvSpPr>
        <p:spPr>
          <a:xfrm>
            <a:off x="6897115" y="6304407"/>
            <a:ext cx="2193833" cy="184666"/>
          </a:xfrm>
          <a:prstGeom prst="rect">
            <a:avLst/>
          </a:prstGeom>
          <a:noFill/>
        </p:spPr>
        <p:txBody>
          <a:bodyPr wrap="square" rtlCol="0">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By doing like this, l get 8 hours' sleep every day.</a:t>
            </a:r>
            <a:endParaRPr kumimoji="1"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6B4BF95E-BEB4-4625-AA3D-61B794817321}"/>
              </a:ext>
            </a:extLst>
          </p:cNvPr>
          <p:cNvSpPr txBox="1"/>
          <p:nvPr/>
        </p:nvSpPr>
        <p:spPr>
          <a:xfrm>
            <a:off x="6246937" y="4900781"/>
            <a:ext cx="1645388" cy="276999"/>
          </a:xfrm>
          <a:prstGeom prst="rect">
            <a:avLst/>
          </a:prstGeom>
          <a:noFill/>
        </p:spPr>
        <p:txBody>
          <a:bodyPr wrap="square" rtlCol="0">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That means that homework doesn't affect our sleep time.</a:t>
            </a:r>
            <a:endParaRPr kumimoji="1"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585E1961-86B5-4088-BE4D-747680F4B635}"/>
              </a:ext>
            </a:extLst>
          </p:cNvPr>
          <p:cNvCxnSpPr>
            <a:cxnSpLocks/>
            <a:stCxn id="28" idx="0"/>
            <a:endCxn id="54" idx="2"/>
          </p:cNvCxnSpPr>
          <p:nvPr/>
        </p:nvCxnSpPr>
        <p:spPr>
          <a:xfrm flipH="1" flipV="1">
            <a:off x="7634137" y="4248890"/>
            <a:ext cx="359895" cy="1865042"/>
          </a:xfrm>
          <a:prstGeom prst="straightConnector1">
            <a:avLst/>
          </a:prstGeom>
          <a:ln>
            <a:solidFill>
              <a:schemeClr val="bg1">
                <a:lumMod val="75000"/>
              </a:schemeClr>
            </a:solidFill>
            <a:tailEnd type="none"/>
          </a:ln>
        </p:spPr>
        <p:style>
          <a:lnRef idx="1">
            <a:schemeClr val="dk1"/>
          </a:lnRef>
          <a:fillRef idx="0">
            <a:schemeClr val="dk1"/>
          </a:fillRef>
          <a:effectRef idx="0">
            <a:schemeClr val="dk1"/>
          </a:effectRef>
          <a:fontRef idx="minor">
            <a:schemeClr val="tx1"/>
          </a:fontRef>
        </p:style>
      </p:cxnSp>
      <p:grpSp>
        <p:nvGrpSpPr>
          <p:cNvPr id="34" name="グループ化 33">
            <a:extLst>
              <a:ext uri="{FF2B5EF4-FFF2-40B4-BE49-F238E27FC236}">
                <a16:creationId xmlns:a16="http://schemas.microsoft.com/office/drawing/2014/main" id="{8B6C5084-D27F-4347-986E-478BA6139A1F}"/>
              </a:ext>
            </a:extLst>
          </p:cNvPr>
          <p:cNvGrpSpPr/>
          <p:nvPr/>
        </p:nvGrpSpPr>
        <p:grpSpPr>
          <a:xfrm>
            <a:off x="6135922" y="1623054"/>
            <a:ext cx="2197136" cy="504459"/>
            <a:chOff x="6160036" y="3005025"/>
            <a:chExt cx="2197136" cy="504459"/>
          </a:xfrm>
        </p:grpSpPr>
        <p:sp>
          <p:nvSpPr>
            <p:cNvPr id="35" name="テキスト ボックス 34">
              <a:extLst>
                <a:ext uri="{FF2B5EF4-FFF2-40B4-BE49-F238E27FC236}">
                  <a16:creationId xmlns:a16="http://schemas.microsoft.com/office/drawing/2014/main" id="{1E08CB82-326D-43FE-A263-A50C64126532}"/>
                </a:ext>
              </a:extLst>
            </p:cNvPr>
            <p:cNvSpPr txBox="1"/>
            <p:nvPr/>
          </p:nvSpPr>
          <p:spPr>
            <a:xfrm>
              <a:off x="6160036" y="3005025"/>
              <a:ext cx="2185792" cy="276999"/>
            </a:xfrm>
            <a:prstGeom prst="rect">
              <a:avLst/>
            </a:prstGeom>
            <a:noFill/>
          </p:spPr>
          <p:txBody>
            <a:bodyPr wrap="square" rtlCol="0">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their situation was like, they don't have enough free time because of their large amount of homework.</a:t>
              </a:r>
              <a:endParaRPr kumimoji="1"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D285657E-EE6E-4558-8DDB-AA75F2586C2C}"/>
                </a:ext>
              </a:extLst>
            </p:cNvPr>
            <p:cNvSpPr/>
            <p:nvPr/>
          </p:nvSpPr>
          <p:spPr>
            <a:xfrm>
              <a:off x="6171380" y="3232485"/>
              <a:ext cx="2185792"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there are many students in many countries in the world whose homework is beyond their scope</a:t>
              </a:r>
              <a:endParaRPr lang="ja-JP" altLang="en-US" sz="600" dirty="0">
                <a:solidFill>
                  <a:schemeClr val="bg1">
                    <a:lumMod val="75000"/>
                  </a:schemeClr>
                </a:solidFill>
              </a:endParaRPr>
            </a:p>
          </p:txBody>
        </p:sp>
      </p:grpSp>
      <p:sp>
        <p:nvSpPr>
          <p:cNvPr id="37" name="正方形/長方形 36">
            <a:extLst>
              <a:ext uri="{FF2B5EF4-FFF2-40B4-BE49-F238E27FC236}">
                <a16:creationId xmlns:a16="http://schemas.microsoft.com/office/drawing/2014/main" id="{DC3A945C-A2BA-4E6B-947C-4877F4E23B54}"/>
              </a:ext>
            </a:extLst>
          </p:cNvPr>
          <p:cNvSpPr/>
          <p:nvPr/>
        </p:nvSpPr>
        <p:spPr>
          <a:xfrm>
            <a:off x="3950365" y="1403243"/>
            <a:ext cx="1705994"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students can enter their ideal university and learn knowledge is inseparable, </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id="{7465F67F-EE95-44EB-9EC2-28E4C3FDA78B}"/>
              </a:ext>
            </a:extLst>
          </p:cNvPr>
          <p:cNvSpPr/>
          <p:nvPr/>
        </p:nvSpPr>
        <p:spPr>
          <a:xfrm>
            <a:off x="6147266" y="2510938"/>
            <a:ext cx="2185792"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they don't have time to participate other activities</a:t>
            </a:r>
            <a:endParaRPr lang="ja-JP" altLang="en-US" sz="600" dirty="0">
              <a:solidFill>
                <a:schemeClr val="bg1">
                  <a:lumMod val="75000"/>
                </a:schemeClr>
              </a:solidFill>
            </a:endParaRPr>
          </a:p>
        </p:txBody>
      </p:sp>
      <p:grpSp>
        <p:nvGrpSpPr>
          <p:cNvPr id="39" name="グループ化 38">
            <a:extLst>
              <a:ext uri="{FF2B5EF4-FFF2-40B4-BE49-F238E27FC236}">
                <a16:creationId xmlns:a16="http://schemas.microsoft.com/office/drawing/2014/main" id="{F324C430-5B28-4FBF-A452-8827B3C8F54B}"/>
              </a:ext>
            </a:extLst>
          </p:cNvPr>
          <p:cNvGrpSpPr/>
          <p:nvPr/>
        </p:nvGrpSpPr>
        <p:grpSpPr>
          <a:xfrm>
            <a:off x="6062014" y="3005586"/>
            <a:ext cx="2413571" cy="490523"/>
            <a:chOff x="5787374" y="2377200"/>
            <a:chExt cx="2413571" cy="490523"/>
          </a:xfrm>
        </p:grpSpPr>
        <p:sp>
          <p:nvSpPr>
            <p:cNvPr id="40" name="テキスト ボックス 39">
              <a:extLst>
                <a:ext uri="{FF2B5EF4-FFF2-40B4-BE49-F238E27FC236}">
                  <a16:creationId xmlns:a16="http://schemas.microsoft.com/office/drawing/2014/main" id="{B3B3D779-AD89-499F-B87F-114118DB40CC}"/>
                </a:ext>
              </a:extLst>
            </p:cNvPr>
            <p:cNvSpPr txBox="1"/>
            <p:nvPr/>
          </p:nvSpPr>
          <p:spPr>
            <a:xfrm>
              <a:off x="5793630" y="2590724"/>
              <a:ext cx="2407315" cy="276999"/>
            </a:xfrm>
            <a:prstGeom prst="rect">
              <a:avLst/>
            </a:prstGeom>
            <a:noFill/>
          </p:spPr>
          <p:txBody>
            <a:bodyPr wrap="square" rtlCol="0">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we can get more free time just by reducing the amount of our homework.</a:t>
              </a:r>
              <a:endParaRPr kumimoji="1"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415B44F1-BAFD-45E3-82C0-4E440F66142D}"/>
                </a:ext>
              </a:extLst>
            </p:cNvPr>
            <p:cNvSpPr/>
            <p:nvPr/>
          </p:nvSpPr>
          <p:spPr>
            <a:xfrm>
              <a:off x="5787374" y="2377200"/>
              <a:ext cx="2356297"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we can reduce the amount of homework properly and let students have more free time</a:t>
              </a:r>
              <a:endParaRPr lang="ja-JP" altLang="en-US" sz="600" dirty="0">
                <a:solidFill>
                  <a:schemeClr val="bg1">
                    <a:lumMod val="75000"/>
                  </a:schemeClr>
                </a:solidFill>
              </a:endParaRPr>
            </a:p>
          </p:txBody>
        </p:sp>
      </p:grpSp>
      <p:sp>
        <p:nvSpPr>
          <p:cNvPr id="42" name="正方形/長方形 41">
            <a:extLst>
              <a:ext uri="{FF2B5EF4-FFF2-40B4-BE49-F238E27FC236}">
                <a16:creationId xmlns:a16="http://schemas.microsoft.com/office/drawing/2014/main" id="{56243F7D-AD37-4761-842B-3655FAF53355}"/>
              </a:ext>
            </a:extLst>
          </p:cNvPr>
          <p:cNvSpPr/>
          <p:nvPr/>
        </p:nvSpPr>
        <p:spPr>
          <a:xfrm>
            <a:off x="123654" y="5393884"/>
            <a:ext cx="1289136" cy="461665"/>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What we learn at school is very significant and we often apply that knowledge to our favorite things to do</a:t>
            </a:r>
            <a:endParaRPr lang="ja-JP" altLang="en-US" sz="600" dirty="0">
              <a:solidFill>
                <a:schemeClr val="bg1">
                  <a:lumMod val="75000"/>
                </a:schemeClr>
              </a:solidFill>
            </a:endParaRPr>
          </a:p>
        </p:txBody>
      </p:sp>
      <p:sp>
        <p:nvSpPr>
          <p:cNvPr id="43" name="正方形/長方形 42">
            <a:extLst>
              <a:ext uri="{FF2B5EF4-FFF2-40B4-BE49-F238E27FC236}">
                <a16:creationId xmlns:a16="http://schemas.microsoft.com/office/drawing/2014/main" id="{B704D569-D862-4EEF-A387-F874B278D2AB}"/>
              </a:ext>
            </a:extLst>
          </p:cNvPr>
          <p:cNvSpPr/>
          <p:nvPr/>
        </p:nvSpPr>
        <p:spPr>
          <a:xfrm>
            <a:off x="6013392" y="4337850"/>
            <a:ext cx="925499" cy="461665"/>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It is true that we are very busy and homework is burden to us</a:t>
            </a:r>
            <a:endParaRPr lang="ja-JP" altLang="en-US" sz="600" dirty="0">
              <a:solidFill>
                <a:schemeClr val="bg1">
                  <a:lumMod val="75000"/>
                </a:schemeClr>
              </a:solidFill>
            </a:endParaRPr>
          </a:p>
        </p:txBody>
      </p:sp>
      <p:sp>
        <p:nvSpPr>
          <p:cNvPr id="44" name="正方形/長方形 43">
            <a:extLst>
              <a:ext uri="{FF2B5EF4-FFF2-40B4-BE49-F238E27FC236}">
                <a16:creationId xmlns:a16="http://schemas.microsoft.com/office/drawing/2014/main" id="{3AA7AF6A-DCFC-4D52-AF1A-16D11A4374CA}"/>
              </a:ext>
            </a:extLst>
          </p:cNvPr>
          <p:cNvSpPr/>
          <p:nvPr/>
        </p:nvSpPr>
        <p:spPr>
          <a:xfrm>
            <a:off x="7297237" y="5157633"/>
            <a:ext cx="1799700"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having a different viewpoint it is a chance to acquire the way of time management</a:t>
            </a:r>
            <a:endParaRPr lang="ja-JP" altLang="en-US" sz="600" dirty="0">
              <a:solidFill>
                <a:schemeClr val="bg1">
                  <a:lumMod val="75000"/>
                </a:schemeClr>
              </a:solidFill>
            </a:endParaRPr>
          </a:p>
        </p:txBody>
      </p:sp>
      <p:sp>
        <p:nvSpPr>
          <p:cNvPr id="45" name="正方形/長方形 44">
            <a:extLst>
              <a:ext uri="{FF2B5EF4-FFF2-40B4-BE49-F238E27FC236}">
                <a16:creationId xmlns:a16="http://schemas.microsoft.com/office/drawing/2014/main" id="{D3FCD2AE-3BB4-4B65-AAAB-0A01718BB659}"/>
              </a:ext>
            </a:extLst>
          </p:cNvPr>
          <p:cNvSpPr/>
          <p:nvPr/>
        </p:nvSpPr>
        <p:spPr>
          <a:xfrm>
            <a:off x="65402" y="6601909"/>
            <a:ext cx="2188597"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making a habit of studying at home is also important</a:t>
            </a:r>
            <a:endParaRPr lang="ja-JP" altLang="en-US" sz="600" dirty="0">
              <a:solidFill>
                <a:schemeClr val="bg1">
                  <a:lumMod val="75000"/>
                </a:schemeClr>
              </a:solidFill>
            </a:endParaRPr>
          </a:p>
        </p:txBody>
      </p:sp>
      <p:sp>
        <p:nvSpPr>
          <p:cNvPr id="46" name="正方形/長方形 45">
            <a:extLst>
              <a:ext uri="{FF2B5EF4-FFF2-40B4-BE49-F238E27FC236}">
                <a16:creationId xmlns:a16="http://schemas.microsoft.com/office/drawing/2014/main" id="{5F035F65-27B3-4E2A-A4EC-BD92E4AF5038}"/>
              </a:ext>
            </a:extLst>
          </p:cNvPr>
          <p:cNvSpPr/>
          <p:nvPr/>
        </p:nvSpPr>
        <p:spPr>
          <a:xfrm>
            <a:off x="1937522" y="6136639"/>
            <a:ext cx="1482243" cy="276999"/>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such activities are important and enrich their life</a:t>
            </a:r>
            <a:endParaRPr lang="ja-JP" altLang="en-US" sz="600" dirty="0">
              <a:solidFill>
                <a:schemeClr val="bg1">
                  <a:lumMod val="75000"/>
                </a:schemeClr>
              </a:solidFill>
            </a:endParaRPr>
          </a:p>
        </p:txBody>
      </p:sp>
      <p:sp>
        <p:nvSpPr>
          <p:cNvPr id="47" name="正方形/長方形 46">
            <a:extLst>
              <a:ext uri="{FF2B5EF4-FFF2-40B4-BE49-F238E27FC236}">
                <a16:creationId xmlns:a16="http://schemas.microsoft.com/office/drawing/2014/main" id="{1ECCEE14-87F5-418B-83D1-39CE6E5EE304}"/>
              </a:ext>
            </a:extLst>
          </p:cNvPr>
          <p:cNvSpPr/>
          <p:nvPr/>
        </p:nvSpPr>
        <p:spPr>
          <a:xfrm>
            <a:off x="1436072" y="5393884"/>
            <a:ext cx="1289136"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they may not always </a:t>
            </a:r>
            <a:r>
              <a:rPr lang="en-US" altLang="ja-JP" sz="600" dirty="0" err="1">
                <a:solidFill>
                  <a:schemeClr val="bg1">
                    <a:lumMod val="75000"/>
                  </a:schemeClr>
                </a:solidFill>
                <a:latin typeface="Meiryo UI" panose="020B0604030504040204" pitchFamily="50" charset="-128"/>
                <a:ea typeface="Meiryo UI" panose="020B0604030504040204" pitchFamily="50" charset="-128"/>
              </a:rPr>
              <a:t>aquire</a:t>
            </a:r>
            <a:r>
              <a:rPr lang="en-US" altLang="ja-JP" sz="600" dirty="0">
                <a:solidFill>
                  <a:schemeClr val="bg1">
                    <a:lumMod val="75000"/>
                  </a:schemeClr>
                </a:solidFill>
                <a:latin typeface="Meiryo UI" panose="020B0604030504040204" pitchFamily="50" charset="-128"/>
                <a:ea typeface="Meiryo UI" panose="020B0604030504040204" pitchFamily="50" charset="-128"/>
              </a:rPr>
              <a:t> something useful in their life from such activities</a:t>
            </a:r>
            <a:endParaRPr lang="ja-JP" altLang="en-US" sz="600" dirty="0">
              <a:solidFill>
                <a:schemeClr val="bg1">
                  <a:lumMod val="75000"/>
                </a:schemeClr>
              </a:solidFill>
            </a:endParaRPr>
          </a:p>
        </p:txBody>
      </p:sp>
      <p:sp>
        <p:nvSpPr>
          <p:cNvPr id="48" name="正方形/長方形 47">
            <a:extLst>
              <a:ext uri="{FF2B5EF4-FFF2-40B4-BE49-F238E27FC236}">
                <a16:creationId xmlns:a16="http://schemas.microsoft.com/office/drawing/2014/main" id="{35217635-CD1C-45B2-90E3-78FCEE26A508}"/>
              </a:ext>
            </a:extLst>
          </p:cNvPr>
          <p:cNvSpPr/>
          <p:nvPr/>
        </p:nvSpPr>
        <p:spPr>
          <a:xfrm>
            <a:off x="330140" y="3858014"/>
            <a:ext cx="2306734"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some instructions such as homework is very important</a:t>
            </a:r>
            <a:endParaRPr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grpSp>
        <p:nvGrpSpPr>
          <p:cNvPr id="49" name="グループ化 48">
            <a:extLst>
              <a:ext uri="{FF2B5EF4-FFF2-40B4-BE49-F238E27FC236}">
                <a16:creationId xmlns:a16="http://schemas.microsoft.com/office/drawing/2014/main" id="{9B3C531C-DA4A-4C08-BE4B-AF61B767840D}"/>
              </a:ext>
            </a:extLst>
          </p:cNvPr>
          <p:cNvGrpSpPr/>
          <p:nvPr/>
        </p:nvGrpSpPr>
        <p:grpSpPr>
          <a:xfrm>
            <a:off x="289920" y="4350301"/>
            <a:ext cx="2425642" cy="491169"/>
            <a:chOff x="289920" y="4350301"/>
            <a:chExt cx="2425642" cy="491169"/>
          </a:xfrm>
        </p:grpSpPr>
        <p:sp>
          <p:nvSpPr>
            <p:cNvPr id="50" name="正方形/長方形 49">
              <a:extLst>
                <a:ext uri="{FF2B5EF4-FFF2-40B4-BE49-F238E27FC236}">
                  <a16:creationId xmlns:a16="http://schemas.microsoft.com/office/drawing/2014/main" id="{2BAC64D0-F648-4DAE-B6B0-8AE21DC2F5CB}"/>
                </a:ext>
              </a:extLst>
            </p:cNvPr>
            <p:cNvSpPr/>
            <p:nvPr/>
          </p:nvSpPr>
          <p:spPr>
            <a:xfrm>
              <a:off x="292994" y="4350301"/>
              <a:ext cx="1976359" cy="184666"/>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 most important work for students is study</a:t>
              </a:r>
              <a:endParaRPr lang="ja-JP" altLang="en-US" sz="600" dirty="0">
                <a:solidFill>
                  <a:schemeClr val="bg1">
                    <a:lumMod val="75000"/>
                  </a:schemeClr>
                </a:solidFill>
              </a:endParaRPr>
            </a:p>
          </p:txBody>
        </p:sp>
        <p:sp>
          <p:nvSpPr>
            <p:cNvPr id="51" name="正方形/長方形 50">
              <a:extLst>
                <a:ext uri="{FF2B5EF4-FFF2-40B4-BE49-F238E27FC236}">
                  <a16:creationId xmlns:a16="http://schemas.microsoft.com/office/drawing/2014/main" id="{4926C994-BB5A-4198-A247-78DB2E2C15B6}"/>
                </a:ext>
              </a:extLst>
            </p:cNvPr>
            <p:cNvSpPr/>
            <p:nvPr/>
          </p:nvSpPr>
          <p:spPr>
            <a:xfrm>
              <a:off x="289920" y="4472138"/>
              <a:ext cx="2425642"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If what they really want to do is such a "less useful activity", they should do it current free time, for example after finishing their homework. </a:t>
              </a:r>
              <a:endParaRPr lang="ja-JP" altLang="en-US" sz="600" dirty="0">
                <a:solidFill>
                  <a:schemeClr val="bg1">
                    <a:lumMod val="75000"/>
                  </a:schemeClr>
                </a:solidFill>
              </a:endParaRPr>
            </a:p>
          </p:txBody>
        </p:sp>
      </p:grpSp>
      <p:sp>
        <p:nvSpPr>
          <p:cNvPr id="52" name="正方形/長方形 51">
            <a:extLst>
              <a:ext uri="{FF2B5EF4-FFF2-40B4-BE49-F238E27FC236}">
                <a16:creationId xmlns:a16="http://schemas.microsoft.com/office/drawing/2014/main" id="{8835D323-66D1-4CEE-BA0D-C65E3C204F3D}"/>
              </a:ext>
            </a:extLst>
          </p:cNvPr>
          <p:cNvSpPr/>
          <p:nvPr/>
        </p:nvSpPr>
        <p:spPr>
          <a:xfrm>
            <a:off x="6135922" y="5551650"/>
            <a:ext cx="2130752" cy="369332"/>
          </a:xfrm>
          <a:prstGeom prst="rect">
            <a:avLst/>
          </a:prstGeom>
        </p:spPr>
        <p:txBody>
          <a:bodyPr wrap="squar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being aware that "when they finish </a:t>
            </a:r>
            <a:r>
              <a:rPr lang="en-US" altLang="ja-JP" sz="600" dirty="0" err="1">
                <a:solidFill>
                  <a:schemeClr val="bg1">
                    <a:lumMod val="75000"/>
                  </a:schemeClr>
                </a:solidFill>
                <a:latin typeface="Meiryo UI" panose="020B0604030504040204" pitchFamily="50" charset="-128"/>
                <a:ea typeface="Meiryo UI" panose="020B0604030504040204" pitchFamily="50" charset="-128"/>
              </a:rPr>
              <a:t>thier</a:t>
            </a:r>
            <a:r>
              <a:rPr lang="en-US" altLang="ja-JP" sz="600" dirty="0">
                <a:solidFill>
                  <a:schemeClr val="bg1">
                    <a:lumMod val="75000"/>
                  </a:schemeClr>
                </a:solidFill>
                <a:latin typeface="Meiryo UI" panose="020B0604030504040204" pitchFamily="50" charset="-128"/>
                <a:ea typeface="Meiryo UI" panose="020B0604030504040204" pitchFamily="50" charset="-128"/>
              </a:rPr>
              <a:t> homework, they can do what they want to do", they can concentrate on their homework to finish it quickly</a:t>
            </a:r>
            <a:endParaRPr lang="ja-JP" altLang="en-US" sz="600" dirty="0">
              <a:solidFill>
                <a:schemeClr val="bg1">
                  <a:lumMod val="75000"/>
                </a:schemeClr>
              </a:solidFill>
            </a:endParaRPr>
          </a:p>
        </p:txBody>
      </p:sp>
      <p:grpSp>
        <p:nvGrpSpPr>
          <p:cNvPr id="53" name="グループ化 52">
            <a:extLst>
              <a:ext uri="{FF2B5EF4-FFF2-40B4-BE49-F238E27FC236}">
                <a16:creationId xmlns:a16="http://schemas.microsoft.com/office/drawing/2014/main" id="{768F9864-134A-4022-93B0-F49D1A5CE972}"/>
              </a:ext>
            </a:extLst>
          </p:cNvPr>
          <p:cNvGrpSpPr/>
          <p:nvPr/>
        </p:nvGrpSpPr>
        <p:grpSpPr>
          <a:xfrm>
            <a:off x="6760637" y="3699117"/>
            <a:ext cx="1848583" cy="549773"/>
            <a:chOff x="6470929" y="4093930"/>
            <a:chExt cx="1848583" cy="549773"/>
          </a:xfrm>
        </p:grpSpPr>
        <p:sp>
          <p:nvSpPr>
            <p:cNvPr id="54" name="テキスト ボックス 53">
              <a:extLst>
                <a:ext uri="{FF2B5EF4-FFF2-40B4-BE49-F238E27FC236}">
                  <a16:creationId xmlns:a16="http://schemas.microsoft.com/office/drawing/2014/main" id="{E5F2A321-F7D0-42FC-9AAF-2D40B7B1F699}"/>
                </a:ext>
              </a:extLst>
            </p:cNvPr>
            <p:cNvSpPr txBox="1"/>
            <p:nvPr/>
          </p:nvSpPr>
          <p:spPr>
            <a:xfrm>
              <a:off x="6470929" y="4366704"/>
              <a:ext cx="1746999" cy="276999"/>
            </a:xfrm>
            <a:prstGeom prst="rect">
              <a:avLst/>
            </a:prstGeom>
            <a:noFill/>
          </p:spPr>
          <p:txBody>
            <a:bodyPr wrap="square" rtlCol="0">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Even if we have a lot of homework, we can make time by doing it efficiently.</a:t>
              </a:r>
              <a:endParaRPr kumimoji="1" lang="ja-JP" altLang="en-US" sz="600" dirty="0">
                <a:solidFill>
                  <a:schemeClr val="bg1">
                    <a:lumMod val="75000"/>
                  </a:schemeClr>
                </a:solidFill>
                <a:latin typeface="Meiryo UI" panose="020B0604030504040204" pitchFamily="50" charset="-128"/>
                <a:ea typeface="Meiryo UI" panose="020B0604030504040204" pitchFamily="50" charset="-128"/>
              </a:endParaRPr>
            </a:p>
          </p:txBody>
        </p:sp>
        <p:sp>
          <p:nvSpPr>
            <p:cNvPr id="55" name="正方形/長方形 54">
              <a:extLst>
                <a:ext uri="{FF2B5EF4-FFF2-40B4-BE49-F238E27FC236}">
                  <a16:creationId xmlns:a16="http://schemas.microsoft.com/office/drawing/2014/main" id="{0E4C2A6E-A50A-4B84-A3B2-21FDD8E56CE6}"/>
                </a:ext>
              </a:extLst>
            </p:cNvPr>
            <p:cNvSpPr/>
            <p:nvPr/>
          </p:nvSpPr>
          <p:spPr>
            <a:xfrm>
              <a:off x="6470929" y="4093930"/>
              <a:ext cx="1848583" cy="184666"/>
            </a:xfrm>
            <a:prstGeom prst="rect">
              <a:avLst/>
            </a:prstGeom>
          </p:spPr>
          <p:txBody>
            <a:bodyPr wrap="non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We should make use of small pocket of time</a:t>
              </a:r>
              <a:endParaRPr lang="ja-JP" altLang="en-US" sz="600" dirty="0">
                <a:solidFill>
                  <a:schemeClr val="bg1">
                    <a:lumMod val="75000"/>
                  </a:schemeClr>
                </a:solidFill>
              </a:endParaRPr>
            </a:p>
          </p:txBody>
        </p:sp>
        <p:sp>
          <p:nvSpPr>
            <p:cNvPr id="56" name="正方形/長方形 55">
              <a:extLst>
                <a:ext uri="{FF2B5EF4-FFF2-40B4-BE49-F238E27FC236}">
                  <a16:creationId xmlns:a16="http://schemas.microsoft.com/office/drawing/2014/main" id="{A1971ED9-A687-4ED9-9449-E612D1336253}"/>
                </a:ext>
              </a:extLst>
            </p:cNvPr>
            <p:cNvSpPr/>
            <p:nvPr/>
          </p:nvSpPr>
          <p:spPr>
            <a:xfrm>
              <a:off x="6473268" y="4230785"/>
              <a:ext cx="1120820" cy="184666"/>
            </a:xfrm>
            <a:prstGeom prst="rect">
              <a:avLst/>
            </a:prstGeom>
          </p:spPr>
          <p:txBody>
            <a:bodyPr wrap="none">
              <a:spAutoFit/>
            </a:bodyPr>
            <a:lstStyle/>
            <a:p>
              <a:r>
                <a:rPr lang="en-US" altLang="ja-JP" sz="600" dirty="0">
                  <a:solidFill>
                    <a:schemeClr val="bg1">
                      <a:lumMod val="75000"/>
                    </a:schemeClr>
                  </a:solidFill>
                  <a:latin typeface="Meiryo UI" panose="020B0604030504040204" pitchFamily="50" charset="-128"/>
                  <a:ea typeface="Meiryo UI" panose="020B0604030504040204" pitchFamily="50" charset="-128"/>
                </a:rPr>
                <a:t>they can study efficiently</a:t>
              </a:r>
              <a:endParaRPr lang="ja-JP" altLang="en-US" sz="600" dirty="0">
                <a:solidFill>
                  <a:schemeClr val="bg1">
                    <a:lumMod val="75000"/>
                  </a:schemeClr>
                </a:solidFill>
              </a:endParaRPr>
            </a:p>
          </p:txBody>
        </p:sp>
      </p:grpSp>
      <p:cxnSp>
        <p:nvCxnSpPr>
          <p:cNvPr id="57" name="直線矢印コネクタ 56">
            <a:extLst>
              <a:ext uri="{FF2B5EF4-FFF2-40B4-BE49-F238E27FC236}">
                <a16:creationId xmlns:a16="http://schemas.microsoft.com/office/drawing/2014/main" id="{2BD99F15-C8C7-4804-A7BE-659D068DC263}"/>
              </a:ext>
            </a:extLst>
          </p:cNvPr>
          <p:cNvCxnSpPr>
            <a:cxnSpLocks/>
            <a:stCxn id="51" idx="3"/>
          </p:cNvCxnSpPr>
          <p:nvPr/>
        </p:nvCxnSpPr>
        <p:spPr>
          <a:xfrm>
            <a:off x="2715562" y="4656804"/>
            <a:ext cx="1170095" cy="78459"/>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A701EF24-051A-4DED-A731-4D9B9D246486}"/>
              </a:ext>
            </a:extLst>
          </p:cNvPr>
          <p:cNvCxnSpPr>
            <a:cxnSpLocks/>
            <a:stCxn id="41" idx="1"/>
          </p:cNvCxnSpPr>
          <p:nvPr/>
        </p:nvCxnSpPr>
        <p:spPr>
          <a:xfrm flipH="1">
            <a:off x="4317183" y="3144086"/>
            <a:ext cx="1744831" cy="1020866"/>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7ABE8080-63D6-405A-B966-87C324940A8B}"/>
              </a:ext>
            </a:extLst>
          </p:cNvPr>
          <p:cNvCxnSpPr>
            <a:cxnSpLocks/>
            <a:stCxn id="25" idx="2"/>
            <a:endCxn id="5" idx="0"/>
          </p:cNvCxnSpPr>
          <p:nvPr/>
        </p:nvCxnSpPr>
        <p:spPr>
          <a:xfrm>
            <a:off x="4310073" y="3420839"/>
            <a:ext cx="995" cy="402053"/>
          </a:xfrm>
          <a:prstGeom prst="straightConnector1">
            <a:avLst/>
          </a:prstGeom>
          <a:ln w="38100">
            <a:solidFill>
              <a:srgbClr val="FF3399"/>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2A37A808-68D7-41A5-A2B0-188D5F9385C0}"/>
              </a:ext>
            </a:extLst>
          </p:cNvPr>
          <p:cNvCxnSpPr>
            <a:cxnSpLocks/>
            <a:stCxn id="54" idx="2"/>
            <a:endCxn id="30" idx="0"/>
          </p:cNvCxnSpPr>
          <p:nvPr/>
        </p:nvCxnSpPr>
        <p:spPr>
          <a:xfrm flipH="1">
            <a:off x="7069631" y="4248890"/>
            <a:ext cx="564506" cy="65189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2760FF80-55B8-43E8-9BEF-09EF887591C0}"/>
              </a:ext>
            </a:extLst>
          </p:cNvPr>
          <p:cNvCxnSpPr>
            <a:cxnSpLocks/>
            <a:stCxn id="44" idx="0"/>
            <a:endCxn id="54" idx="2"/>
          </p:cNvCxnSpPr>
          <p:nvPr/>
        </p:nvCxnSpPr>
        <p:spPr>
          <a:xfrm flipH="1" flipV="1">
            <a:off x="7634137" y="4248890"/>
            <a:ext cx="562950" cy="90874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2408425E-BA14-4DB1-A38B-B9606BD10EED}"/>
              </a:ext>
            </a:extLst>
          </p:cNvPr>
          <p:cNvCxnSpPr>
            <a:cxnSpLocks/>
            <a:stCxn id="52" idx="0"/>
            <a:endCxn id="54" idx="2"/>
          </p:cNvCxnSpPr>
          <p:nvPr/>
        </p:nvCxnSpPr>
        <p:spPr>
          <a:xfrm flipV="1">
            <a:off x="7201298" y="4248890"/>
            <a:ext cx="432839" cy="1302760"/>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17B52A07-51DF-427E-ABCC-8AF0A8C4D57C}"/>
              </a:ext>
            </a:extLst>
          </p:cNvPr>
          <p:cNvCxnSpPr>
            <a:cxnSpLocks/>
            <a:stCxn id="56" idx="1"/>
          </p:cNvCxnSpPr>
          <p:nvPr/>
        </p:nvCxnSpPr>
        <p:spPr>
          <a:xfrm flipH="1">
            <a:off x="4317323" y="3928305"/>
            <a:ext cx="2445653" cy="248145"/>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F1287F1C-F035-4E51-93B1-2169115B2C2D}"/>
              </a:ext>
            </a:extLst>
          </p:cNvPr>
          <p:cNvCxnSpPr>
            <a:cxnSpLocks/>
            <a:stCxn id="37" idx="2"/>
            <a:endCxn id="33" idx="0"/>
          </p:cNvCxnSpPr>
          <p:nvPr/>
        </p:nvCxnSpPr>
        <p:spPr>
          <a:xfrm>
            <a:off x="4803362" y="1680242"/>
            <a:ext cx="0" cy="279365"/>
          </a:xfrm>
          <a:prstGeom prst="straightConnector1">
            <a:avLst/>
          </a:prstGeom>
          <a:ln w="38100">
            <a:solidFill>
              <a:srgbClr val="FF3399"/>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E5CD92A6-65C5-46A5-AF62-0E52BFB6C4B2}"/>
              </a:ext>
            </a:extLst>
          </p:cNvPr>
          <p:cNvCxnSpPr>
            <a:cxnSpLocks/>
            <a:stCxn id="33" idx="2"/>
            <a:endCxn id="25" idx="0"/>
          </p:cNvCxnSpPr>
          <p:nvPr/>
        </p:nvCxnSpPr>
        <p:spPr>
          <a:xfrm flipH="1">
            <a:off x="4310073" y="2328939"/>
            <a:ext cx="493289" cy="907234"/>
          </a:xfrm>
          <a:prstGeom prst="straightConnector1">
            <a:avLst/>
          </a:prstGeom>
          <a:ln w="38100">
            <a:solidFill>
              <a:srgbClr val="FF3399"/>
            </a:solidFill>
            <a:prstDash val="sysDash"/>
            <a:tailEnd type="oval"/>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7F35834E-ED54-43D9-8580-D2ACF7811CD0}"/>
              </a:ext>
            </a:extLst>
          </p:cNvPr>
          <p:cNvCxnSpPr>
            <a:cxnSpLocks/>
            <a:stCxn id="47" idx="3"/>
          </p:cNvCxnSpPr>
          <p:nvPr/>
        </p:nvCxnSpPr>
        <p:spPr>
          <a:xfrm>
            <a:off x="2725208" y="5578550"/>
            <a:ext cx="328893" cy="54807"/>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6E1631B9-7071-4E31-88C1-E928C205F4E9}"/>
              </a:ext>
            </a:extLst>
          </p:cNvPr>
          <p:cNvCxnSpPr>
            <a:cxnSpLocks/>
            <a:stCxn id="46" idx="0"/>
            <a:endCxn id="12" idx="2"/>
          </p:cNvCxnSpPr>
          <p:nvPr/>
        </p:nvCxnSpPr>
        <p:spPr>
          <a:xfrm flipV="1">
            <a:off x="2678644" y="5156304"/>
            <a:ext cx="741121" cy="980335"/>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1FC5894C-8BD3-4644-89C0-D2FD34C18B73}"/>
              </a:ext>
            </a:extLst>
          </p:cNvPr>
          <p:cNvCxnSpPr>
            <a:cxnSpLocks/>
            <a:stCxn id="47" idx="0"/>
            <a:endCxn id="51" idx="2"/>
          </p:cNvCxnSpPr>
          <p:nvPr/>
        </p:nvCxnSpPr>
        <p:spPr>
          <a:xfrm flipH="1" flipV="1">
            <a:off x="1502741" y="4841470"/>
            <a:ext cx="577899" cy="552414"/>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EA213747-9764-4A14-8455-77F604E2CE8D}"/>
              </a:ext>
            </a:extLst>
          </p:cNvPr>
          <p:cNvCxnSpPr>
            <a:cxnSpLocks/>
            <a:stCxn id="42" idx="0"/>
            <a:endCxn id="51" idx="2"/>
          </p:cNvCxnSpPr>
          <p:nvPr/>
        </p:nvCxnSpPr>
        <p:spPr>
          <a:xfrm flipV="1">
            <a:off x="768222" y="4841470"/>
            <a:ext cx="734519" cy="552414"/>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6898C1F6-8B52-4FDC-89C4-7B599FA1036B}"/>
              </a:ext>
            </a:extLst>
          </p:cNvPr>
          <p:cNvCxnSpPr>
            <a:cxnSpLocks/>
            <a:stCxn id="18" idx="2"/>
          </p:cNvCxnSpPr>
          <p:nvPr/>
        </p:nvCxnSpPr>
        <p:spPr>
          <a:xfrm>
            <a:off x="2103729" y="3151038"/>
            <a:ext cx="2213594" cy="1020651"/>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949EA32F-3345-4DCE-9CA9-E6DDA5BA659C}"/>
              </a:ext>
            </a:extLst>
          </p:cNvPr>
          <p:cNvCxnSpPr>
            <a:cxnSpLocks/>
            <a:stCxn id="20" idx="2"/>
            <a:endCxn id="48" idx="0"/>
          </p:cNvCxnSpPr>
          <p:nvPr/>
        </p:nvCxnSpPr>
        <p:spPr>
          <a:xfrm flipH="1">
            <a:off x="1483507" y="3544761"/>
            <a:ext cx="310" cy="3132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12BB3EE-55AD-45E6-A275-E7C468EFF843}"/>
              </a:ext>
            </a:extLst>
          </p:cNvPr>
          <p:cNvCxnSpPr>
            <a:cxnSpLocks/>
            <a:stCxn id="18" idx="2"/>
            <a:endCxn id="20" idx="0"/>
          </p:cNvCxnSpPr>
          <p:nvPr/>
        </p:nvCxnSpPr>
        <p:spPr>
          <a:xfrm flipH="1">
            <a:off x="1483817" y="3151038"/>
            <a:ext cx="619912" cy="209057"/>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02B3E90B-5BE7-4A32-B594-27F6067037FB}"/>
              </a:ext>
            </a:extLst>
          </p:cNvPr>
          <p:cNvCxnSpPr>
            <a:cxnSpLocks/>
            <a:stCxn id="50" idx="0"/>
            <a:endCxn id="48" idx="2"/>
          </p:cNvCxnSpPr>
          <p:nvPr/>
        </p:nvCxnSpPr>
        <p:spPr>
          <a:xfrm flipV="1">
            <a:off x="1281174" y="4042680"/>
            <a:ext cx="202333" cy="30762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04A8059D-121A-4A9E-ACDD-881AD615DB6E}"/>
              </a:ext>
            </a:extLst>
          </p:cNvPr>
          <p:cNvCxnSpPr>
            <a:cxnSpLocks/>
          </p:cNvCxnSpPr>
          <p:nvPr/>
        </p:nvCxnSpPr>
        <p:spPr>
          <a:xfrm>
            <a:off x="591297" y="3083096"/>
            <a:ext cx="844890" cy="276999"/>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8D85BA2-8E7A-4420-A8B3-264F3A3EA91B}"/>
              </a:ext>
            </a:extLst>
          </p:cNvPr>
          <p:cNvCxnSpPr>
            <a:cxnSpLocks/>
            <a:stCxn id="23" idx="2"/>
          </p:cNvCxnSpPr>
          <p:nvPr/>
        </p:nvCxnSpPr>
        <p:spPr>
          <a:xfrm flipH="1">
            <a:off x="1044743" y="2470850"/>
            <a:ext cx="236430" cy="744389"/>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8842486F-119C-4A60-A189-0627A2EF0752}"/>
              </a:ext>
            </a:extLst>
          </p:cNvPr>
          <p:cNvCxnSpPr>
            <a:cxnSpLocks/>
            <a:stCxn id="24" idx="2"/>
            <a:endCxn id="23" idx="0"/>
          </p:cNvCxnSpPr>
          <p:nvPr/>
        </p:nvCxnSpPr>
        <p:spPr>
          <a:xfrm>
            <a:off x="1281173" y="1907503"/>
            <a:ext cx="0" cy="286348"/>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69BD251B-6EEF-46FE-917D-C21071DCD263}"/>
              </a:ext>
            </a:extLst>
          </p:cNvPr>
          <p:cNvCxnSpPr>
            <a:cxnSpLocks/>
            <a:stCxn id="26" idx="2"/>
            <a:endCxn id="48" idx="0"/>
          </p:cNvCxnSpPr>
          <p:nvPr/>
        </p:nvCxnSpPr>
        <p:spPr>
          <a:xfrm flipH="1">
            <a:off x="1483507" y="2873841"/>
            <a:ext cx="2439797" cy="98417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D82698E4-4F6D-4C0C-823C-347A6F6F41F5}"/>
              </a:ext>
            </a:extLst>
          </p:cNvPr>
          <p:cNvCxnSpPr>
            <a:cxnSpLocks/>
            <a:stCxn id="43" idx="1"/>
            <a:endCxn id="6" idx="3"/>
          </p:cNvCxnSpPr>
          <p:nvPr/>
        </p:nvCxnSpPr>
        <p:spPr>
          <a:xfrm flipH="1" flipV="1">
            <a:off x="5399339" y="4448349"/>
            <a:ext cx="614053" cy="120334"/>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B86FC70A-966D-4C8C-A339-B6728165A830}"/>
              </a:ext>
            </a:extLst>
          </p:cNvPr>
          <p:cNvCxnSpPr>
            <a:cxnSpLocks/>
            <a:stCxn id="56" idx="1"/>
          </p:cNvCxnSpPr>
          <p:nvPr/>
        </p:nvCxnSpPr>
        <p:spPr>
          <a:xfrm flipH="1">
            <a:off x="5752905" y="3928305"/>
            <a:ext cx="1010071" cy="589051"/>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80" name="直線矢印コネクタ 79">
            <a:extLst>
              <a:ext uri="{FF2B5EF4-FFF2-40B4-BE49-F238E27FC236}">
                <a16:creationId xmlns:a16="http://schemas.microsoft.com/office/drawing/2014/main" id="{4DE14B81-69E2-48AF-90CF-5EE7778A5CE5}"/>
              </a:ext>
            </a:extLst>
          </p:cNvPr>
          <p:cNvCxnSpPr>
            <a:cxnSpLocks/>
            <a:stCxn id="36" idx="2"/>
            <a:endCxn id="38" idx="0"/>
          </p:cNvCxnSpPr>
          <p:nvPr/>
        </p:nvCxnSpPr>
        <p:spPr>
          <a:xfrm>
            <a:off x="7240162" y="2127513"/>
            <a:ext cx="0" cy="383425"/>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81" name="直線矢印コネクタ 80">
            <a:extLst>
              <a:ext uri="{FF2B5EF4-FFF2-40B4-BE49-F238E27FC236}">
                <a16:creationId xmlns:a16="http://schemas.microsoft.com/office/drawing/2014/main" id="{C0D27CB3-B77D-40E0-A37F-B869900C15AA}"/>
              </a:ext>
            </a:extLst>
          </p:cNvPr>
          <p:cNvCxnSpPr>
            <a:cxnSpLocks/>
            <a:stCxn id="38" idx="2"/>
            <a:endCxn id="41" idx="0"/>
          </p:cNvCxnSpPr>
          <p:nvPr/>
        </p:nvCxnSpPr>
        <p:spPr>
          <a:xfrm>
            <a:off x="7240162" y="2695604"/>
            <a:ext cx="1" cy="309982"/>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04C57017-6E19-4954-B1C9-1B81A0A320CB}"/>
              </a:ext>
            </a:extLst>
          </p:cNvPr>
          <p:cNvCxnSpPr>
            <a:cxnSpLocks/>
            <a:stCxn id="48" idx="3"/>
            <a:endCxn id="25" idx="1"/>
          </p:cNvCxnSpPr>
          <p:nvPr/>
        </p:nvCxnSpPr>
        <p:spPr>
          <a:xfrm flipV="1">
            <a:off x="2636874" y="3328506"/>
            <a:ext cx="691120" cy="621841"/>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cxnSp>
        <p:nvCxnSpPr>
          <p:cNvPr id="83" name="直線矢印コネクタ 82">
            <a:extLst>
              <a:ext uri="{FF2B5EF4-FFF2-40B4-BE49-F238E27FC236}">
                <a16:creationId xmlns:a16="http://schemas.microsoft.com/office/drawing/2014/main" id="{D7DE38E5-CAFE-4A53-9499-29F6A14F51AE}"/>
              </a:ext>
            </a:extLst>
          </p:cNvPr>
          <p:cNvCxnSpPr>
            <a:cxnSpLocks/>
          </p:cNvCxnSpPr>
          <p:nvPr/>
        </p:nvCxnSpPr>
        <p:spPr>
          <a:xfrm flipH="1">
            <a:off x="5275733" y="5039281"/>
            <a:ext cx="971204" cy="374786"/>
          </a:xfrm>
          <a:prstGeom prst="straightConnector1">
            <a:avLst/>
          </a:prstGeom>
          <a:ln>
            <a:solidFill>
              <a:schemeClr val="bg1">
                <a:lumMod val="75000"/>
              </a:schemeClr>
            </a:solidFill>
            <a:prstDash val="dash"/>
            <a:tailEnd type="oval"/>
          </a:ln>
        </p:spPr>
        <p:style>
          <a:lnRef idx="1">
            <a:schemeClr val="dk1"/>
          </a:lnRef>
          <a:fillRef idx="0">
            <a:schemeClr val="dk1"/>
          </a:fillRef>
          <a:effectRef idx="0">
            <a:schemeClr val="dk1"/>
          </a:effectRef>
          <a:fontRef idx="minor">
            <a:schemeClr val="tx1"/>
          </a:fontRef>
        </p:style>
      </p:cxnSp>
      <p:sp>
        <p:nvSpPr>
          <p:cNvPr id="88" name="テキスト ボックス 87">
            <a:extLst>
              <a:ext uri="{FF2B5EF4-FFF2-40B4-BE49-F238E27FC236}">
                <a16:creationId xmlns:a16="http://schemas.microsoft.com/office/drawing/2014/main" id="{7DB9D512-1817-4BAB-8CCC-E35597804018}"/>
              </a:ext>
            </a:extLst>
          </p:cNvPr>
          <p:cNvSpPr txBox="1"/>
          <p:nvPr/>
        </p:nvSpPr>
        <p:spPr>
          <a:xfrm>
            <a:off x="6170436" y="3742119"/>
            <a:ext cx="2608093" cy="2631490"/>
          </a:xfrm>
          <a:prstGeom prst="rect">
            <a:avLst/>
          </a:prstGeom>
          <a:solidFill>
            <a:schemeClr val="bg1"/>
          </a:solidFill>
          <a:ln>
            <a:solidFill>
              <a:schemeClr val="tx1"/>
            </a:solidFill>
          </a:ln>
        </p:spPr>
        <p:txBody>
          <a:bodyPr wrap="square" rtlCol="0">
            <a:spAutoFit/>
          </a:bodyPr>
          <a:lstStyle/>
          <a:p>
            <a:endParaRPr lang="en-US" altLang="ja-JP" sz="1100" dirty="0"/>
          </a:p>
          <a:p>
            <a:r>
              <a:rPr lang="en-US" altLang="ja-JP" sz="1100" dirty="0"/>
              <a:t>They said that by abolishing homework, we will have more </a:t>
            </a:r>
            <a:r>
              <a:rPr lang="en-US" altLang="ja-JP" sz="1100" dirty="0" err="1"/>
              <a:t>freetime</a:t>
            </a:r>
            <a:r>
              <a:rPr lang="en-US" altLang="ja-JP" sz="1100" dirty="0"/>
              <a:t>. ……………………</a:t>
            </a:r>
          </a:p>
          <a:p>
            <a:r>
              <a:rPr lang="en-US" altLang="ja-JP" sz="1100" dirty="0"/>
              <a:t>……………………………………………………………..... …………………………………………………………….....</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a:p>
            <a:r>
              <a:rPr lang="en-US" altLang="ja-JP" sz="1100" dirty="0"/>
              <a:t>…………………………………………………………….....</a:t>
            </a:r>
          </a:p>
        </p:txBody>
      </p:sp>
      <p:sp>
        <p:nvSpPr>
          <p:cNvPr id="89" name="テキスト ボックス 88">
            <a:extLst>
              <a:ext uri="{FF2B5EF4-FFF2-40B4-BE49-F238E27FC236}">
                <a16:creationId xmlns:a16="http://schemas.microsoft.com/office/drawing/2014/main" id="{5BB48DAB-CBFF-43F3-AD51-FB421EE6FD54}"/>
              </a:ext>
            </a:extLst>
          </p:cNvPr>
          <p:cNvSpPr txBox="1"/>
          <p:nvPr/>
        </p:nvSpPr>
        <p:spPr>
          <a:xfrm>
            <a:off x="6095649" y="3340301"/>
            <a:ext cx="2289025" cy="369332"/>
          </a:xfrm>
          <a:prstGeom prst="rect">
            <a:avLst/>
          </a:prstGeom>
          <a:noFill/>
        </p:spPr>
        <p:txBody>
          <a:bodyPr wrap="none" rtlCol="0">
            <a:spAutoFit/>
          </a:bodyPr>
          <a:lstStyle/>
          <a:p>
            <a:r>
              <a:rPr kumimoji="1" lang="en-US" altLang="ja-JP" b="1" dirty="0"/>
              <a:t>Input: </a:t>
            </a:r>
            <a:r>
              <a:rPr kumimoji="1" lang="en-US" altLang="ja-JP" dirty="0"/>
              <a:t>New LO Speech</a:t>
            </a:r>
            <a:endParaRPr kumimoji="1" lang="ja-JP" altLang="en-US" dirty="0"/>
          </a:p>
        </p:txBody>
      </p:sp>
      <p:cxnSp>
        <p:nvCxnSpPr>
          <p:cNvPr id="90" name="直線矢印コネクタ 89">
            <a:extLst>
              <a:ext uri="{FF2B5EF4-FFF2-40B4-BE49-F238E27FC236}">
                <a16:creationId xmlns:a16="http://schemas.microsoft.com/office/drawing/2014/main" id="{8B96FEB0-36B4-464B-BBAF-688B44CE7D68}"/>
              </a:ext>
            </a:extLst>
          </p:cNvPr>
          <p:cNvCxnSpPr>
            <a:cxnSpLocks/>
          </p:cNvCxnSpPr>
          <p:nvPr/>
        </p:nvCxnSpPr>
        <p:spPr>
          <a:xfrm flipH="1">
            <a:off x="2103729" y="2305165"/>
            <a:ext cx="573685" cy="384208"/>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5DFED194-EC5B-4FBA-B0EF-B436BAF9B597}"/>
              </a:ext>
            </a:extLst>
          </p:cNvPr>
          <p:cNvCxnSpPr>
            <a:cxnSpLocks/>
            <a:stCxn id="7" idx="0"/>
            <a:endCxn id="6" idx="2"/>
          </p:cNvCxnSpPr>
          <p:nvPr/>
        </p:nvCxnSpPr>
        <p:spPr>
          <a:xfrm flipH="1" flipV="1">
            <a:off x="4310928" y="4586848"/>
            <a:ext cx="879770" cy="31485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8C998DD6-1A23-4C04-9CF7-0296E1542FD2}"/>
              </a:ext>
            </a:extLst>
          </p:cNvPr>
          <p:cNvCxnSpPr>
            <a:cxnSpLocks/>
            <a:stCxn id="12" idx="0"/>
            <a:endCxn id="6" idx="2"/>
          </p:cNvCxnSpPr>
          <p:nvPr/>
        </p:nvCxnSpPr>
        <p:spPr>
          <a:xfrm flipV="1">
            <a:off x="3419765" y="4586848"/>
            <a:ext cx="891163" cy="29245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E2764808-F312-426A-A5F7-3B7897D34BED}"/>
              </a:ext>
            </a:extLst>
          </p:cNvPr>
          <p:cNvCxnSpPr>
            <a:cxnSpLocks/>
            <a:stCxn id="6" idx="0"/>
            <a:endCxn id="5" idx="2"/>
          </p:cNvCxnSpPr>
          <p:nvPr/>
        </p:nvCxnSpPr>
        <p:spPr>
          <a:xfrm flipV="1">
            <a:off x="4310928" y="4007558"/>
            <a:ext cx="140" cy="30229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5" name="思考の吹き出し: 雲形 94">
            <a:extLst>
              <a:ext uri="{FF2B5EF4-FFF2-40B4-BE49-F238E27FC236}">
                <a16:creationId xmlns:a16="http://schemas.microsoft.com/office/drawing/2014/main" id="{E6730DC1-6D89-4232-97B8-3F52A29D04B9}"/>
              </a:ext>
            </a:extLst>
          </p:cNvPr>
          <p:cNvSpPr/>
          <p:nvPr/>
        </p:nvSpPr>
        <p:spPr>
          <a:xfrm>
            <a:off x="129672" y="3685804"/>
            <a:ext cx="3423898" cy="994152"/>
          </a:xfrm>
          <a:prstGeom prst="cloudCallout">
            <a:avLst>
              <a:gd name="adj1" fmla="val 40194"/>
              <a:gd name="adj2" fmla="val 54160"/>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327756C-B3D9-4040-9318-7A2972955C35}"/>
              </a:ext>
            </a:extLst>
          </p:cNvPr>
          <p:cNvSpPr/>
          <p:nvPr/>
        </p:nvSpPr>
        <p:spPr>
          <a:xfrm>
            <a:off x="540502" y="3825608"/>
            <a:ext cx="2683212" cy="646331"/>
          </a:xfrm>
          <a:prstGeom prst="rect">
            <a:avLst/>
          </a:prstGeom>
        </p:spPr>
        <p:txBody>
          <a:bodyPr wrap="square">
            <a:spAutoFit/>
          </a:bodyPr>
          <a:lstStyle/>
          <a:p>
            <a:r>
              <a:rPr kumimoji="1" lang="ja-JP" altLang="en-US" sz="1200" dirty="0">
                <a:latin typeface="Meiryo UI" panose="020B0604030504040204" pitchFamily="50" charset="-128"/>
                <a:ea typeface="Meiryo UI" panose="020B0604030504040204" pitchFamily="50" charset="-128"/>
              </a:rPr>
              <a:t>宿題の重要性に加えて，「廃止により自由時間が増える」という</a:t>
            </a:r>
            <a:r>
              <a:rPr kumimoji="1" lang="en-US" altLang="ja-JP" sz="1200" dirty="0">
                <a:latin typeface="Meiryo UI" panose="020B0604030504040204" pitchFamily="50" charset="-128"/>
                <a:ea typeface="Meiryo UI" panose="020B0604030504040204" pitchFamily="50" charset="-128"/>
              </a:rPr>
              <a:t>PM</a:t>
            </a:r>
            <a:r>
              <a:rPr kumimoji="1" lang="ja-JP" altLang="en-US" sz="1200" dirty="0">
                <a:latin typeface="Meiryo UI" panose="020B0604030504040204" pitchFamily="50" charset="-128"/>
                <a:ea typeface="Meiryo UI" panose="020B0604030504040204" pitchFamily="50" charset="-128"/>
              </a:rPr>
              <a:t>の主張に対して反論ができると良いでしょう。</a:t>
            </a:r>
          </a:p>
        </p:txBody>
      </p:sp>
      <p:sp>
        <p:nvSpPr>
          <p:cNvPr id="99" name="正方形/長方形 98">
            <a:extLst>
              <a:ext uri="{FF2B5EF4-FFF2-40B4-BE49-F238E27FC236}">
                <a16:creationId xmlns:a16="http://schemas.microsoft.com/office/drawing/2014/main" id="{93E474E6-1E5B-4951-8C7A-B106EE8D4E78}"/>
              </a:ext>
            </a:extLst>
          </p:cNvPr>
          <p:cNvSpPr/>
          <p:nvPr/>
        </p:nvSpPr>
        <p:spPr>
          <a:xfrm>
            <a:off x="3952274" y="1405348"/>
            <a:ext cx="1741461" cy="284013"/>
          </a:xfrm>
          <a:prstGeom prst="rect">
            <a:avLst/>
          </a:prstGeom>
          <a:solidFill>
            <a:srgbClr val="FF3399">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フリーフォーム: 図形 101">
            <a:extLst>
              <a:ext uri="{FF2B5EF4-FFF2-40B4-BE49-F238E27FC236}">
                <a16:creationId xmlns:a16="http://schemas.microsoft.com/office/drawing/2014/main" id="{66604D62-F1A0-48F0-B0AF-C9C695E1BE76}"/>
              </a:ext>
            </a:extLst>
          </p:cNvPr>
          <p:cNvSpPr/>
          <p:nvPr/>
        </p:nvSpPr>
        <p:spPr>
          <a:xfrm>
            <a:off x="3029359" y="1233643"/>
            <a:ext cx="3156911" cy="2780428"/>
          </a:xfrm>
          <a:custGeom>
            <a:avLst/>
            <a:gdLst>
              <a:gd name="connsiteX0" fmla="*/ 1649046 w 3156911"/>
              <a:gd name="connsiteY0" fmla="*/ 31910 h 2780428"/>
              <a:gd name="connsiteX1" fmla="*/ 660218 w 3156911"/>
              <a:gd name="connsiteY1" fmla="*/ 122287 h 2780428"/>
              <a:gd name="connsiteX2" fmla="*/ 420985 w 3156911"/>
              <a:gd name="connsiteY2" fmla="*/ 1174910 h 2780428"/>
              <a:gd name="connsiteX3" fmla="*/ 1186529 w 3156911"/>
              <a:gd name="connsiteY3" fmla="*/ 1387561 h 2780428"/>
              <a:gd name="connsiteX4" fmla="*/ 1053622 w 3156911"/>
              <a:gd name="connsiteY4" fmla="*/ 1834128 h 2780428"/>
              <a:gd name="connsiteX5" fmla="*/ 80743 w 3156911"/>
              <a:gd name="connsiteY5" fmla="*/ 1956403 h 2780428"/>
              <a:gd name="connsiteX6" fmla="*/ 181753 w 3156911"/>
              <a:gd name="connsiteY6" fmla="*/ 2413603 h 2780428"/>
              <a:gd name="connsiteX7" fmla="*/ 1191846 w 3156911"/>
              <a:gd name="connsiteY7" fmla="*/ 2780426 h 2780428"/>
              <a:gd name="connsiteX8" fmla="*/ 2403957 w 3156911"/>
              <a:gd name="connsiteY8" fmla="*/ 2408287 h 2780428"/>
              <a:gd name="connsiteX9" fmla="*/ 2265734 w 3156911"/>
              <a:gd name="connsiteY9" fmla="*/ 1828812 h 2780428"/>
              <a:gd name="connsiteX10" fmla="*/ 1664994 w 3156911"/>
              <a:gd name="connsiteY10" fmla="*/ 1897924 h 2780428"/>
              <a:gd name="connsiteX11" fmla="*/ 2031818 w 3156911"/>
              <a:gd name="connsiteY11" fmla="*/ 1387561 h 2780428"/>
              <a:gd name="connsiteX12" fmla="*/ 3031278 w 3156911"/>
              <a:gd name="connsiteY12" fmla="*/ 1297184 h 2780428"/>
              <a:gd name="connsiteX13" fmla="*/ 2988748 w 3156911"/>
              <a:gd name="connsiteY13" fmla="*/ 212663 h 2780428"/>
              <a:gd name="connsiteX14" fmla="*/ 1649046 w 3156911"/>
              <a:gd name="connsiteY14" fmla="*/ 31910 h 278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6911" h="2780428">
                <a:moveTo>
                  <a:pt x="1649046" y="31910"/>
                </a:moveTo>
                <a:cubicBezTo>
                  <a:pt x="1260958" y="16847"/>
                  <a:pt x="864895" y="-68213"/>
                  <a:pt x="660218" y="122287"/>
                </a:cubicBezTo>
                <a:cubicBezTo>
                  <a:pt x="455541" y="312787"/>
                  <a:pt x="333267" y="964031"/>
                  <a:pt x="420985" y="1174910"/>
                </a:cubicBezTo>
                <a:cubicBezTo>
                  <a:pt x="508703" y="1385789"/>
                  <a:pt x="1081090" y="1277691"/>
                  <a:pt x="1186529" y="1387561"/>
                </a:cubicBezTo>
                <a:cubicBezTo>
                  <a:pt x="1291968" y="1497431"/>
                  <a:pt x="1237920" y="1739321"/>
                  <a:pt x="1053622" y="1834128"/>
                </a:cubicBezTo>
                <a:cubicBezTo>
                  <a:pt x="869324" y="1928935"/>
                  <a:pt x="226054" y="1859824"/>
                  <a:pt x="80743" y="1956403"/>
                </a:cubicBezTo>
                <a:cubicBezTo>
                  <a:pt x="-64569" y="2052982"/>
                  <a:pt x="-3431" y="2276266"/>
                  <a:pt x="181753" y="2413603"/>
                </a:cubicBezTo>
                <a:cubicBezTo>
                  <a:pt x="366937" y="2550940"/>
                  <a:pt x="821479" y="2781312"/>
                  <a:pt x="1191846" y="2780426"/>
                </a:cubicBezTo>
                <a:cubicBezTo>
                  <a:pt x="1562213" y="2779540"/>
                  <a:pt x="2224976" y="2566889"/>
                  <a:pt x="2403957" y="2408287"/>
                </a:cubicBezTo>
                <a:cubicBezTo>
                  <a:pt x="2582938" y="2249685"/>
                  <a:pt x="2388895" y="1913873"/>
                  <a:pt x="2265734" y="1828812"/>
                </a:cubicBezTo>
                <a:cubicBezTo>
                  <a:pt x="2142574" y="1743752"/>
                  <a:pt x="1703980" y="1971466"/>
                  <a:pt x="1664994" y="1897924"/>
                </a:cubicBezTo>
                <a:cubicBezTo>
                  <a:pt x="1626008" y="1824382"/>
                  <a:pt x="1804104" y="1487684"/>
                  <a:pt x="2031818" y="1387561"/>
                </a:cubicBezTo>
                <a:cubicBezTo>
                  <a:pt x="2259532" y="1287438"/>
                  <a:pt x="2871790" y="1493000"/>
                  <a:pt x="3031278" y="1297184"/>
                </a:cubicBezTo>
                <a:cubicBezTo>
                  <a:pt x="3190766" y="1101368"/>
                  <a:pt x="3220892" y="425314"/>
                  <a:pt x="2988748" y="212663"/>
                </a:cubicBezTo>
                <a:cubicBezTo>
                  <a:pt x="2756604" y="12"/>
                  <a:pt x="2037134" y="46973"/>
                  <a:pt x="1649046" y="31910"/>
                </a:cubicBezTo>
                <a:close/>
              </a:path>
            </a:pathLst>
          </a:cu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F1D7E35C-E42D-4060-9A1A-FC7098A92502}"/>
              </a:ext>
            </a:extLst>
          </p:cNvPr>
          <p:cNvSpPr txBox="1"/>
          <p:nvPr/>
        </p:nvSpPr>
        <p:spPr>
          <a:xfrm>
            <a:off x="5326887" y="4445765"/>
            <a:ext cx="646331" cy="369332"/>
          </a:xfrm>
          <a:prstGeom prst="rect">
            <a:avLst/>
          </a:prstGeom>
          <a:solidFill>
            <a:schemeClr val="bg1"/>
          </a:solidFill>
          <a:ln>
            <a:solidFill>
              <a:schemeClr val="tx1"/>
            </a:solidFill>
          </a:ln>
        </p:spPr>
        <p:txBody>
          <a:bodyPr wrap="none" rtlCol="0">
            <a:spAutoFit/>
          </a:bodyPr>
          <a:lstStyle/>
          <a:p>
            <a:r>
              <a:rPr kumimoji="1" lang="ja-JP" altLang="en-US" dirty="0"/>
              <a:t>主張</a:t>
            </a:r>
          </a:p>
        </p:txBody>
      </p:sp>
    </p:spTree>
    <p:extLst>
      <p:ext uri="{BB962C8B-B14F-4D97-AF65-F5344CB8AC3E}">
        <p14:creationId xmlns:p14="http://schemas.microsoft.com/office/powerpoint/2010/main" val="136435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C461E1-BC84-4ED3-9062-200DCA26ED15}"/>
              </a:ext>
            </a:extLst>
          </p:cNvPr>
          <p:cNvSpPr>
            <a:spLocks noGrp="1"/>
          </p:cNvSpPr>
          <p:nvPr>
            <p:ph type="title"/>
          </p:nvPr>
        </p:nvSpPr>
        <p:spPr/>
        <p:txBody>
          <a:bodyPr>
            <a:normAutofit fontScale="90000"/>
          </a:bodyPr>
          <a:lstStyle/>
          <a:p>
            <a:r>
              <a:rPr kumimoji="1" lang="en-US" altLang="ja-JP" dirty="0"/>
              <a:t>Current spec of Argumentation Graph</a:t>
            </a:r>
            <a:endParaRPr kumimoji="1" lang="ja-JP" altLang="en-US" dirty="0"/>
          </a:p>
        </p:txBody>
      </p:sp>
      <p:sp>
        <p:nvSpPr>
          <p:cNvPr id="3" name="コンテンツ プレースホルダー 2">
            <a:extLst>
              <a:ext uri="{FF2B5EF4-FFF2-40B4-BE49-F238E27FC236}">
                <a16:creationId xmlns:a16="http://schemas.microsoft.com/office/drawing/2014/main" id="{BF0123FE-D69B-4B58-BA86-C6980AA4F144}"/>
              </a:ext>
            </a:extLst>
          </p:cNvPr>
          <p:cNvSpPr>
            <a:spLocks noGrp="1"/>
          </p:cNvSpPr>
          <p:nvPr>
            <p:ph idx="1"/>
          </p:nvPr>
        </p:nvSpPr>
        <p:spPr/>
        <p:txBody>
          <a:bodyPr>
            <a:normAutofit fontScale="92500" lnSpcReduction="10000"/>
          </a:bodyPr>
          <a:lstStyle/>
          <a:p>
            <a:r>
              <a:rPr lang="en-US" altLang="ja-JP" dirty="0"/>
              <a:t>Argumentation Structure</a:t>
            </a:r>
          </a:p>
          <a:p>
            <a:pPr lvl="1"/>
            <a:r>
              <a:rPr lang="en-US" altLang="ja-JP" dirty="0"/>
              <a:t>Boundary of Argument Component</a:t>
            </a:r>
          </a:p>
          <a:p>
            <a:pPr lvl="2"/>
            <a:r>
              <a:rPr lang="en-US" altLang="ja-JP" dirty="0"/>
              <a:t>Follow rule of [Stab+2017] with some changes</a:t>
            </a:r>
          </a:p>
          <a:p>
            <a:pPr lvl="2"/>
            <a:endParaRPr lang="en-US" altLang="ja-JP" dirty="0"/>
          </a:p>
          <a:p>
            <a:pPr lvl="1"/>
            <a:r>
              <a:rPr kumimoji="1" lang="en-US" altLang="ja-JP" dirty="0"/>
              <a:t>Argument Component Type</a:t>
            </a:r>
          </a:p>
          <a:p>
            <a:pPr lvl="2"/>
            <a:r>
              <a:rPr lang="en-US" altLang="ja-JP" dirty="0"/>
              <a:t>c</a:t>
            </a:r>
            <a:r>
              <a:rPr kumimoji="1" lang="en-US" altLang="ja-JP" dirty="0"/>
              <a:t>laim</a:t>
            </a:r>
          </a:p>
          <a:p>
            <a:pPr lvl="2"/>
            <a:r>
              <a:rPr kumimoji="1" lang="en-US" altLang="ja-JP" dirty="0"/>
              <a:t>premise</a:t>
            </a:r>
          </a:p>
          <a:p>
            <a:pPr lvl="2"/>
            <a:endParaRPr kumimoji="1" lang="en-US" altLang="ja-JP" dirty="0"/>
          </a:p>
          <a:p>
            <a:pPr lvl="1"/>
            <a:r>
              <a:rPr kumimoji="1" lang="en-US" altLang="ja-JP" dirty="0"/>
              <a:t>Relation</a:t>
            </a:r>
          </a:p>
          <a:p>
            <a:pPr lvl="2"/>
            <a:r>
              <a:rPr lang="en-US" altLang="ja-JP" dirty="0"/>
              <a:t>support</a:t>
            </a:r>
          </a:p>
          <a:p>
            <a:pPr lvl="2"/>
            <a:r>
              <a:rPr lang="en-US" altLang="ja-JP" dirty="0"/>
              <a:t>a</a:t>
            </a:r>
            <a:r>
              <a:rPr kumimoji="1" lang="en-US" altLang="ja-JP" dirty="0"/>
              <a:t>ttack </a:t>
            </a:r>
          </a:p>
          <a:p>
            <a:pPr lvl="3"/>
            <a:r>
              <a:rPr kumimoji="1" lang="en-US" altLang="ja-JP" dirty="0"/>
              <a:t>rebuttal / undercut</a:t>
            </a:r>
          </a:p>
          <a:p>
            <a:pPr lvl="2"/>
            <a:endParaRPr lang="en-US" altLang="ja-JP" dirty="0"/>
          </a:p>
          <a:p>
            <a:r>
              <a:rPr lang="en-US" altLang="ja-JP" dirty="0"/>
              <a:t>Argument Graph aggregated ACs and relations</a:t>
            </a:r>
          </a:p>
          <a:p>
            <a:pPr lvl="1"/>
            <a:r>
              <a:rPr lang="en-US" altLang="ja-JP" dirty="0"/>
              <a:t>to be decided</a:t>
            </a:r>
          </a:p>
        </p:txBody>
      </p:sp>
      <p:sp>
        <p:nvSpPr>
          <p:cNvPr id="4" name="スライド番号プレースホルダー 3">
            <a:extLst>
              <a:ext uri="{FF2B5EF4-FFF2-40B4-BE49-F238E27FC236}">
                <a16:creationId xmlns:a16="http://schemas.microsoft.com/office/drawing/2014/main" id="{59D78F5C-6ED1-4FCF-BA6F-C923428B3D1E}"/>
              </a:ext>
            </a:extLst>
          </p:cNvPr>
          <p:cNvSpPr>
            <a:spLocks noGrp="1"/>
          </p:cNvSpPr>
          <p:nvPr>
            <p:ph type="sldNum" sz="quarter" idx="12"/>
          </p:nvPr>
        </p:nvSpPr>
        <p:spPr/>
        <p:txBody>
          <a:bodyPr/>
          <a:lstStyle/>
          <a:p>
            <a:fld id="{3701C44C-8E93-4190-9333-49A2DC5CF1FF}" type="slidenum">
              <a:rPr kumimoji="1" lang="ja-JP" altLang="en-US" smtClean="0"/>
              <a:pPr/>
              <a:t>13</a:t>
            </a:fld>
            <a:endParaRPr kumimoji="1" lang="ja-JP" altLang="en-US" dirty="0"/>
          </a:p>
        </p:txBody>
      </p:sp>
      <p:sp>
        <p:nvSpPr>
          <p:cNvPr id="8" name="正方形/長方形 7">
            <a:extLst>
              <a:ext uri="{FF2B5EF4-FFF2-40B4-BE49-F238E27FC236}">
                <a16:creationId xmlns:a16="http://schemas.microsoft.com/office/drawing/2014/main" id="{B134BF20-E084-4077-BC3D-A9A18B34523F}"/>
              </a:ext>
            </a:extLst>
          </p:cNvPr>
          <p:cNvSpPr/>
          <p:nvPr/>
        </p:nvSpPr>
        <p:spPr>
          <a:xfrm>
            <a:off x="2298700" y="6323014"/>
            <a:ext cx="5892800" cy="338554"/>
          </a:xfrm>
          <a:prstGeom prst="rect">
            <a:avLst/>
          </a:prstGeom>
        </p:spPr>
        <p:txBody>
          <a:bodyPr wrap="square">
            <a:spAutoFit/>
          </a:bodyPr>
          <a:lstStyle/>
          <a:p>
            <a:r>
              <a:rPr lang="en-US" altLang="ja-JP" sz="1600" dirty="0">
                <a:ea typeface="Meiryo UI" panose="020B0604030504040204" pitchFamily="50" charset="-128"/>
              </a:rPr>
              <a:t>[Stab+2017] </a:t>
            </a:r>
            <a:r>
              <a:rPr lang="ja-JP" altLang="ja-JP" sz="1600" dirty="0">
                <a:ea typeface="Meiryo UI" panose="020B0604030504040204" pitchFamily="50" charset="-128"/>
              </a:rPr>
              <a:t>Parsing Argumentation Structures</a:t>
            </a:r>
            <a:r>
              <a:rPr lang="en-US" altLang="ja-JP" sz="1600" dirty="0">
                <a:ea typeface="Meiryo UI" panose="020B0604030504040204" pitchFamily="50" charset="-128"/>
              </a:rPr>
              <a:t> </a:t>
            </a:r>
            <a:r>
              <a:rPr lang="ja-JP" altLang="ja-JP" sz="1600" dirty="0">
                <a:ea typeface="Meiryo UI" panose="020B0604030504040204" pitchFamily="50" charset="-128"/>
              </a:rPr>
              <a:t>in Persuasive Essays</a:t>
            </a:r>
            <a:endParaRPr lang="ja-JP" altLang="en-US" sz="1600" dirty="0"/>
          </a:p>
        </p:txBody>
      </p:sp>
    </p:spTree>
    <p:extLst>
      <p:ext uri="{BB962C8B-B14F-4D97-AF65-F5344CB8AC3E}">
        <p14:creationId xmlns:p14="http://schemas.microsoft.com/office/powerpoint/2010/main" val="116177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9D5B17-2E1F-483D-B2D5-BCF2CD9F9F74}"/>
              </a:ext>
            </a:extLst>
          </p:cNvPr>
          <p:cNvSpPr>
            <a:spLocks noGrp="1"/>
          </p:cNvSpPr>
          <p:nvPr>
            <p:ph type="title"/>
          </p:nvPr>
        </p:nvSpPr>
        <p:spPr/>
        <p:txBody>
          <a:bodyPr/>
          <a:lstStyle/>
          <a:p>
            <a:r>
              <a:rPr kumimoji="1" lang="en-US" altLang="ja-JP" dirty="0"/>
              <a:t>Rebuttal and Undercut</a:t>
            </a:r>
            <a:endParaRPr kumimoji="1" lang="ja-JP" altLang="en-US" dirty="0"/>
          </a:p>
        </p:txBody>
      </p:sp>
      <p:sp>
        <p:nvSpPr>
          <p:cNvPr id="4" name="スライド番号プレースホルダー 3">
            <a:extLst>
              <a:ext uri="{FF2B5EF4-FFF2-40B4-BE49-F238E27FC236}">
                <a16:creationId xmlns:a16="http://schemas.microsoft.com/office/drawing/2014/main" id="{792A406B-3C03-498A-9E94-86AC0EEFBE73}"/>
              </a:ext>
            </a:extLst>
          </p:cNvPr>
          <p:cNvSpPr>
            <a:spLocks noGrp="1"/>
          </p:cNvSpPr>
          <p:nvPr>
            <p:ph type="sldNum" sz="quarter" idx="12"/>
          </p:nvPr>
        </p:nvSpPr>
        <p:spPr/>
        <p:txBody>
          <a:bodyPr/>
          <a:lstStyle/>
          <a:p>
            <a:fld id="{3701C44C-8E93-4190-9333-49A2DC5CF1FF}" type="slidenum">
              <a:rPr kumimoji="1" lang="ja-JP" altLang="en-US" smtClean="0"/>
              <a:pPr/>
              <a:t>14</a:t>
            </a:fld>
            <a:endParaRPr kumimoji="1" lang="ja-JP" altLang="en-US" dirty="0"/>
          </a:p>
        </p:txBody>
      </p:sp>
      <p:sp>
        <p:nvSpPr>
          <p:cNvPr id="5" name="正方形/長方形 4">
            <a:extLst>
              <a:ext uri="{FF2B5EF4-FFF2-40B4-BE49-F238E27FC236}">
                <a16:creationId xmlns:a16="http://schemas.microsoft.com/office/drawing/2014/main" id="{73C136FF-F0DB-456F-A21B-8D9BDA3FF9FC}"/>
              </a:ext>
            </a:extLst>
          </p:cNvPr>
          <p:cNvSpPr/>
          <p:nvPr/>
        </p:nvSpPr>
        <p:spPr>
          <a:xfrm>
            <a:off x="1345951" y="2814370"/>
            <a:ext cx="3672929" cy="400110"/>
          </a:xfrm>
          <a:prstGeom prst="rect">
            <a:avLst/>
          </a:prstGeom>
        </p:spPr>
        <p:txBody>
          <a:bodyPr wrap="none">
            <a:spAutoFit/>
          </a:bodyPr>
          <a:lstStyle/>
          <a:p>
            <a:pPr algn="ctr"/>
            <a:r>
              <a:rPr lang="en-US" altLang="ja-JP" sz="2000" i="1" dirty="0"/>
              <a:t>We should tear the building down</a:t>
            </a:r>
            <a:endParaRPr lang="ja-JP" altLang="en-US" sz="2000" i="1" dirty="0"/>
          </a:p>
        </p:txBody>
      </p:sp>
      <p:sp>
        <p:nvSpPr>
          <p:cNvPr id="6" name="正方形/長方形 5">
            <a:extLst>
              <a:ext uri="{FF2B5EF4-FFF2-40B4-BE49-F238E27FC236}">
                <a16:creationId xmlns:a16="http://schemas.microsoft.com/office/drawing/2014/main" id="{4F147E51-E9AF-4D09-AF84-8973D813FBAA}"/>
              </a:ext>
            </a:extLst>
          </p:cNvPr>
          <p:cNvSpPr/>
          <p:nvPr/>
        </p:nvSpPr>
        <p:spPr>
          <a:xfrm>
            <a:off x="2090541" y="4022245"/>
            <a:ext cx="2158348" cy="400110"/>
          </a:xfrm>
          <a:prstGeom prst="rect">
            <a:avLst/>
          </a:prstGeom>
        </p:spPr>
        <p:txBody>
          <a:bodyPr wrap="none">
            <a:spAutoFit/>
          </a:bodyPr>
          <a:lstStyle/>
          <a:p>
            <a:pPr algn="ctr"/>
            <a:r>
              <a:rPr lang="en-US" altLang="ja-JP" sz="2000" i="1" dirty="0"/>
              <a:t>It is full of asbestos</a:t>
            </a:r>
            <a:endParaRPr lang="ja-JP" altLang="en-US" sz="2000" i="1" dirty="0"/>
          </a:p>
        </p:txBody>
      </p:sp>
      <p:sp>
        <p:nvSpPr>
          <p:cNvPr id="7" name="正方形/長方形 6">
            <a:extLst>
              <a:ext uri="{FF2B5EF4-FFF2-40B4-BE49-F238E27FC236}">
                <a16:creationId xmlns:a16="http://schemas.microsoft.com/office/drawing/2014/main" id="{D4FDF86D-FB70-419E-80B1-09E1AD7187F0}"/>
              </a:ext>
            </a:extLst>
          </p:cNvPr>
          <p:cNvSpPr/>
          <p:nvPr/>
        </p:nvSpPr>
        <p:spPr>
          <a:xfrm>
            <a:off x="779086" y="5226265"/>
            <a:ext cx="5054113" cy="707886"/>
          </a:xfrm>
          <a:prstGeom prst="rect">
            <a:avLst/>
          </a:prstGeom>
        </p:spPr>
        <p:txBody>
          <a:bodyPr wrap="square">
            <a:spAutoFit/>
          </a:bodyPr>
          <a:lstStyle/>
          <a:p>
            <a:r>
              <a:rPr lang="ja-JP" altLang="en-US" sz="2000" i="1" dirty="0"/>
              <a:t>Yet, nobody really made a precise assessment of the degree of contamination</a:t>
            </a:r>
          </a:p>
        </p:txBody>
      </p:sp>
      <p:sp>
        <p:nvSpPr>
          <p:cNvPr id="10" name="正方形/長方形 9">
            <a:extLst>
              <a:ext uri="{FF2B5EF4-FFF2-40B4-BE49-F238E27FC236}">
                <a16:creationId xmlns:a16="http://schemas.microsoft.com/office/drawing/2014/main" id="{EF727BBD-CA0B-4EB3-A41B-CD78C47B6D08}"/>
              </a:ext>
            </a:extLst>
          </p:cNvPr>
          <p:cNvSpPr/>
          <p:nvPr/>
        </p:nvSpPr>
        <p:spPr>
          <a:xfrm>
            <a:off x="4571999" y="1148427"/>
            <a:ext cx="4315755" cy="1292662"/>
          </a:xfrm>
          <a:prstGeom prst="rect">
            <a:avLst/>
          </a:prstGeom>
        </p:spPr>
        <p:txBody>
          <a:bodyPr wrap="square">
            <a:spAutoFit/>
          </a:bodyPr>
          <a:lstStyle/>
          <a:p>
            <a:r>
              <a:rPr lang="en-US" altLang="ja-JP" sz="2400" b="1" dirty="0"/>
              <a:t>Undercut</a:t>
            </a:r>
          </a:p>
          <a:p>
            <a:r>
              <a:rPr lang="en-US" altLang="ja-JP" dirty="0"/>
              <a:t>an argument in favor of the invalidity of the inferential step from premises to conclusion by pointing to a possible exception</a:t>
            </a:r>
          </a:p>
        </p:txBody>
      </p:sp>
      <p:sp>
        <p:nvSpPr>
          <p:cNvPr id="11" name="正方形/長方形 10">
            <a:extLst>
              <a:ext uri="{FF2B5EF4-FFF2-40B4-BE49-F238E27FC236}">
                <a16:creationId xmlns:a16="http://schemas.microsoft.com/office/drawing/2014/main" id="{3FF32738-0045-43AE-8DAF-EFD4180D1666}"/>
              </a:ext>
            </a:extLst>
          </p:cNvPr>
          <p:cNvSpPr/>
          <p:nvPr/>
        </p:nvSpPr>
        <p:spPr>
          <a:xfrm>
            <a:off x="4404732" y="3492012"/>
            <a:ext cx="4483022" cy="400110"/>
          </a:xfrm>
          <a:prstGeom prst="rect">
            <a:avLst/>
          </a:prstGeom>
        </p:spPr>
        <p:txBody>
          <a:bodyPr wrap="none">
            <a:spAutoFit/>
          </a:bodyPr>
          <a:lstStyle/>
          <a:p>
            <a:r>
              <a:rPr lang="en-US" altLang="ja-JP" sz="2000" i="1" dirty="0"/>
              <a:t>The building might be cleaned up, though</a:t>
            </a:r>
            <a:endParaRPr lang="ja-JP" altLang="en-US" sz="2000" i="1" dirty="0"/>
          </a:p>
        </p:txBody>
      </p:sp>
      <p:cxnSp>
        <p:nvCxnSpPr>
          <p:cNvPr id="18" name="直線矢印コネクタ 17">
            <a:extLst>
              <a:ext uri="{FF2B5EF4-FFF2-40B4-BE49-F238E27FC236}">
                <a16:creationId xmlns:a16="http://schemas.microsoft.com/office/drawing/2014/main" id="{D0615F3D-155E-410B-8290-5F4A90B11188}"/>
              </a:ext>
            </a:extLst>
          </p:cNvPr>
          <p:cNvCxnSpPr>
            <a:cxnSpLocks/>
            <a:stCxn id="6" idx="0"/>
          </p:cNvCxnSpPr>
          <p:nvPr/>
        </p:nvCxnSpPr>
        <p:spPr>
          <a:xfrm flipV="1">
            <a:off x="3169715" y="3214480"/>
            <a:ext cx="0" cy="8077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EB063B2B-82D9-437E-B630-66B9F9B2537F}"/>
              </a:ext>
            </a:extLst>
          </p:cNvPr>
          <p:cNvCxnSpPr>
            <a:cxnSpLocks/>
          </p:cNvCxnSpPr>
          <p:nvPr/>
        </p:nvCxnSpPr>
        <p:spPr>
          <a:xfrm>
            <a:off x="3161182" y="4507400"/>
            <a:ext cx="0" cy="718865"/>
          </a:xfrm>
          <a:prstGeom prst="line">
            <a:avLst/>
          </a:prstGeom>
          <a:ln w="19050">
            <a:headEnd type="oval"/>
          </a:ln>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D5301227-A1CE-490B-A3E9-69FA90AD6626}"/>
              </a:ext>
            </a:extLst>
          </p:cNvPr>
          <p:cNvCxnSpPr>
            <a:cxnSpLocks/>
          </p:cNvCxnSpPr>
          <p:nvPr/>
        </p:nvCxnSpPr>
        <p:spPr>
          <a:xfrm>
            <a:off x="3276600" y="3692067"/>
            <a:ext cx="1045118" cy="0"/>
          </a:xfrm>
          <a:prstGeom prst="line">
            <a:avLst/>
          </a:prstGeom>
          <a:ln w="19050">
            <a:headEnd type="oval"/>
          </a:ln>
        </p:spPr>
        <p:style>
          <a:lnRef idx="1">
            <a:schemeClr val="dk1"/>
          </a:lnRef>
          <a:fillRef idx="0">
            <a:schemeClr val="dk1"/>
          </a:fillRef>
          <a:effectRef idx="0">
            <a:schemeClr val="dk1"/>
          </a:effectRef>
          <a:fontRef idx="minor">
            <a:schemeClr val="tx1"/>
          </a:fontRef>
        </p:style>
      </p:cxnSp>
      <p:sp>
        <p:nvSpPr>
          <p:cNvPr id="42" name="正方形/長方形 41">
            <a:extLst>
              <a:ext uri="{FF2B5EF4-FFF2-40B4-BE49-F238E27FC236}">
                <a16:creationId xmlns:a16="http://schemas.microsoft.com/office/drawing/2014/main" id="{9992CDF7-61BB-418B-987F-77436BD50C5B}"/>
              </a:ext>
            </a:extLst>
          </p:cNvPr>
          <p:cNvSpPr/>
          <p:nvPr/>
        </p:nvSpPr>
        <p:spPr>
          <a:xfrm>
            <a:off x="632347" y="1214170"/>
            <a:ext cx="3672929" cy="1015663"/>
          </a:xfrm>
          <a:prstGeom prst="rect">
            <a:avLst/>
          </a:prstGeom>
        </p:spPr>
        <p:txBody>
          <a:bodyPr wrap="square">
            <a:spAutoFit/>
          </a:bodyPr>
          <a:lstStyle/>
          <a:p>
            <a:r>
              <a:rPr lang="en-US" altLang="ja-JP" sz="2400" b="1" dirty="0"/>
              <a:t>Rebuttal</a:t>
            </a:r>
          </a:p>
          <a:p>
            <a:r>
              <a:rPr lang="ja-JP" altLang="en-US" dirty="0"/>
              <a:t>an argument in favor of the negation </a:t>
            </a:r>
            <a:r>
              <a:rPr lang="en-US" altLang="ja-JP" dirty="0"/>
              <a:t>of conclusion or premise</a:t>
            </a:r>
          </a:p>
        </p:txBody>
      </p:sp>
      <p:sp>
        <p:nvSpPr>
          <p:cNvPr id="43" name="正方形/長方形 42">
            <a:extLst>
              <a:ext uri="{FF2B5EF4-FFF2-40B4-BE49-F238E27FC236}">
                <a16:creationId xmlns:a16="http://schemas.microsoft.com/office/drawing/2014/main" id="{0C715B66-1734-43C4-882B-361F27374ECE}"/>
              </a:ext>
            </a:extLst>
          </p:cNvPr>
          <p:cNvSpPr/>
          <p:nvPr/>
        </p:nvSpPr>
        <p:spPr>
          <a:xfrm>
            <a:off x="779086" y="4952023"/>
            <a:ext cx="998671" cy="369332"/>
          </a:xfrm>
          <a:prstGeom prst="rect">
            <a:avLst/>
          </a:prstGeom>
        </p:spPr>
        <p:txBody>
          <a:bodyPr wrap="none">
            <a:spAutoFit/>
          </a:bodyPr>
          <a:lstStyle/>
          <a:p>
            <a:r>
              <a:rPr lang="en-US" altLang="ja-JP" b="1" dirty="0"/>
              <a:t>Rebuttal</a:t>
            </a:r>
            <a:endParaRPr lang="ja-JP" altLang="en-US" dirty="0"/>
          </a:p>
        </p:txBody>
      </p:sp>
      <p:sp>
        <p:nvSpPr>
          <p:cNvPr id="44" name="正方形/長方形 43">
            <a:extLst>
              <a:ext uri="{FF2B5EF4-FFF2-40B4-BE49-F238E27FC236}">
                <a16:creationId xmlns:a16="http://schemas.microsoft.com/office/drawing/2014/main" id="{60B07606-465B-449B-AA4D-FFB999341E4E}"/>
              </a:ext>
            </a:extLst>
          </p:cNvPr>
          <p:cNvSpPr/>
          <p:nvPr/>
        </p:nvSpPr>
        <p:spPr>
          <a:xfrm>
            <a:off x="4411082" y="3244295"/>
            <a:ext cx="1075872" cy="369332"/>
          </a:xfrm>
          <a:prstGeom prst="rect">
            <a:avLst/>
          </a:prstGeom>
        </p:spPr>
        <p:txBody>
          <a:bodyPr wrap="none">
            <a:spAutoFit/>
          </a:bodyPr>
          <a:lstStyle/>
          <a:p>
            <a:r>
              <a:rPr lang="en-US" altLang="ja-JP" b="1" dirty="0"/>
              <a:t>Undercut</a:t>
            </a:r>
            <a:endParaRPr lang="ja-JP" altLang="en-US" dirty="0"/>
          </a:p>
        </p:txBody>
      </p:sp>
      <p:sp>
        <p:nvSpPr>
          <p:cNvPr id="45" name="正方形/長方形 44">
            <a:extLst>
              <a:ext uri="{FF2B5EF4-FFF2-40B4-BE49-F238E27FC236}">
                <a16:creationId xmlns:a16="http://schemas.microsoft.com/office/drawing/2014/main" id="{7B66C336-D63D-4334-AF77-1E007102EAD5}"/>
              </a:ext>
            </a:extLst>
          </p:cNvPr>
          <p:cNvSpPr/>
          <p:nvPr/>
        </p:nvSpPr>
        <p:spPr>
          <a:xfrm>
            <a:off x="847690" y="6331891"/>
            <a:ext cx="7226300" cy="338554"/>
          </a:xfrm>
          <a:prstGeom prst="rect">
            <a:avLst/>
          </a:prstGeom>
        </p:spPr>
        <p:txBody>
          <a:bodyPr wrap="square">
            <a:spAutoFit/>
          </a:bodyPr>
          <a:lstStyle/>
          <a:p>
            <a:r>
              <a:rPr lang="en-US" altLang="ja-JP" sz="1600" dirty="0"/>
              <a:t>[Peldzus+2013] From argument diagrams to argumentation mining in texts: a survey</a:t>
            </a:r>
            <a:endParaRPr lang="ja-JP" altLang="en-US" sz="1600" dirty="0"/>
          </a:p>
        </p:txBody>
      </p:sp>
    </p:spTree>
    <p:extLst>
      <p:ext uri="{BB962C8B-B14F-4D97-AF65-F5344CB8AC3E}">
        <p14:creationId xmlns:p14="http://schemas.microsoft.com/office/powerpoint/2010/main" val="357827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74ED11-5F11-40B0-9DEA-D9A8D697375C}"/>
              </a:ext>
            </a:extLst>
          </p:cNvPr>
          <p:cNvSpPr>
            <a:spLocks noGrp="1"/>
          </p:cNvSpPr>
          <p:nvPr>
            <p:ph type="title"/>
          </p:nvPr>
        </p:nvSpPr>
        <p:spPr/>
        <p:txBody>
          <a:bodyPr/>
          <a:lstStyle/>
          <a:p>
            <a:r>
              <a:rPr lang="en-US" altLang="ja-JP" dirty="0"/>
              <a:t>LO speech 1</a:t>
            </a:r>
            <a:endParaRPr kumimoji="1" lang="ja-JP" altLang="en-US" dirty="0"/>
          </a:p>
        </p:txBody>
      </p:sp>
      <p:sp>
        <p:nvSpPr>
          <p:cNvPr id="4" name="スライド番号プレースホルダー 3">
            <a:extLst>
              <a:ext uri="{FF2B5EF4-FFF2-40B4-BE49-F238E27FC236}">
                <a16:creationId xmlns:a16="http://schemas.microsoft.com/office/drawing/2014/main" id="{1A1776E2-C15F-4E2A-846E-145053B9EB69}"/>
              </a:ext>
            </a:extLst>
          </p:cNvPr>
          <p:cNvSpPr>
            <a:spLocks noGrp="1"/>
          </p:cNvSpPr>
          <p:nvPr>
            <p:ph type="sldNum" sz="quarter" idx="12"/>
          </p:nvPr>
        </p:nvSpPr>
        <p:spPr/>
        <p:txBody>
          <a:bodyPr/>
          <a:lstStyle/>
          <a:p>
            <a:fld id="{3701C44C-8E93-4190-9333-49A2DC5CF1FF}" type="slidenum">
              <a:rPr kumimoji="1" lang="ja-JP" altLang="en-US" smtClean="0"/>
              <a:pPr/>
              <a:t>15</a:t>
            </a:fld>
            <a:endParaRPr kumimoji="1" lang="ja-JP" altLang="en-US" dirty="0"/>
          </a:p>
        </p:txBody>
      </p:sp>
      <p:sp>
        <p:nvSpPr>
          <p:cNvPr id="5" name="テキスト ボックス 4">
            <a:extLst>
              <a:ext uri="{FF2B5EF4-FFF2-40B4-BE49-F238E27FC236}">
                <a16:creationId xmlns:a16="http://schemas.microsoft.com/office/drawing/2014/main" id="{74082579-4CBE-4835-97BB-F9B9A7EB828A}"/>
              </a:ext>
            </a:extLst>
          </p:cNvPr>
          <p:cNvSpPr txBox="1"/>
          <p:nvPr/>
        </p:nvSpPr>
        <p:spPr>
          <a:xfrm>
            <a:off x="628650" y="1428013"/>
            <a:ext cx="8064500" cy="3600986"/>
          </a:xfrm>
          <a:prstGeom prst="rect">
            <a:avLst/>
          </a:prstGeom>
          <a:noFill/>
        </p:spPr>
        <p:txBody>
          <a:bodyPr wrap="square" rtlCol="0">
            <a:spAutoFit/>
          </a:bodyPr>
          <a:lstStyle/>
          <a:p>
            <a:pPr algn="just">
              <a:spcAft>
                <a:spcPts val="0"/>
              </a:spcAft>
            </a:pPr>
            <a:r>
              <a:rPr lang="en-US" altLang="ja-JP" sz="1900" kern="100" dirty="0">
                <a:ea typeface="游明朝" panose="02020400000000000000" pitchFamily="18" charset="-128"/>
                <a:cs typeface="Times New Roman" panose="02020603050405020304" pitchFamily="18" charset="0"/>
              </a:rPr>
              <a:t>They</a:t>
            </a:r>
            <a:r>
              <a:rPr lang="ja-JP" altLang="en-US" sz="1900" kern="100" dirty="0">
                <a:ea typeface="游明朝" panose="02020400000000000000" pitchFamily="18" charset="-128"/>
                <a:cs typeface="Times New Roman" panose="02020603050405020304" pitchFamily="18" charset="0"/>
              </a:rPr>
              <a:t> </a:t>
            </a:r>
            <a:r>
              <a:rPr lang="en-US" altLang="ja-JP" sz="1900" kern="100" dirty="0">
                <a:ea typeface="游明朝" panose="02020400000000000000" pitchFamily="18" charset="-128"/>
                <a:cs typeface="Times New Roman" panose="02020603050405020304" pitchFamily="18" charset="0"/>
              </a:rPr>
              <a:t>said, students will have more free time by abolishing homework. However, what students will do during free time is just playing games and chatting using SNS in most cases or just sleeping as they said. It is because human is lazy in nature. Doing hard thing is usually difficult. Then, many students will not study at home. Of course, some students maybe study what they want to learn, however, the problem is for those kids who can’t study by themselves. Imagine, elementary school students, they don’t know what study is important and how to do that. Then, some instructions such as homework is very important. Some of you may think homework is worthless, but giving homework meaning giving the opportunity to study is much more meaningful than do nothing or doing addictive games. That's why free time by abolishing homework is rather harmful to students.</a:t>
            </a:r>
          </a:p>
        </p:txBody>
      </p:sp>
      <p:sp>
        <p:nvSpPr>
          <p:cNvPr id="3" name="テキスト ボックス 2">
            <a:extLst>
              <a:ext uri="{FF2B5EF4-FFF2-40B4-BE49-F238E27FC236}">
                <a16:creationId xmlns:a16="http://schemas.microsoft.com/office/drawing/2014/main" id="{B38088CC-92BF-4C7E-943F-CD0111F738A1}"/>
              </a:ext>
            </a:extLst>
          </p:cNvPr>
          <p:cNvSpPr txBox="1"/>
          <p:nvPr/>
        </p:nvSpPr>
        <p:spPr>
          <a:xfrm>
            <a:off x="628651" y="5074066"/>
            <a:ext cx="8064500" cy="1215717"/>
          </a:xfrm>
          <a:prstGeom prst="rect">
            <a:avLst/>
          </a:prstGeom>
          <a:noFill/>
        </p:spPr>
        <p:txBody>
          <a:bodyPr wrap="square" rtlCol="0">
            <a:spAutoFit/>
          </a:bodyPr>
          <a:lstStyle/>
          <a:p>
            <a:r>
              <a:rPr kumimoji="1" lang="en-US" altLang="ja-JP" b="1" dirty="0">
                <a:solidFill>
                  <a:schemeClr val="accent6"/>
                </a:solidFill>
              </a:rPr>
              <a:t>Good point</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人間は元来怠けてしまう性質があるという分析はよかったです</a:t>
            </a:r>
            <a:endParaRPr lang="en-US" altLang="ja-JP" sz="1600" dirty="0">
              <a:latin typeface="Meiryo UI" panose="020B0604030504040204" pitchFamily="50" charset="-128"/>
              <a:ea typeface="Meiryo UI" panose="020B0604030504040204" pitchFamily="50" charset="-128"/>
            </a:endParaRPr>
          </a:p>
          <a:p>
            <a:endParaRPr lang="en-US" altLang="ja-JP" sz="500" b="1" dirty="0"/>
          </a:p>
          <a:p>
            <a:r>
              <a:rPr lang="en-US" altLang="ja-JP" b="1" dirty="0">
                <a:solidFill>
                  <a:srgbClr val="CC0066"/>
                </a:solidFill>
              </a:rPr>
              <a:t>Suggestion </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ゲームをしたり、チャットをしたりすることがいかに悪いことか、を説明できるとよりよいです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400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C2B88-0F0B-4493-ABD5-39B1AE7C15CE}"/>
              </a:ext>
            </a:extLst>
          </p:cNvPr>
          <p:cNvSpPr>
            <a:spLocks noGrp="1"/>
          </p:cNvSpPr>
          <p:nvPr>
            <p:ph type="title"/>
          </p:nvPr>
        </p:nvSpPr>
        <p:spPr/>
        <p:txBody>
          <a:bodyPr>
            <a:normAutofit fontScale="90000"/>
          </a:bodyPr>
          <a:lstStyle/>
          <a:p>
            <a:r>
              <a:rPr kumimoji="1" lang="en-US" altLang="ja-JP" dirty="0"/>
              <a:t>Argumentation Structure of LO speech 1</a:t>
            </a:r>
            <a:endParaRPr kumimoji="1" lang="ja-JP" altLang="en-US" dirty="0"/>
          </a:p>
        </p:txBody>
      </p:sp>
      <p:sp>
        <p:nvSpPr>
          <p:cNvPr id="4" name="スライド番号プレースホルダー 3">
            <a:extLst>
              <a:ext uri="{FF2B5EF4-FFF2-40B4-BE49-F238E27FC236}">
                <a16:creationId xmlns:a16="http://schemas.microsoft.com/office/drawing/2014/main" id="{12AA5CB2-8115-4024-A07D-B4588A8CE40F}"/>
              </a:ext>
            </a:extLst>
          </p:cNvPr>
          <p:cNvSpPr>
            <a:spLocks noGrp="1"/>
          </p:cNvSpPr>
          <p:nvPr>
            <p:ph type="sldNum" sz="quarter" idx="12"/>
          </p:nvPr>
        </p:nvSpPr>
        <p:spPr>
          <a:xfrm>
            <a:off x="6457950" y="6356351"/>
            <a:ext cx="2057400" cy="365125"/>
          </a:xfrm>
        </p:spPr>
        <p:txBody>
          <a:bodyPr/>
          <a:lstStyle/>
          <a:p>
            <a:fld id="{3701C44C-8E93-4190-9333-49A2DC5CF1FF}" type="slidenum">
              <a:rPr kumimoji="1" lang="ja-JP" altLang="en-US" smtClean="0"/>
              <a:pPr/>
              <a:t>16</a:t>
            </a:fld>
            <a:endParaRPr kumimoji="1" lang="ja-JP" altLang="en-US" dirty="0"/>
          </a:p>
        </p:txBody>
      </p:sp>
      <p:sp>
        <p:nvSpPr>
          <p:cNvPr id="11" name="正方形/長方形 10">
            <a:extLst>
              <a:ext uri="{FF2B5EF4-FFF2-40B4-BE49-F238E27FC236}">
                <a16:creationId xmlns:a16="http://schemas.microsoft.com/office/drawing/2014/main" id="{F35E4646-857C-4CEF-8B74-C6A680E2410A}"/>
              </a:ext>
            </a:extLst>
          </p:cNvPr>
          <p:cNvSpPr/>
          <p:nvPr/>
        </p:nvSpPr>
        <p:spPr>
          <a:xfrm>
            <a:off x="768350" y="1467138"/>
            <a:ext cx="2660074" cy="261610"/>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Homework should be abolished</a:t>
            </a:r>
            <a:endParaRPr lang="en-US" altLang="ja-JP" sz="1100" b="0" dirty="0">
              <a:effectLst/>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DD75BC4D-004A-47B3-80B5-6F7AE5A172CD}"/>
              </a:ext>
            </a:extLst>
          </p:cNvPr>
          <p:cNvSpPr/>
          <p:nvPr/>
        </p:nvSpPr>
        <p:spPr>
          <a:xfrm>
            <a:off x="767974" y="2336586"/>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believe that if homework were to be abolished, we could have more free time. </a:t>
            </a:r>
          </a:p>
        </p:txBody>
      </p:sp>
      <p:sp>
        <p:nvSpPr>
          <p:cNvPr id="13" name="正方形/長方形 12">
            <a:extLst>
              <a:ext uri="{FF2B5EF4-FFF2-40B4-BE49-F238E27FC236}">
                <a16:creationId xmlns:a16="http://schemas.microsoft.com/office/drawing/2014/main" id="{B919C9B8-214C-49DD-8C47-0B77A880FDE5}"/>
              </a:ext>
            </a:extLst>
          </p:cNvPr>
          <p:cNvSpPr/>
          <p:nvPr/>
        </p:nvSpPr>
        <p:spPr>
          <a:xfrm>
            <a:off x="2739271" y="3248428"/>
            <a:ext cx="1948191" cy="430887"/>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It is not healthy</a:t>
            </a:r>
            <a:r>
              <a:rPr lang="en-US" altLang="ja-JP" sz="1100" dirty="0">
                <a:solidFill>
                  <a:schemeClr val="accent5"/>
                </a:solidFill>
                <a:latin typeface="Meiryo UI" panose="020B0604030504040204" pitchFamily="50" charset="-128"/>
                <a:ea typeface="Meiryo UI" panose="020B0604030504040204" pitchFamily="50" charset="-128"/>
              </a:rPr>
              <a:t> </a:t>
            </a:r>
            <a:r>
              <a:rPr lang="en-US" altLang="ja-JP" sz="1100" dirty="0">
                <a:solidFill>
                  <a:schemeClr val="bg1">
                    <a:lumMod val="50000"/>
                  </a:schemeClr>
                </a:solidFill>
                <a:latin typeface="Meiryo UI" panose="020B0604030504040204" pitchFamily="50" charset="-128"/>
                <a:ea typeface="Meiryo UI" panose="020B0604030504040204" pitchFamily="50" charset="-128"/>
              </a:rPr>
              <a:t>(if we could not have free time)</a:t>
            </a:r>
            <a:endParaRPr lang="ja-JP" altLang="en-US" sz="1100" dirty="0">
              <a:solidFill>
                <a:schemeClr val="bg1">
                  <a:lumMod val="50000"/>
                </a:schemeClr>
              </a:solidFill>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4CC8CFEB-792B-4B49-BDB1-EA067B35AE16}"/>
              </a:ext>
            </a:extLst>
          </p:cNvPr>
          <p:cNvSpPr/>
          <p:nvPr/>
        </p:nvSpPr>
        <p:spPr>
          <a:xfrm>
            <a:off x="2589246" y="4022794"/>
            <a:ext cx="2248242" cy="938719"/>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15" name="直線矢印コネクタ 14">
            <a:extLst>
              <a:ext uri="{FF2B5EF4-FFF2-40B4-BE49-F238E27FC236}">
                <a16:creationId xmlns:a16="http://schemas.microsoft.com/office/drawing/2014/main" id="{7693A053-5EBD-445F-A863-B18294FB5B11}"/>
              </a:ext>
            </a:extLst>
          </p:cNvPr>
          <p:cNvCxnSpPr>
            <a:stCxn id="12" idx="0"/>
            <a:endCxn id="11" idx="2"/>
          </p:cNvCxnSpPr>
          <p:nvPr/>
        </p:nvCxnSpPr>
        <p:spPr>
          <a:xfrm flipV="1">
            <a:off x="2098011" y="1728748"/>
            <a:ext cx="376" cy="60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EEE8EAE2-535F-417B-94A3-C0764AF786D4}"/>
              </a:ext>
            </a:extLst>
          </p:cNvPr>
          <p:cNvCxnSpPr>
            <a:cxnSpLocks/>
            <a:stCxn id="13" idx="0"/>
            <a:endCxn id="12" idx="2"/>
          </p:cNvCxnSpPr>
          <p:nvPr/>
        </p:nvCxnSpPr>
        <p:spPr>
          <a:xfrm flipH="1" flipV="1">
            <a:off x="2098011" y="2936750"/>
            <a:ext cx="1615356" cy="311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7AE5982F-7C8A-43C3-934C-B18E190FA292}"/>
              </a:ext>
            </a:extLst>
          </p:cNvPr>
          <p:cNvCxnSpPr>
            <a:cxnSpLocks/>
            <a:stCxn id="14" idx="0"/>
            <a:endCxn id="13" idx="2"/>
          </p:cNvCxnSpPr>
          <p:nvPr/>
        </p:nvCxnSpPr>
        <p:spPr>
          <a:xfrm flipV="1">
            <a:off x="3713367" y="3679315"/>
            <a:ext cx="0" cy="343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7C524610-47EE-4BFA-8D2C-014DD3D98B77}"/>
              </a:ext>
            </a:extLst>
          </p:cNvPr>
          <p:cNvCxnSpPr>
            <a:cxnSpLocks/>
            <a:stCxn id="3" idx="1"/>
          </p:cNvCxnSpPr>
          <p:nvPr/>
        </p:nvCxnSpPr>
        <p:spPr>
          <a:xfrm flipH="1" flipV="1">
            <a:off x="2105535" y="2048276"/>
            <a:ext cx="2622766" cy="439622"/>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C003B4CF-3A25-41FD-90A1-E2E0512176C1}"/>
              </a:ext>
            </a:extLst>
          </p:cNvPr>
          <p:cNvSpPr txBox="1"/>
          <p:nvPr/>
        </p:nvSpPr>
        <p:spPr>
          <a:xfrm>
            <a:off x="5030957" y="1261633"/>
            <a:ext cx="433901" cy="369332"/>
          </a:xfrm>
          <a:prstGeom prst="rect">
            <a:avLst/>
          </a:prstGeom>
          <a:noFill/>
          <a:ln>
            <a:solidFill>
              <a:srgbClr val="FF3399"/>
            </a:solidFill>
          </a:ln>
        </p:spPr>
        <p:txBody>
          <a:bodyPr wrap="none" rtlCol="0">
            <a:spAutoFit/>
          </a:bodyPr>
          <a:lstStyle/>
          <a:p>
            <a:r>
              <a:rPr kumimoji="1" lang="en-US" altLang="ja-JP" b="1" dirty="0">
                <a:solidFill>
                  <a:srgbClr val="FF3399"/>
                </a:solidFill>
              </a:rPr>
              <a:t>LO</a:t>
            </a:r>
            <a:endParaRPr kumimoji="1" lang="ja-JP" altLang="en-US" b="1" dirty="0">
              <a:solidFill>
                <a:srgbClr val="FF3399"/>
              </a:solidFill>
            </a:endParaRPr>
          </a:p>
        </p:txBody>
      </p:sp>
      <p:sp>
        <p:nvSpPr>
          <p:cNvPr id="60" name="正方形/長方形 59">
            <a:extLst>
              <a:ext uri="{FF2B5EF4-FFF2-40B4-BE49-F238E27FC236}">
                <a16:creationId xmlns:a16="http://schemas.microsoft.com/office/drawing/2014/main" id="{53C8AD56-6711-4274-9DDF-600D4212E499}"/>
              </a:ext>
            </a:extLst>
          </p:cNvPr>
          <p:cNvSpPr/>
          <p:nvPr/>
        </p:nvSpPr>
        <p:spPr>
          <a:xfrm>
            <a:off x="159006" y="3228375"/>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61" name="正方形/長方形 60">
            <a:extLst>
              <a:ext uri="{FF2B5EF4-FFF2-40B4-BE49-F238E27FC236}">
                <a16:creationId xmlns:a16="http://schemas.microsoft.com/office/drawing/2014/main" id="{A0AD536A-2B9E-466B-BF33-BF488089D1C4}"/>
              </a:ext>
            </a:extLst>
          </p:cNvPr>
          <p:cNvSpPr/>
          <p:nvPr/>
        </p:nvSpPr>
        <p:spPr>
          <a:xfrm>
            <a:off x="263408" y="5309054"/>
            <a:ext cx="2660074" cy="1277273"/>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62" name="正方形/長方形 61">
            <a:extLst>
              <a:ext uri="{FF2B5EF4-FFF2-40B4-BE49-F238E27FC236}">
                <a16:creationId xmlns:a16="http://schemas.microsoft.com/office/drawing/2014/main" id="{60136DB9-187B-4AF0-8C72-4360EBB2ACF0}"/>
              </a:ext>
            </a:extLst>
          </p:cNvPr>
          <p:cNvSpPr/>
          <p:nvPr/>
        </p:nvSpPr>
        <p:spPr>
          <a:xfrm>
            <a:off x="2788332" y="5304992"/>
            <a:ext cx="1919115" cy="261610"/>
          </a:xfrm>
          <a:prstGeom prst="rect">
            <a:avLst/>
          </a:prstGeom>
        </p:spPr>
        <p:txBody>
          <a:bodyPr wrap="none">
            <a:spAutoFit/>
          </a:bodyPr>
          <a:lstStyle/>
          <a:p>
            <a:r>
              <a:rPr lang="en-US" altLang="ja-JP" sz="1100" dirty="0">
                <a:solidFill>
                  <a:srgbClr val="000000"/>
                </a:solidFill>
                <a:latin typeface="Meiryo UI" panose="020B0604030504040204" pitchFamily="50" charset="-128"/>
                <a:ea typeface="Meiryo UI" panose="020B0604030504040204" pitchFamily="50" charset="-128"/>
              </a:rPr>
              <a:t>I have a lot of homework</a:t>
            </a:r>
            <a:endParaRPr lang="ja-JP" altLang="en-US" sz="1100" dirty="0">
              <a:latin typeface="Meiryo UI" panose="020B0604030504040204" pitchFamily="50" charset="-128"/>
              <a:ea typeface="Meiryo UI" panose="020B0604030504040204" pitchFamily="50" charset="-128"/>
            </a:endParaRPr>
          </a:p>
        </p:txBody>
      </p:sp>
      <p:cxnSp>
        <p:nvCxnSpPr>
          <p:cNvPr id="71" name="直線矢印コネクタ 70">
            <a:extLst>
              <a:ext uri="{FF2B5EF4-FFF2-40B4-BE49-F238E27FC236}">
                <a16:creationId xmlns:a16="http://schemas.microsoft.com/office/drawing/2014/main" id="{E41468FE-031D-40E3-A211-48489506326D}"/>
              </a:ext>
            </a:extLst>
          </p:cNvPr>
          <p:cNvCxnSpPr>
            <a:cxnSpLocks/>
            <a:stCxn id="60" idx="0"/>
            <a:endCxn id="12" idx="2"/>
          </p:cNvCxnSpPr>
          <p:nvPr/>
        </p:nvCxnSpPr>
        <p:spPr>
          <a:xfrm flipV="1">
            <a:off x="1489043" y="2936750"/>
            <a:ext cx="608968" cy="29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a:extLst>
              <a:ext uri="{FF2B5EF4-FFF2-40B4-BE49-F238E27FC236}">
                <a16:creationId xmlns:a16="http://schemas.microsoft.com/office/drawing/2014/main" id="{966FF7D2-6688-4779-B05D-FD62C194E704}"/>
              </a:ext>
            </a:extLst>
          </p:cNvPr>
          <p:cNvCxnSpPr>
            <a:cxnSpLocks/>
            <a:stCxn id="61" idx="0"/>
            <a:endCxn id="14" idx="2"/>
          </p:cNvCxnSpPr>
          <p:nvPr/>
        </p:nvCxnSpPr>
        <p:spPr>
          <a:xfrm flipV="1">
            <a:off x="1593445" y="4961513"/>
            <a:ext cx="2119922" cy="347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直線矢印コネクタ 100">
            <a:extLst>
              <a:ext uri="{FF2B5EF4-FFF2-40B4-BE49-F238E27FC236}">
                <a16:creationId xmlns:a16="http://schemas.microsoft.com/office/drawing/2014/main" id="{18151AAC-F432-466A-90B7-D8217EA884B9}"/>
              </a:ext>
            </a:extLst>
          </p:cNvPr>
          <p:cNvCxnSpPr>
            <a:cxnSpLocks/>
            <a:stCxn id="62" idx="0"/>
            <a:endCxn id="14" idx="2"/>
          </p:cNvCxnSpPr>
          <p:nvPr/>
        </p:nvCxnSpPr>
        <p:spPr>
          <a:xfrm flipH="1" flipV="1">
            <a:off x="3713367" y="4961513"/>
            <a:ext cx="34523" cy="343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テキスト ボックス 107">
            <a:extLst>
              <a:ext uri="{FF2B5EF4-FFF2-40B4-BE49-F238E27FC236}">
                <a16:creationId xmlns:a16="http://schemas.microsoft.com/office/drawing/2014/main" id="{657F9CAF-3A52-4B5B-A762-50598C08F1D0}"/>
              </a:ext>
            </a:extLst>
          </p:cNvPr>
          <p:cNvSpPr txBox="1"/>
          <p:nvPr/>
        </p:nvSpPr>
        <p:spPr>
          <a:xfrm>
            <a:off x="184961" y="1261633"/>
            <a:ext cx="510076" cy="369332"/>
          </a:xfrm>
          <a:prstGeom prst="rect">
            <a:avLst/>
          </a:prstGeom>
          <a:noFill/>
          <a:ln>
            <a:solidFill>
              <a:schemeClr val="tx1"/>
            </a:solidFill>
          </a:ln>
        </p:spPr>
        <p:txBody>
          <a:bodyPr wrap="none" rtlCol="0">
            <a:spAutoFit/>
          </a:bodyPr>
          <a:lstStyle/>
          <a:p>
            <a:r>
              <a:rPr kumimoji="1" lang="en-US" altLang="ja-JP" b="1" dirty="0"/>
              <a:t>PM</a:t>
            </a:r>
            <a:endParaRPr kumimoji="1" lang="ja-JP" altLang="en-US" b="1" dirty="0"/>
          </a:p>
        </p:txBody>
      </p:sp>
      <p:sp>
        <p:nvSpPr>
          <p:cNvPr id="3" name="正方形/長方形 2">
            <a:extLst>
              <a:ext uri="{FF2B5EF4-FFF2-40B4-BE49-F238E27FC236}">
                <a16:creationId xmlns:a16="http://schemas.microsoft.com/office/drawing/2014/main" id="{55A5F397-A717-44BA-A4B0-45E88D420C73}"/>
              </a:ext>
            </a:extLst>
          </p:cNvPr>
          <p:cNvSpPr/>
          <p:nvPr/>
        </p:nvSpPr>
        <p:spPr>
          <a:xfrm>
            <a:off x="4728301" y="2164732"/>
            <a:ext cx="4115636" cy="646331"/>
          </a:xfrm>
          <a:prstGeom prst="rect">
            <a:avLst/>
          </a:prstGeom>
        </p:spPr>
        <p:txBody>
          <a:bodyPr wrap="square">
            <a:spAutoFit/>
          </a:bodyPr>
          <a:lstStyle/>
          <a:p>
            <a:r>
              <a:rPr lang="en-US" altLang="ja-JP" sz="12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what students will do during free time is just playing games and chatting using SNS in most cases or just sleeping as they said</a:t>
            </a:r>
            <a:endParaRPr lang="ja-JP" altLang="en-US" sz="1200" dirty="0">
              <a:solidFill>
                <a:srgbClr val="FF3399"/>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F1F95ED5-5A9A-4566-9D71-C9B7D1EADB05}"/>
              </a:ext>
            </a:extLst>
          </p:cNvPr>
          <p:cNvSpPr/>
          <p:nvPr/>
        </p:nvSpPr>
        <p:spPr>
          <a:xfrm>
            <a:off x="4801954" y="3082726"/>
            <a:ext cx="1947969" cy="276999"/>
          </a:xfrm>
          <a:prstGeom prst="rect">
            <a:avLst/>
          </a:prstGeom>
        </p:spPr>
        <p:txBody>
          <a:bodyPr wrap="none">
            <a:spAutoFit/>
          </a:bodyPr>
          <a:lstStyle/>
          <a:p>
            <a:r>
              <a:rPr lang="en-US" altLang="ja-JP" sz="12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human is lazy in nature</a:t>
            </a:r>
            <a:endParaRPr lang="ja-JP" altLang="en-US" sz="1200" dirty="0">
              <a:solidFill>
                <a:srgbClr val="FF3399"/>
              </a:solidFill>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D3FC9B9D-12B3-4369-A8EC-BEB8095B8D57}"/>
              </a:ext>
            </a:extLst>
          </p:cNvPr>
          <p:cNvSpPr/>
          <p:nvPr/>
        </p:nvSpPr>
        <p:spPr>
          <a:xfrm>
            <a:off x="5531083" y="1607257"/>
            <a:ext cx="3312854" cy="276999"/>
          </a:xfrm>
          <a:prstGeom prst="rect">
            <a:avLst/>
          </a:prstGeom>
        </p:spPr>
        <p:txBody>
          <a:bodyPr wrap="square">
            <a:spAutoFit/>
          </a:bodyPr>
          <a:lstStyle/>
          <a:p>
            <a:r>
              <a:rPr lang="en-US" altLang="ja-JP" sz="12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many students will not study at home</a:t>
            </a:r>
            <a:endParaRPr lang="ja-JP" altLang="en-US" sz="1200" dirty="0">
              <a:solidFill>
                <a:srgbClr val="FF3399"/>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5AD71128-DFCA-415E-9374-ACFBF25767D8}"/>
              </a:ext>
            </a:extLst>
          </p:cNvPr>
          <p:cNvSpPr/>
          <p:nvPr/>
        </p:nvSpPr>
        <p:spPr>
          <a:xfrm>
            <a:off x="4801954" y="3273946"/>
            <a:ext cx="2781531" cy="276999"/>
          </a:xfrm>
          <a:prstGeom prst="rect">
            <a:avLst/>
          </a:prstGeom>
        </p:spPr>
        <p:txBody>
          <a:bodyPr wrap="none">
            <a:spAutoFit/>
          </a:bodyPr>
          <a:lstStyle/>
          <a:p>
            <a:r>
              <a:rPr lang="en-US" altLang="ja-JP" sz="12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Doing hard thing is usually difficult</a:t>
            </a:r>
            <a:endParaRPr lang="ja-JP" altLang="en-US" sz="1200" dirty="0">
              <a:solidFill>
                <a:srgbClr val="FF3399"/>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1FF1325F-E047-420D-8CF0-916BB6728CF5}"/>
              </a:ext>
            </a:extLst>
          </p:cNvPr>
          <p:cNvSpPr/>
          <p:nvPr/>
        </p:nvSpPr>
        <p:spPr>
          <a:xfrm>
            <a:off x="6285518" y="3711992"/>
            <a:ext cx="2829583" cy="461665"/>
          </a:xfrm>
          <a:prstGeom prst="rect">
            <a:avLst/>
          </a:prstGeom>
        </p:spPr>
        <p:txBody>
          <a:bodyPr wrap="square">
            <a:spAutoFit/>
          </a:bodyPr>
          <a:lstStyle/>
          <a:p>
            <a:r>
              <a:rPr lang="en-US" altLang="ja-JP" sz="12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some students maybe study what they want to learn</a:t>
            </a:r>
            <a:endParaRPr lang="ja-JP" altLang="en-US" sz="1200" dirty="0">
              <a:solidFill>
                <a:srgbClr val="FF3399"/>
              </a:solidFill>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id="{FEE988AE-F0DF-4B5F-8D12-855392C88144}"/>
              </a:ext>
            </a:extLst>
          </p:cNvPr>
          <p:cNvSpPr/>
          <p:nvPr/>
        </p:nvSpPr>
        <p:spPr>
          <a:xfrm>
            <a:off x="4870813" y="4334704"/>
            <a:ext cx="3087371" cy="461665"/>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the problem is for those kids who can’t study by themselves</a:t>
            </a:r>
            <a:endParaRPr lang="ja-JP" altLang="en-US" sz="1200" dirty="0">
              <a:solidFill>
                <a:srgbClr val="FF3399"/>
              </a:solidFill>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6D7F5701-EA40-484F-8469-33595BC6D46B}"/>
              </a:ext>
            </a:extLst>
          </p:cNvPr>
          <p:cNvSpPr/>
          <p:nvPr/>
        </p:nvSpPr>
        <p:spPr>
          <a:xfrm>
            <a:off x="4764956" y="5097080"/>
            <a:ext cx="4115636" cy="461665"/>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Imagine, elementary school students, they don’t know what study is important and how to do that</a:t>
            </a:r>
            <a:endParaRPr lang="ja-JP" altLang="en-US" sz="1200" dirty="0">
              <a:solidFill>
                <a:srgbClr val="FF3399"/>
              </a:solidFill>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F510EBBA-F0EA-4E91-947A-6D6339100734}"/>
              </a:ext>
            </a:extLst>
          </p:cNvPr>
          <p:cNvSpPr/>
          <p:nvPr/>
        </p:nvSpPr>
        <p:spPr>
          <a:xfrm>
            <a:off x="6002325" y="938791"/>
            <a:ext cx="2373320" cy="461665"/>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some instructions such as homework is very important</a:t>
            </a:r>
            <a:endParaRPr lang="ja-JP" altLang="en-US" sz="1200" dirty="0">
              <a:solidFill>
                <a:srgbClr val="FF3399"/>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B84400B0-4F3F-4F11-A06F-6F5EE5C981BD}"/>
              </a:ext>
            </a:extLst>
          </p:cNvPr>
          <p:cNvSpPr/>
          <p:nvPr/>
        </p:nvSpPr>
        <p:spPr>
          <a:xfrm>
            <a:off x="4556386" y="5648572"/>
            <a:ext cx="3701515" cy="276999"/>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Some of you may think homework is worthless</a:t>
            </a:r>
            <a:endParaRPr lang="ja-JP" altLang="en-US" sz="1200" dirty="0">
              <a:solidFill>
                <a:srgbClr val="FF3399"/>
              </a:solidFill>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B107F186-B1EE-4FA2-B960-D1AC7D1F61A3}"/>
              </a:ext>
            </a:extLst>
          </p:cNvPr>
          <p:cNvSpPr/>
          <p:nvPr/>
        </p:nvSpPr>
        <p:spPr>
          <a:xfrm>
            <a:off x="4556386" y="6103845"/>
            <a:ext cx="3701515" cy="646331"/>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giving homework meaning giving the opportunity to study is much more meaningful than do nothing or doing addictive games</a:t>
            </a:r>
            <a:endParaRPr lang="ja-JP" altLang="en-US" sz="1200" dirty="0">
              <a:solidFill>
                <a:srgbClr val="FF3399"/>
              </a:solidFill>
              <a:latin typeface="Meiryo UI" panose="020B0604030504040204" pitchFamily="50" charset="-128"/>
              <a:ea typeface="Meiryo UI" panose="020B0604030504040204" pitchFamily="50" charset="-128"/>
            </a:endParaRPr>
          </a:p>
        </p:txBody>
      </p:sp>
      <p:cxnSp>
        <p:nvCxnSpPr>
          <p:cNvPr id="43" name="直線矢印コネクタ 42">
            <a:extLst>
              <a:ext uri="{FF2B5EF4-FFF2-40B4-BE49-F238E27FC236}">
                <a16:creationId xmlns:a16="http://schemas.microsoft.com/office/drawing/2014/main" id="{EC8FF6AD-5D9C-4F61-9664-61F4D3A2272F}"/>
              </a:ext>
            </a:extLst>
          </p:cNvPr>
          <p:cNvCxnSpPr>
            <a:cxnSpLocks/>
            <a:stCxn id="3" idx="0"/>
          </p:cNvCxnSpPr>
          <p:nvPr/>
        </p:nvCxnSpPr>
        <p:spPr>
          <a:xfrm flipV="1">
            <a:off x="6786119" y="1862121"/>
            <a:ext cx="259870" cy="302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8FCCD6B6-2972-4F0D-B51B-9B5C1B2242A8}"/>
              </a:ext>
            </a:extLst>
          </p:cNvPr>
          <p:cNvCxnSpPr>
            <a:cxnSpLocks/>
            <a:stCxn id="23" idx="0"/>
          </p:cNvCxnSpPr>
          <p:nvPr/>
        </p:nvCxnSpPr>
        <p:spPr>
          <a:xfrm flipV="1">
            <a:off x="5775939" y="2811063"/>
            <a:ext cx="0" cy="271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4E75AA08-73CB-40AC-9381-2FF2ABE7A3DF}"/>
              </a:ext>
            </a:extLst>
          </p:cNvPr>
          <p:cNvCxnSpPr>
            <a:cxnSpLocks/>
            <a:stCxn id="37" idx="0"/>
            <a:endCxn id="34" idx="2"/>
          </p:cNvCxnSpPr>
          <p:nvPr/>
        </p:nvCxnSpPr>
        <p:spPr>
          <a:xfrm flipH="1" flipV="1">
            <a:off x="7187510" y="1884256"/>
            <a:ext cx="512800" cy="1827736"/>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4BA857E1-E886-41B5-B60A-F157BC78A70F}"/>
              </a:ext>
            </a:extLst>
          </p:cNvPr>
          <p:cNvCxnSpPr>
            <a:cxnSpLocks/>
            <a:stCxn id="38" idx="0"/>
          </p:cNvCxnSpPr>
          <p:nvPr/>
        </p:nvCxnSpPr>
        <p:spPr>
          <a:xfrm flipV="1">
            <a:off x="6414499" y="2936750"/>
            <a:ext cx="1054113" cy="1397954"/>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F4A2C7F9-0FC9-4913-AAB4-4BAC81AF8E4D}"/>
              </a:ext>
            </a:extLst>
          </p:cNvPr>
          <p:cNvCxnSpPr>
            <a:cxnSpLocks/>
            <a:stCxn id="39" idx="0"/>
            <a:endCxn id="38" idx="2"/>
          </p:cNvCxnSpPr>
          <p:nvPr/>
        </p:nvCxnSpPr>
        <p:spPr>
          <a:xfrm flipH="1" flipV="1">
            <a:off x="6414499" y="4796369"/>
            <a:ext cx="408275" cy="300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81734081-FA37-4D28-97D8-93D6631B3F51}"/>
              </a:ext>
            </a:extLst>
          </p:cNvPr>
          <p:cNvCxnSpPr>
            <a:cxnSpLocks/>
            <a:stCxn id="41" idx="1"/>
          </p:cNvCxnSpPr>
          <p:nvPr/>
        </p:nvCxnSpPr>
        <p:spPr>
          <a:xfrm flipH="1" flipV="1">
            <a:off x="2246282" y="1728748"/>
            <a:ext cx="2310104" cy="4058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線矢印コネクタ 80">
            <a:extLst>
              <a:ext uri="{FF2B5EF4-FFF2-40B4-BE49-F238E27FC236}">
                <a16:creationId xmlns:a16="http://schemas.microsoft.com/office/drawing/2014/main" id="{84BFD652-5D84-4FFF-B729-0531980EA933}"/>
              </a:ext>
            </a:extLst>
          </p:cNvPr>
          <p:cNvCxnSpPr>
            <a:cxnSpLocks/>
            <a:stCxn id="42" idx="0"/>
            <a:endCxn id="41" idx="2"/>
          </p:cNvCxnSpPr>
          <p:nvPr/>
        </p:nvCxnSpPr>
        <p:spPr>
          <a:xfrm flipV="1">
            <a:off x="6407144" y="5925571"/>
            <a:ext cx="0" cy="178274"/>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129" name="直線矢印コネクタ 128">
            <a:extLst>
              <a:ext uri="{FF2B5EF4-FFF2-40B4-BE49-F238E27FC236}">
                <a16:creationId xmlns:a16="http://schemas.microsoft.com/office/drawing/2014/main" id="{027142F3-3B24-48A4-B2DE-B7F7A1781AD4}"/>
              </a:ext>
            </a:extLst>
          </p:cNvPr>
          <p:cNvCxnSpPr>
            <a:cxnSpLocks/>
            <a:stCxn id="34" idx="0"/>
            <a:endCxn id="40" idx="2"/>
          </p:cNvCxnSpPr>
          <p:nvPr/>
        </p:nvCxnSpPr>
        <p:spPr>
          <a:xfrm flipV="1">
            <a:off x="7187510" y="1400456"/>
            <a:ext cx="1475" cy="206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265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74ED11-5F11-40B0-9DEA-D9A8D697375C}"/>
              </a:ext>
            </a:extLst>
          </p:cNvPr>
          <p:cNvSpPr>
            <a:spLocks noGrp="1"/>
          </p:cNvSpPr>
          <p:nvPr>
            <p:ph type="title"/>
          </p:nvPr>
        </p:nvSpPr>
        <p:spPr/>
        <p:txBody>
          <a:bodyPr/>
          <a:lstStyle/>
          <a:p>
            <a:r>
              <a:rPr lang="en-US" altLang="ja-JP" dirty="0"/>
              <a:t>LO speech 2</a:t>
            </a:r>
            <a:endParaRPr kumimoji="1" lang="ja-JP" altLang="en-US" dirty="0"/>
          </a:p>
        </p:txBody>
      </p:sp>
      <p:sp>
        <p:nvSpPr>
          <p:cNvPr id="4" name="スライド番号プレースホルダー 3">
            <a:extLst>
              <a:ext uri="{FF2B5EF4-FFF2-40B4-BE49-F238E27FC236}">
                <a16:creationId xmlns:a16="http://schemas.microsoft.com/office/drawing/2014/main" id="{1A1776E2-C15F-4E2A-846E-145053B9EB69}"/>
              </a:ext>
            </a:extLst>
          </p:cNvPr>
          <p:cNvSpPr>
            <a:spLocks noGrp="1"/>
          </p:cNvSpPr>
          <p:nvPr>
            <p:ph type="sldNum" sz="quarter" idx="12"/>
          </p:nvPr>
        </p:nvSpPr>
        <p:spPr/>
        <p:txBody>
          <a:bodyPr/>
          <a:lstStyle/>
          <a:p>
            <a:fld id="{3701C44C-8E93-4190-9333-49A2DC5CF1FF}" type="slidenum">
              <a:rPr kumimoji="1" lang="ja-JP" altLang="en-US" smtClean="0"/>
              <a:pPr/>
              <a:t>17</a:t>
            </a:fld>
            <a:endParaRPr kumimoji="1" lang="ja-JP" altLang="en-US" dirty="0"/>
          </a:p>
        </p:txBody>
      </p:sp>
      <p:sp>
        <p:nvSpPr>
          <p:cNvPr id="5" name="テキスト ボックス 4">
            <a:extLst>
              <a:ext uri="{FF2B5EF4-FFF2-40B4-BE49-F238E27FC236}">
                <a16:creationId xmlns:a16="http://schemas.microsoft.com/office/drawing/2014/main" id="{74082579-4CBE-4835-97BB-F9B9A7EB828A}"/>
              </a:ext>
            </a:extLst>
          </p:cNvPr>
          <p:cNvSpPr txBox="1"/>
          <p:nvPr/>
        </p:nvSpPr>
        <p:spPr>
          <a:xfrm>
            <a:off x="628650" y="1428013"/>
            <a:ext cx="8064500" cy="2431435"/>
          </a:xfrm>
          <a:prstGeom prst="rect">
            <a:avLst/>
          </a:prstGeom>
          <a:noFill/>
        </p:spPr>
        <p:txBody>
          <a:bodyPr wrap="square" rtlCol="0">
            <a:spAutoFit/>
          </a:bodyPr>
          <a:lstStyle/>
          <a:p>
            <a:r>
              <a:rPr lang="en-US" altLang="ja-JP" sz="1900" dirty="0"/>
              <a:t>They said that by abolishing homework, we will have more </a:t>
            </a:r>
            <a:r>
              <a:rPr lang="en-US" altLang="ja-JP" sz="1900" dirty="0" err="1"/>
              <a:t>freetime</a:t>
            </a:r>
            <a:r>
              <a:rPr lang="en-US" altLang="ja-JP" sz="1900" dirty="0"/>
              <a:t>. However, their situation was like, they don't have enough free time because of their large amount of homework.</a:t>
            </a:r>
            <a:r>
              <a:rPr lang="en-US" altLang="ja-JP" sz="1900" kern="100" dirty="0">
                <a:ea typeface="游明朝" panose="02020400000000000000" pitchFamily="18" charset="-128"/>
                <a:cs typeface="Times New Roman" panose="02020603050405020304" pitchFamily="18" charset="0"/>
              </a:rPr>
              <a:t> </a:t>
            </a:r>
            <a:r>
              <a:rPr lang="en-US" altLang="ja-JP" sz="1900" dirty="0"/>
              <a:t>So we can get more free time just by reducing the amount of our homework. Even if we have a lot of homework, we can make time by doing it efficiently. For example, I have extra class after school, so I do my homework at school during the brake time. By doing like this, l get 8 hours' sleep every day. That means that homework doesn't affect our sleep time. Therefore we don't have to abolish homework.</a:t>
            </a:r>
          </a:p>
        </p:txBody>
      </p:sp>
      <p:sp>
        <p:nvSpPr>
          <p:cNvPr id="6" name="テキスト ボックス 5">
            <a:extLst>
              <a:ext uri="{FF2B5EF4-FFF2-40B4-BE49-F238E27FC236}">
                <a16:creationId xmlns:a16="http://schemas.microsoft.com/office/drawing/2014/main" id="{3007CF1B-873C-4023-91B7-1827821B9D29}"/>
              </a:ext>
            </a:extLst>
          </p:cNvPr>
          <p:cNvSpPr txBox="1"/>
          <p:nvPr/>
        </p:nvSpPr>
        <p:spPr>
          <a:xfrm>
            <a:off x="628650" y="3956837"/>
            <a:ext cx="7969250" cy="1246495"/>
          </a:xfrm>
          <a:prstGeom prst="rect">
            <a:avLst/>
          </a:prstGeom>
          <a:noFill/>
        </p:spPr>
        <p:txBody>
          <a:bodyPr wrap="square" rtlCol="0">
            <a:spAutoFit/>
          </a:bodyPr>
          <a:lstStyle/>
          <a:p>
            <a:r>
              <a:rPr kumimoji="1" lang="en-US" altLang="ja-JP" b="1" dirty="0">
                <a:solidFill>
                  <a:schemeClr val="accent6"/>
                </a:solidFill>
              </a:rPr>
              <a:t>Good point</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うまく時間を使うことで睡眠もとれるということを述べられたのはよかったです</a:t>
            </a:r>
            <a:endParaRPr lang="en-US" altLang="ja-JP" sz="1600" dirty="0">
              <a:latin typeface="Meiryo UI" panose="020B0604030504040204" pitchFamily="50" charset="-128"/>
              <a:ea typeface="Meiryo UI" panose="020B0604030504040204" pitchFamily="50" charset="-128"/>
            </a:endParaRPr>
          </a:p>
          <a:p>
            <a:endParaRPr lang="en-US" altLang="ja-JP" sz="500" b="1" dirty="0"/>
          </a:p>
          <a:p>
            <a:r>
              <a:rPr lang="en-US" altLang="ja-JP" b="1" dirty="0">
                <a:solidFill>
                  <a:srgbClr val="CC0066"/>
                </a:solidFill>
              </a:rPr>
              <a:t>Suggestion  </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効果的に時間を使えるように訓練していくことの重要性も言えるとよいでしょう</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28170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線矢印コネクタ 99">
            <a:extLst>
              <a:ext uri="{FF2B5EF4-FFF2-40B4-BE49-F238E27FC236}">
                <a16:creationId xmlns:a16="http://schemas.microsoft.com/office/drawing/2014/main" id="{CAED88C2-4378-4D41-B257-BC65C14BD743}"/>
              </a:ext>
            </a:extLst>
          </p:cNvPr>
          <p:cNvCxnSpPr>
            <a:cxnSpLocks/>
          </p:cNvCxnSpPr>
          <p:nvPr/>
        </p:nvCxnSpPr>
        <p:spPr>
          <a:xfrm flipV="1">
            <a:off x="7853792" y="4290435"/>
            <a:ext cx="0" cy="98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タイトル 1">
            <a:extLst>
              <a:ext uri="{FF2B5EF4-FFF2-40B4-BE49-F238E27FC236}">
                <a16:creationId xmlns:a16="http://schemas.microsoft.com/office/drawing/2014/main" id="{BF2C2B88-0F0B-4493-ABD5-39B1AE7C15CE}"/>
              </a:ext>
            </a:extLst>
          </p:cNvPr>
          <p:cNvSpPr>
            <a:spLocks noGrp="1"/>
          </p:cNvSpPr>
          <p:nvPr>
            <p:ph type="title"/>
          </p:nvPr>
        </p:nvSpPr>
        <p:spPr/>
        <p:txBody>
          <a:bodyPr>
            <a:normAutofit fontScale="90000"/>
          </a:bodyPr>
          <a:lstStyle/>
          <a:p>
            <a:r>
              <a:rPr kumimoji="1" lang="en-US" altLang="ja-JP" dirty="0"/>
              <a:t>Argumentation Structure of LO speech 2</a:t>
            </a:r>
            <a:endParaRPr kumimoji="1" lang="ja-JP" altLang="en-US" dirty="0"/>
          </a:p>
        </p:txBody>
      </p:sp>
      <p:sp>
        <p:nvSpPr>
          <p:cNvPr id="4" name="スライド番号プレースホルダー 3">
            <a:extLst>
              <a:ext uri="{FF2B5EF4-FFF2-40B4-BE49-F238E27FC236}">
                <a16:creationId xmlns:a16="http://schemas.microsoft.com/office/drawing/2014/main" id="{12AA5CB2-8115-4024-A07D-B4588A8CE40F}"/>
              </a:ext>
            </a:extLst>
          </p:cNvPr>
          <p:cNvSpPr>
            <a:spLocks noGrp="1"/>
          </p:cNvSpPr>
          <p:nvPr>
            <p:ph type="sldNum" sz="quarter" idx="12"/>
          </p:nvPr>
        </p:nvSpPr>
        <p:spPr/>
        <p:txBody>
          <a:bodyPr/>
          <a:lstStyle/>
          <a:p>
            <a:fld id="{3701C44C-8E93-4190-9333-49A2DC5CF1FF}" type="slidenum">
              <a:rPr kumimoji="1" lang="ja-JP" altLang="en-US" smtClean="0"/>
              <a:pPr/>
              <a:t>18</a:t>
            </a:fld>
            <a:endParaRPr kumimoji="1" lang="ja-JP" altLang="en-US" dirty="0"/>
          </a:p>
        </p:txBody>
      </p:sp>
      <p:sp>
        <p:nvSpPr>
          <p:cNvPr id="5" name="テキスト ボックス 4">
            <a:extLst>
              <a:ext uri="{FF2B5EF4-FFF2-40B4-BE49-F238E27FC236}">
                <a16:creationId xmlns:a16="http://schemas.microsoft.com/office/drawing/2014/main" id="{B4D125DD-96FD-4F25-90E2-ACCA203D568D}"/>
              </a:ext>
            </a:extLst>
          </p:cNvPr>
          <p:cNvSpPr txBox="1"/>
          <p:nvPr/>
        </p:nvSpPr>
        <p:spPr>
          <a:xfrm>
            <a:off x="5030957" y="1818758"/>
            <a:ext cx="3884443" cy="461665"/>
          </a:xfrm>
          <a:prstGeom prst="rect">
            <a:avLst/>
          </a:prstGeom>
          <a:noFill/>
        </p:spPr>
        <p:txBody>
          <a:bodyPr wrap="squar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we can get more free time just by reducing the amount of our homework.</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4EB37FC2-2281-48E1-A4A3-3CE974632B5E}"/>
              </a:ext>
            </a:extLst>
          </p:cNvPr>
          <p:cNvSpPr txBox="1"/>
          <p:nvPr/>
        </p:nvSpPr>
        <p:spPr>
          <a:xfrm>
            <a:off x="5065604" y="2566869"/>
            <a:ext cx="3812773" cy="646331"/>
          </a:xfrm>
          <a:prstGeom prst="rect">
            <a:avLst/>
          </a:prstGeom>
          <a:noFill/>
        </p:spPr>
        <p:txBody>
          <a:bodyPr wrap="squar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their situation was like, they don't have enough free time because of their large amount of homework.</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40B4A123-BB5B-4468-91F9-AB80B142A877}"/>
              </a:ext>
            </a:extLst>
          </p:cNvPr>
          <p:cNvSpPr txBox="1"/>
          <p:nvPr/>
        </p:nvSpPr>
        <p:spPr>
          <a:xfrm>
            <a:off x="5370583" y="4511108"/>
            <a:ext cx="3310944" cy="461665"/>
          </a:xfrm>
          <a:prstGeom prst="rect">
            <a:avLst/>
          </a:prstGeom>
          <a:noFill/>
        </p:spPr>
        <p:txBody>
          <a:bodyPr wrap="squar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Even if we have a lot of homework, we can make time by doing it efficiently.</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605D74DA-332C-4131-AA7B-C007D83EACFF}"/>
              </a:ext>
            </a:extLst>
          </p:cNvPr>
          <p:cNvSpPr txBox="1"/>
          <p:nvPr/>
        </p:nvSpPr>
        <p:spPr>
          <a:xfrm>
            <a:off x="4949692" y="5272672"/>
            <a:ext cx="4152726" cy="461665"/>
          </a:xfrm>
          <a:prstGeom prst="rect">
            <a:avLst/>
          </a:prstGeom>
          <a:noFill/>
        </p:spPr>
        <p:txBody>
          <a:bodyPr wrap="squar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For example, I have extra class after school, so I do my homework at school during the brake time.</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35962836-ECC5-45A9-AC17-669692369B36}"/>
              </a:ext>
            </a:extLst>
          </p:cNvPr>
          <p:cNvSpPr txBox="1"/>
          <p:nvPr/>
        </p:nvSpPr>
        <p:spPr>
          <a:xfrm>
            <a:off x="4949692" y="5680893"/>
            <a:ext cx="3827202" cy="276999"/>
          </a:xfrm>
          <a:prstGeom prst="rect">
            <a:avLst/>
          </a:prstGeom>
          <a:noFill/>
        </p:spPr>
        <p:txBody>
          <a:bodyPr wrap="non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By doing like this, l get 8 hours' sleep every day.</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E88D5775-130C-4796-B72E-9BF44DD261EF}"/>
              </a:ext>
            </a:extLst>
          </p:cNvPr>
          <p:cNvSpPr txBox="1"/>
          <p:nvPr/>
        </p:nvSpPr>
        <p:spPr>
          <a:xfrm>
            <a:off x="5128250" y="3828768"/>
            <a:ext cx="3795611" cy="461665"/>
          </a:xfrm>
          <a:prstGeom prst="rect">
            <a:avLst/>
          </a:prstGeom>
          <a:noFill/>
        </p:spPr>
        <p:txBody>
          <a:bodyPr wrap="squar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That means that homework doesn't affect our sleep time.</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F35E4646-857C-4CEF-8B74-C6A680E2410A}"/>
              </a:ext>
            </a:extLst>
          </p:cNvPr>
          <p:cNvSpPr/>
          <p:nvPr/>
        </p:nvSpPr>
        <p:spPr>
          <a:xfrm>
            <a:off x="768350" y="1467138"/>
            <a:ext cx="2660074" cy="261610"/>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Homework should be abolished</a:t>
            </a:r>
            <a:endParaRPr lang="en-US" altLang="ja-JP" sz="1100" b="0" dirty="0">
              <a:effectLst/>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DD75BC4D-004A-47B3-80B5-6F7AE5A172CD}"/>
              </a:ext>
            </a:extLst>
          </p:cNvPr>
          <p:cNvSpPr/>
          <p:nvPr/>
        </p:nvSpPr>
        <p:spPr>
          <a:xfrm>
            <a:off x="767974" y="2336586"/>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believe that if homework were to be abolished, we could have more free time. </a:t>
            </a:r>
          </a:p>
        </p:txBody>
      </p:sp>
      <p:sp>
        <p:nvSpPr>
          <p:cNvPr id="13" name="正方形/長方形 12">
            <a:extLst>
              <a:ext uri="{FF2B5EF4-FFF2-40B4-BE49-F238E27FC236}">
                <a16:creationId xmlns:a16="http://schemas.microsoft.com/office/drawing/2014/main" id="{B919C9B8-214C-49DD-8C47-0B77A880FDE5}"/>
              </a:ext>
            </a:extLst>
          </p:cNvPr>
          <p:cNvSpPr/>
          <p:nvPr/>
        </p:nvSpPr>
        <p:spPr>
          <a:xfrm>
            <a:off x="2739271" y="3248428"/>
            <a:ext cx="1948191" cy="430887"/>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It is not healthy</a:t>
            </a:r>
            <a:r>
              <a:rPr lang="en-US" altLang="ja-JP" sz="1100" dirty="0">
                <a:solidFill>
                  <a:schemeClr val="accent5"/>
                </a:solidFill>
                <a:latin typeface="Meiryo UI" panose="020B0604030504040204" pitchFamily="50" charset="-128"/>
                <a:ea typeface="Meiryo UI" panose="020B0604030504040204" pitchFamily="50" charset="-128"/>
              </a:rPr>
              <a:t> </a:t>
            </a:r>
            <a:r>
              <a:rPr lang="en-US" altLang="ja-JP" sz="1100" dirty="0">
                <a:solidFill>
                  <a:schemeClr val="bg1">
                    <a:lumMod val="50000"/>
                  </a:schemeClr>
                </a:solidFill>
                <a:latin typeface="Meiryo UI" panose="020B0604030504040204" pitchFamily="50" charset="-128"/>
                <a:ea typeface="Meiryo UI" panose="020B0604030504040204" pitchFamily="50" charset="-128"/>
              </a:rPr>
              <a:t>(if we could not have free time)</a:t>
            </a:r>
            <a:endParaRPr lang="ja-JP" altLang="en-US" sz="1100" dirty="0">
              <a:solidFill>
                <a:schemeClr val="bg1">
                  <a:lumMod val="50000"/>
                </a:schemeClr>
              </a:solidFill>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4CC8CFEB-792B-4B49-BDB1-EA067B35AE16}"/>
              </a:ext>
            </a:extLst>
          </p:cNvPr>
          <p:cNvSpPr/>
          <p:nvPr/>
        </p:nvSpPr>
        <p:spPr>
          <a:xfrm>
            <a:off x="2589246" y="4022794"/>
            <a:ext cx="2248242" cy="938719"/>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15" name="直線矢印コネクタ 14">
            <a:extLst>
              <a:ext uri="{FF2B5EF4-FFF2-40B4-BE49-F238E27FC236}">
                <a16:creationId xmlns:a16="http://schemas.microsoft.com/office/drawing/2014/main" id="{7693A053-5EBD-445F-A863-B18294FB5B11}"/>
              </a:ext>
            </a:extLst>
          </p:cNvPr>
          <p:cNvCxnSpPr>
            <a:stCxn id="12" idx="0"/>
            <a:endCxn id="11" idx="2"/>
          </p:cNvCxnSpPr>
          <p:nvPr/>
        </p:nvCxnSpPr>
        <p:spPr>
          <a:xfrm flipV="1">
            <a:off x="2098011" y="1728748"/>
            <a:ext cx="376" cy="60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EEE8EAE2-535F-417B-94A3-C0764AF786D4}"/>
              </a:ext>
            </a:extLst>
          </p:cNvPr>
          <p:cNvCxnSpPr>
            <a:cxnSpLocks/>
            <a:stCxn id="13" idx="0"/>
            <a:endCxn id="12" idx="2"/>
          </p:cNvCxnSpPr>
          <p:nvPr/>
        </p:nvCxnSpPr>
        <p:spPr>
          <a:xfrm flipH="1" flipV="1">
            <a:off x="2098011" y="2936750"/>
            <a:ext cx="1615356" cy="311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7AE5982F-7C8A-43C3-934C-B18E190FA292}"/>
              </a:ext>
            </a:extLst>
          </p:cNvPr>
          <p:cNvCxnSpPr>
            <a:cxnSpLocks/>
            <a:stCxn id="14" idx="0"/>
            <a:endCxn id="13" idx="2"/>
          </p:cNvCxnSpPr>
          <p:nvPr/>
        </p:nvCxnSpPr>
        <p:spPr>
          <a:xfrm flipV="1">
            <a:off x="3713367" y="3679315"/>
            <a:ext cx="0" cy="343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7C524610-47EE-4BFA-8D2C-014DD3D98B77}"/>
              </a:ext>
            </a:extLst>
          </p:cNvPr>
          <p:cNvCxnSpPr>
            <a:cxnSpLocks/>
            <a:stCxn id="5" idx="1"/>
          </p:cNvCxnSpPr>
          <p:nvPr/>
        </p:nvCxnSpPr>
        <p:spPr>
          <a:xfrm flipH="1">
            <a:off x="2116184" y="2049591"/>
            <a:ext cx="2914773" cy="0"/>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DD984723-6A82-4ADD-910A-B5CBB4F2DFDE}"/>
              </a:ext>
            </a:extLst>
          </p:cNvPr>
          <p:cNvCxnSpPr>
            <a:cxnSpLocks/>
            <a:stCxn id="6" idx="0"/>
            <a:endCxn id="5" idx="2"/>
          </p:cNvCxnSpPr>
          <p:nvPr/>
        </p:nvCxnSpPr>
        <p:spPr>
          <a:xfrm flipV="1">
            <a:off x="6971991" y="2280423"/>
            <a:ext cx="1188" cy="286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E595D1EA-47A2-40A8-8FA1-3ADD0CA6F4A7}"/>
              </a:ext>
            </a:extLst>
          </p:cNvPr>
          <p:cNvCxnSpPr>
            <a:cxnSpLocks/>
            <a:stCxn id="10" idx="1"/>
            <a:endCxn id="14" idx="3"/>
          </p:cNvCxnSpPr>
          <p:nvPr/>
        </p:nvCxnSpPr>
        <p:spPr>
          <a:xfrm flipH="1">
            <a:off x="4837488" y="4059601"/>
            <a:ext cx="290762" cy="432553"/>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9FFFEDE1-654D-4515-8ACF-444EE5041067}"/>
              </a:ext>
            </a:extLst>
          </p:cNvPr>
          <p:cNvCxnSpPr>
            <a:cxnSpLocks/>
            <a:stCxn id="8" idx="0"/>
            <a:endCxn id="7" idx="2"/>
          </p:cNvCxnSpPr>
          <p:nvPr/>
        </p:nvCxnSpPr>
        <p:spPr>
          <a:xfrm flipV="1">
            <a:off x="7026055" y="4972773"/>
            <a:ext cx="0" cy="299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2B913C7C-AD10-4500-A091-0A065FD099A5}"/>
              </a:ext>
            </a:extLst>
          </p:cNvPr>
          <p:cNvCxnSpPr>
            <a:cxnSpLocks/>
            <a:stCxn id="7" idx="0"/>
            <a:endCxn id="10" idx="2"/>
          </p:cNvCxnSpPr>
          <p:nvPr/>
        </p:nvCxnSpPr>
        <p:spPr>
          <a:xfrm flipV="1">
            <a:off x="7026055" y="4290433"/>
            <a:ext cx="1" cy="220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C003B4CF-3A25-41FD-90A1-E2E0512176C1}"/>
              </a:ext>
            </a:extLst>
          </p:cNvPr>
          <p:cNvSpPr txBox="1"/>
          <p:nvPr/>
        </p:nvSpPr>
        <p:spPr>
          <a:xfrm>
            <a:off x="5030957" y="1261633"/>
            <a:ext cx="433901" cy="369332"/>
          </a:xfrm>
          <a:prstGeom prst="rect">
            <a:avLst/>
          </a:prstGeom>
          <a:noFill/>
          <a:ln>
            <a:solidFill>
              <a:srgbClr val="FF3399"/>
            </a:solidFill>
          </a:ln>
        </p:spPr>
        <p:txBody>
          <a:bodyPr wrap="none" rtlCol="0">
            <a:spAutoFit/>
          </a:bodyPr>
          <a:lstStyle/>
          <a:p>
            <a:r>
              <a:rPr kumimoji="1" lang="en-US" altLang="ja-JP" b="1" dirty="0">
                <a:solidFill>
                  <a:srgbClr val="FF3399"/>
                </a:solidFill>
              </a:rPr>
              <a:t>LO</a:t>
            </a:r>
            <a:endParaRPr kumimoji="1" lang="ja-JP" altLang="en-US" b="1" dirty="0">
              <a:solidFill>
                <a:srgbClr val="FF3399"/>
              </a:solidFill>
            </a:endParaRPr>
          </a:p>
        </p:txBody>
      </p:sp>
      <p:sp>
        <p:nvSpPr>
          <p:cNvPr id="60" name="正方形/長方形 59">
            <a:extLst>
              <a:ext uri="{FF2B5EF4-FFF2-40B4-BE49-F238E27FC236}">
                <a16:creationId xmlns:a16="http://schemas.microsoft.com/office/drawing/2014/main" id="{53C8AD56-6711-4274-9DDF-600D4212E499}"/>
              </a:ext>
            </a:extLst>
          </p:cNvPr>
          <p:cNvSpPr/>
          <p:nvPr/>
        </p:nvSpPr>
        <p:spPr>
          <a:xfrm>
            <a:off x="159006" y="3228375"/>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61" name="正方形/長方形 60">
            <a:extLst>
              <a:ext uri="{FF2B5EF4-FFF2-40B4-BE49-F238E27FC236}">
                <a16:creationId xmlns:a16="http://schemas.microsoft.com/office/drawing/2014/main" id="{A0AD536A-2B9E-466B-BF33-BF488089D1C4}"/>
              </a:ext>
            </a:extLst>
          </p:cNvPr>
          <p:cNvSpPr/>
          <p:nvPr/>
        </p:nvSpPr>
        <p:spPr>
          <a:xfrm>
            <a:off x="263408" y="5309054"/>
            <a:ext cx="2660074" cy="1277273"/>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62" name="正方形/長方形 61">
            <a:extLst>
              <a:ext uri="{FF2B5EF4-FFF2-40B4-BE49-F238E27FC236}">
                <a16:creationId xmlns:a16="http://schemas.microsoft.com/office/drawing/2014/main" id="{60136DB9-187B-4AF0-8C72-4360EBB2ACF0}"/>
              </a:ext>
            </a:extLst>
          </p:cNvPr>
          <p:cNvSpPr/>
          <p:nvPr/>
        </p:nvSpPr>
        <p:spPr>
          <a:xfrm>
            <a:off x="2905689" y="5278370"/>
            <a:ext cx="1919115" cy="261610"/>
          </a:xfrm>
          <a:prstGeom prst="rect">
            <a:avLst/>
          </a:prstGeom>
        </p:spPr>
        <p:txBody>
          <a:bodyPr wrap="none">
            <a:spAutoFit/>
          </a:bodyPr>
          <a:lstStyle/>
          <a:p>
            <a:r>
              <a:rPr lang="en-US" altLang="ja-JP" sz="1100" dirty="0">
                <a:solidFill>
                  <a:srgbClr val="000000"/>
                </a:solidFill>
                <a:latin typeface="Meiryo UI" panose="020B0604030504040204" pitchFamily="50" charset="-128"/>
                <a:ea typeface="Meiryo UI" panose="020B0604030504040204" pitchFamily="50" charset="-128"/>
              </a:rPr>
              <a:t>I have a lot of homework</a:t>
            </a:r>
            <a:endParaRPr lang="ja-JP" altLang="en-US" sz="1100" dirty="0">
              <a:latin typeface="Meiryo UI" panose="020B0604030504040204" pitchFamily="50" charset="-128"/>
              <a:ea typeface="Meiryo UI" panose="020B0604030504040204" pitchFamily="50" charset="-128"/>
            </a:endParaRPr>
          </a:p>
        </p:txBody>
      </p:sp>
      <p:cxnSp>
        <p:nvCxnSpPr>
          <p:cNvPr id="71" name="直線矢印コネクタ 70">
            <a:extLst>
              <a:ext uri="{FF2B5EF4-FFF2-40B4-BE49-F238E27FC236}">
                <a16:creationId xmlns:a16="http://schemas.microsoft.com/office/drawing/2014/main" id="{E41468FE-031D-40E3-A211-48489506326D}"/>
              </a:ext>
            </a:extLst>
          </p:cNvPr>
          <p:cNvCxnSpPr>
            <a:cxnSpLocks/>
            <a:stCxn id="60" idx="0"/>
            <a:endCxn id="12" idx="2"/>
          </p:cNvCxnSpPr>
          <p:nvPr/>
        </p:nvCxnSpPr>
        <p:spPr>
          <a:xfrm flipV="1">
            <a:off x="1489043" y="2936750"/>
            <a:ext cx="608968" cy="29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a:extLst>
              <a:ext uri="{FF2B5EF4-FFF2-40B4-BE49-F238E27FC236}">
                <a16:creationId xmlns:a16="http://schemas.microsoft.com/office/drawing/2014/main" id="{966FF7D2-6688-4779-B05D-FD62C194E704}"/>
              </a:ext>
            </a:extLst>
          </p:cNvPr>
          <p:cNvCxnSpPr>
            <a:cxnSpLocks/>
            <a:stCxn id="61" idx="0"/>
            <a:endCxn id="14" idx="2"/>
          </p:cNvCxnSpPr>
          <p:nvPr/>
        </p:nvCxnSpPr>
        <p:spPr>
          <a:xfrm flipV="1">
            <a:off x="1593445" y="4961513"/>
            <a:ext cx="2119922" cy="347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直線矢印コネクタ 100">
            <a:extLst>
              <a:ext uri="{FF2B5EF4-FFF2-40B4-BE49-F238E27FC236}">
                <a16:creationId xmlns:a16="http://schemas.microsoft.com/office/drawing/2014/main" id="{18151AAC-F432-466A-90B7-D8217EA884B9}"/>
              </a:ext>
            </a:extLst>
          </p:cNvPr>
          <p:cNvCxnSpPr>
            <a:cxnSpLocks/>
            <a:stCxn id="62" idx="0"/>
            <a:endCxn id="14" idx="2"/>
          </p:cNvCxnSpPr>
          <p:nvPr/>
        </p:nvCxnSpPr>
        <p:spPr>
          <a:xfrm flipH="1" flipV="1">
            <a:off x="3713367" y="4961513"/>
            <a:ext cx="151880" cy="316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テキスト ボックス 107">
            <a:extLst>
              <a:ext uri="{FF2B5EF4-FFF2-40B4-BE49-F238E27FC236}">
                <a16:creationId xmlns:a16="http://schemas.microsoft.com/office/drawing/2014/main" id="{657F9CAF-3A52-4B5B-A762-50598C08F1D0}"/>
              </a:ext>
            </a:extLst>
          </p:cNvPr>
          <p:cNvSpPr txBox="1"/>
          <p:nvPr/>
        </p:nvSpPr>
        <p:spPr>
          <a:xfrm>
            <a:off x="184961" y="1261633"/>
            <a:ext cx="510076" cy="369332"/>
          </a:xfrm>
          <a:prstGeom prst="rect">
            <a:avLst/>
          </a:prstGeom>
          <a:noFill/>
          <a:ln>
            <a:solidFill>
              <a:schemeClr val="tx1"/>
            </a:solidFill>
          </a:ln>
        </p:spPr>
        <p:txBody>
          <a:bodyPr wrap="none" rtlCol="0">
            <a:spAutoFit/>
          </a:bodyPr>
          <a:lstStyle/>
          <a:p>
            <a:r>
              <a:rPr kumimoji="1" lang="en-US" altLang="ja-JP" b="1" dirty="0"/>
              <a:t>PM</a:t>
            </a:r>
            <a:endParaRPr kumimoji="1" lang="ja-JP" altLang="en-US" b="1" dirty="0"/>
          </a:p>
        </p:txBody>
      </p:sp>
      <p:cxnSp>
        <p:nvCxnSpPr>
          <p:cNvPr id="59" name="直線矢印コネクタ 58">
            <a:extLst>
              <a:ext uri="{FF2B5EF4-FFF2-40B4-BE49-F238E27FC236}">
                <a16:creationId xmlns:a16="http://schemas.microsoft.com/office/drawing/2014/main" id="{607F46ED-76FB-4C2E-9C7B-667C658408A0}"/>
              </a:ext>
            </a:extLst>
          </p:cNvPr>
          <p:cNvCxnSpPr>
            <a:cxnSpLocks/>
            <a:stCxn id="7" idx="1"/>
          </p:cNvCxnSpPr>
          <p:nvPr/>
        </p:nvCxnSpPr>
        <p:spPr>
          <a:xfrm flipH="1" flipV="1">
            <a:off x="2115808" y="2045605"/>
            <a:ext cx="3254775" cy="2696336"/>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63" name="テキスト ボックス 62">
            <a:extLst>
              <a:ext uri="{FF2B5EF4-FFF2-40B4-BE49-F238E27FC236}">
                <a16:creationId xmlns:a16="http://schemas.microsoft.com/office/drawing/2014/main" id="{52014B98-3FF7-4BA8-93E7-0E29490A54CE}"/>
              </a:ext>
            </a:extLst>
          </p:cNvPr>
          <p:cNvSpPr txBox="1"/>
          <p:nvPr/>
        </p:nvSpPr>
        <p:spPr>
          <a:xfrm>
            <a:off x="4773536" y="5763024"/>
            <a:ext cx="292068" cy="369332"/>
          </a:xfrm>
          <a:prstGeom prst="rect">
            <a:avLst/>
          </a:prstGeom>
          <a:noFill/>
        </p:spPr>
        <p:txBody>
          <a:bodyPr wrap="square" rtlCol="0">
            <a:spAutoFit/>
          </a:bodyPr>
          <a:lstStyle/>
          <a:p>
            <a:r>
              <a:rPr kumimoji="1" lang="en-US" altLang="ja-JP" dirty="0"/>
              <a:t>?</a:t>
            </a:r>
          </a:p>
        </p:txBody>
      </p:sp>
      <p:sp>
        <p:nvSpPr>
          <p:cNvPr id="34" name="思考の吹き出し: 雲形 33">
            <a:extLst>
              <a:ext uri="{FF2B5EF4-FFF2-40B4-BE49-F238E27FC236}">
                <a16:creationId xmlns:a16="http://schemas.microsoft.com/office/drawing/2014/main" id="{76CBD420-CE8A-42D4-8B5C-7B9DCCFFD10F}"/>
              </a:ext>
            </a:extLst>
          </p:cNvPr>
          <p:cNvSpPr/>
          <p:nvPr/>
        </p:nvSpPr>
        <p:spPr>
          <a:xfrm>
            <a:off x="5758717" y="3213200"/>
            <a:ext cx="3300223" cy="669012"/>
          </a:xfrm>
          <a:prstGeom prst="cloudCallout">
            <a:avLst>
              <a:gd name="adj1" fmla="val -22279"/>
              <a:gd name="adj2" fmla="val 147552"/>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F70A3A97-35AB-4DE0-8DD0-289BE799FC38}"/>
              </a:ext>
            </a:extLst>
          </p:cNvPr>
          <p:cNvSpPr/>
          <p:nvPr/>
        </p:nvSpPr>
        <p:spPr>
          <a:xfrm>
            <a:off x="6120269" y="3297624"/>
            <a:ext cx="2732762" cy="461665"/>
          </a:xfrm>
          <a:prstGeom prst="rect">
            <a:avLst/>
          </a:prstGeom>
        </p:spPr>
        <p:txBody>
          <a:bodyPr wrap="square">
            <a:spAutoFit/>
          </a:bodyPr>
          <a:lstStyle/>
          <a:p>
            <a:r>
              <a:rPr lang="ja-JP" altLang="en-US" sz="1200" dirty="0">
                <a:latin typeface="Meiryo UI" panose="020B0604030504040204" pitchFamily="50" charset="-128"/>
                <a:ea typeface="Meiryo UI" panose="020B0604030504040204" pitchFamily="50" charset="-128"/>
              </a:rPr>
              <a:t>効果的に時間を使えるように訓練していくことの重要性も言えるとよいでしょう。</a:t>
            </a:r>
            <a:endParaRPr kumimoji="1" lang="ja-JP" altLang="en-US"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660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74ED11-5F11-40B0-9DEA-D9A8D697375C}"/>
              </a:ext>
            </a:extLst>
          </p:cNvPr>
          <p:cNvSpPr>
            <a:spLocks noGrp="1"/>
          </p:cNvSpPr>
          <p:nvPr>
            <p:ph type="title"/>
          </p:nvPr>
        </p:nvSpPr>
        <p:spPr/>
        <p:txBody>
          <a:bodyPr/>
          <a:lstStyle/>
          <a:p>
            <a:r>
              <a:rPr lang="en-US" altLang="ja-JP" dirty="0"/>
              <a:t>LO speech 3</a:t>
            </a:r>
            <a:endParaRPr kumimoji="1" lang="ja-JP" altLang="en-US" dirty="0"/>
          </a:p>
        </p:txBody>
      </p:sp>
      <p:sp>
        <p:nvSpPr>
          <p:cNvPr id="4" name="スライド番号プレースホルダー 3">
            <a:extLst>
              <a:ext uri="{FF2B5EF4-FFF2-40B4-BE49-F238E27FC236}">
                <a16:creationId xmlns:a16="http://schemas.microsoft.com/office/drawing/2014/main" id="{1A1776E2-C15F-4E2A-846E-145053B9EB69}"/>
              </a:ext>
            </a:extLst>
          </p:cNvPr>
          <p:cNvSpPr>
            <a:spLocks noGrp="1"/>
          </p:cNvSpPr>
          <p:nvPr>
            <p:ph type="sldNum" sz="quarter" idx="12"/>
          </p:nvPr>
        </p:nvSpPr>
        <p:spPr/>
        <p:txBody>
          <a:bodyPr/>
          <a:lstStyle/>
          <a:p>
            <a:fld id="{3701C44C-8E93-4190-9333-49A2DC5CF1FF}" type="slidenum">
              <a:rPr kumimoji="1" lang="ja-JP" altLang="en-US" smtClean="0"/>
              <a:pPr/>
              <a:t>19</a:t>
            </a:fld>
            <a:endParaRPr kumimoji="1" lang="ja-JP" altLang="en-US" dirty="0"/>
          </a:p>
        </p:txBody>
      </p:sp>
      <p:sp>
        <p:nvSpPr>
          <p:cNvPr id="5" name="テキスト ボックス 4">
            <a:extLst>
              <a:ext uri="{FF2B5EF4-FFF2-40B4-BE49-F238E27FC236}">
                <a16:creationId xmlns:a16="http://schemas.microsoft.com/office/drawing/2014/main" id="{74082579-4CBE-4835-97BB-F9B9A7EB828A}"/>
              </a:ext>
            </a:extLst>
          </p:cNvPr>
          <p:cNvSpPr txBox="1"/>
          <p:nvPr/>
        </p:nvSpPr>
        <p:spPr>
          <a:xfrm>
            <a:off x="628650" y="1428013"/>
            <a:ext cx="8064500" cy="3016210"/>
          </a:xfrm>
          <a:prstGeom prst="rect">
            <a:avLst/>
          </a:prstGeom>
          <a:noFill/>
        </p:spPr>
        <p:txBody>
          <a:bodyPr wrap="square" rtlCol="0">
            <a:spAutoFit/>
          </a:bodyPr>
          <a:lstStyle/>
          <a:p>
            <a:r>
              <a:rPr lang="en-US" altLang="ja-JP" sz="1900" dirty="0"/>
              <a:t>They said that In order to get more free time and reduce the pressure of teachers, homework should be abolished. However, I don't think so, because homework is a kind of review and feedback for students who have learned knowledge on the same day, to deepen their impression of knowledge, students can enter their ideal university and learn knowledge is inseparable, but there are many students in many countries in the world whose homework is beyond their scope, they don't have time to participate other activities. So I don't think homework should be abolished, but we can reduce the amount of homework properly and let students have more free time so that the burden of teachers can also be reduced.</a:t>
            </a:r>
          </a:p>
        </p:txBody>
      </p:sp>
      <p:sp>
        <p:nvSpPr>
          <p:cNvPr id="6" name="テキスト ボックス 5">
            <a:extLst>
              <a:ext uri="{FF2B5EF4-FFF2-40B4-BE49-F238E27FC236}">
                <a16:creationId xmlns:a16="http://schemas.microsoft.com/office/drawing/2014/main" id="{AD463400-1CBD-450C-840F-2335B2A7C4F8}"/>
              </a:ext>
            </a:extLst>
          </p:cNvPr>
          <p:cNvSpPr txBox="1"/>
          <p:nvPr/>
        </p:nvSpPr>
        <p:spPr>
          <a:xfrm>
            <a:off x="628650" y="4525080"/>
            <a:ext cx="7969250" cy="1708160"/>
          </a:xfrm>
          <a:prstGeom prst="rect">
            <a:avLst/>
          </a:prstGeom>
          <a:noFill/>
        </p:spPr>
        <p:txBody>
          <a:bodyPr wrap="square" rtlCol="0">
            <a:spAutoFit/>
          </a:bodyPr>
          <a:lstStyle/>
          <a:p>
            <a:r>
              <a:rPr kumimoji="1" lang="en-US" altLang="ja-JP" b="1" dirty="0">
                <a:solidFill>
                  <a:schemeClr val="accent6"/>
                </a:solidFill>
              </a:rPr>
              <a:t>Good point</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宿題の特徴分析として、宿題は復習としてその日にやるからこそ重要と述べられた点は、よかったです</a:t>
            </a:r>
            <a:endParaRPr lang="en-US" altLang="ja-JP" sz="1600" dirty="0">
              <a:latin typeface="Meiryo UI" panose="020B0604030504040204" pitchFamily="50" charset="-128"/>
              <a:ea typeface="Meiryo UI" panose="020B0604030504040204" pitchFamily="50" charset="-128"/>
            </a:endParaRPr>
          </a:p>
          <a:p>
            <a:endParaRPr lang="en-US" altLang="ja-JP" sz="500" b="1" dirty="0"/>
          </a:p>
          <a:p>
            <a:r>
              <a:rPr lang="en-US" altLang="ja-JP" b="1" dirty="0">
                <a:solidFill>
                  <a:srgbClr val="CC0066"/>
                </a:solidFill>
              </a:rPr>
              <a:t>Suggestion  </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宿題を適切に減らすとよい、と述べられていましたが、どのように適切に減らせるか説明できるとよりよいでしょう</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0826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74ED11-5F11-40B0-9DEA-D9A8D697375C}"/>
              </a:ext>
            </a:extLst>
          </p:cNvPr>
          <p:cNvSpPr>
            <a:spLocks noGrp="1"/>
          </p:cNvSpPr>
          <p:nvPr>
            <p:ph type="title"/>
          </p:nvPr>
        </p:nvSpPr>
        <p:spPr/>
        <p:txBody>
          <a:bodyPr/>
          <a:lstStyle/>
          <a:p>
            <a:r>
              <a:rPr lang="en-US" altLang="ja-JP" dirty="0"/>
              <a:t>PM speech as a prompt</a:t>
            </a:r>
            <a:endParaRPr kumimoji="1" lang="ja-JP" altLang="en-US" dirty="0"/>
          </a:p>
        </p:txBody>
      </p:sp>
      <p:sp>
        <p:nvSpPr>
          <p:cNvPr id="4" name="スライド番号プレースホルダー 3">
            <a:extLst>
              <a:ext uri="{FF2B5EF4-FFF2-40B4-BE49-F238E27FC236}">
                <a16:creationId xmlns:a16="http://schemas.microsoft.com/office/drawing/2014/main" id="{1A1776E2-C15F-4E2A-846E-145053B9EB69}"/>
              </a:ext>
            </a:extLst>
          </p:cNvPr>
          <p:cNvSpPr>
            <a:spLocks noGrp="1"/>
          </p:cNvSpPr>
          <p:nvPr>
            <p:ph type="sldNum" sz="quarter" idx="12"/>
          </p:nvPr>
        </p:nvSpPr>
        <p:spPr/>
        <p:txBody>
          <a:bodyPr/>
          <a:lstStyle/>
          <a:p>
            <a:fld id="{3701C44C-8E93-4190-9333-49A2DC5CF1FF}" type="slidenum">
              <a:rPr kumimoji="1" lang="ja-JP" altLang="en-US" smtClean="0"/>
              <a:pPr/>
              <a:t>2</a:t>
            </a:fld>
            <a:endParaRPr kumimoji="1" lang="ja-JP" altLang="en-US" dirty="0"/>
          </a:p>
        </p:txBody>
      </p:sp>
      <p:sp>
        <p:nvSpPr>
          <p:cNvPr id="5" name="テキスト ボックス 4">
            <a:extLst>
              <a:ext uri="{FF2B5EF4-FFF2-40B4-BE49-F238E27FC236}">
                <a16:creationId xmlns:a16="http://schemas.microsoft.com/office/drawing/2014/main" id="{74082579-4CBE-4835-97BB-F9B9A7EB828A}"/>
              </a:ext>
            </a:extLst>
          </p:cNvPr>
          <p:cNvSpPr txBox="1"/>
          <p:nvPr/>
        </p:nvSpPr>
        <p:spPr>
          <a:xfrm>
            <a:off x="628650" y="1428013"/>
            <a:ext cx="8064500" cy="3785652"/>
          </a:xfrm>
          <a:prstGeom prst="rect">
            <a:avLst/>
          </a:prstGeom>
          <a:noFill/>
        </p:spPr>
        <p:txBody>
          <a:bodyPr wrap="square" rtlCol="0">
            <a:spAutoFit/>
          </a:bodyPr>
          <a:lstStyle/>
          <a:p>
            <a:r>
              <a:rPr lang="en-US" altLang="ja-JP" sz="2000" dirty="0">
                <a:cs typeface="Times New Roman" panose="02020603050405020304" pitchFamily="18" charset="0"/>
              </a:rPr>
              <a:t>Hello everyone. Today’s topic is “Homework should be abolished”. </a:t>
            </a:r>
            <a:r>
              <a:rPr kumimoji="1" lang="en-US" altLang="ja-JP" sz="2000" dirty="0">
                <a:cs typeface="Times New Roman" panose="02020603050405020304" pitchFamily="18" charset="0"/>
              </a:rPr>
              <a:t>We have two points: The first point is </a:t>
            </a:r>
            <a:r>
              <a:rPr lang="en-US" altLang="ja-JP" sz="2000" dirty="0">
                <a:cs typeface="Times New Roman" panose="02020603050405020304" pitchFamily="18" charset="0"/>
              </a:rPr>
              <a:t>“free time” and the second point is “decrease burden on teachers”. I will explain the first point of “free time”. We believe that if homework were to be abolished, we could have more free time. As a result, we could do more of what we really wanted like club activities, hobbies, or playing with friends. In my case, I go to tennis club after class until 5:00 pm and then I go to cram school until 8:00 pm. After this full day, I arrive at my home around 8:40 pm to eat dinner and take a shower.  At nearly 10:00 pm I start my homework. I have a lot of homework. As a result, I go to bed late at night at nearly 1:00 am in the morning and I don’t have the opportunity to sleep for a long period of time.  It is not healthy. Therefore, homework should be abolished. Thank you.</a:t>
            </a:r>
          </a:p>
        </p:txBody>
      </p:sp>
    </p:spTree>
    <p:extLst>
      <p:ext uri="{BB962C8B-B14F-4D97-AF65-F5344CB8AC3E}">
        <p14:creationId xmlns:p14="http://schemas.microsoft.com/office/powerpoint/2010/main" val="4138918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C2B88-0F0B-4493-ABD5-39B1AE7C15CE}"/>
              </a:ext>
            </a:extLst>
          </p:cNvPr>
          <p:cNvSpPr>
            <a:spLocks noGrp="1"/>
          </p:cNvSpPr>
          <p:nvPr>
            <p:ph type="title"/>
          </p:nvPr>
        </p:nvSpPr>
        <p:spPr/>
        <p:txBody>
          <a:bodyPr>
            <a:normAutofit fontScale="90000"/>
          </a:bodyPr>
          <a:lstStyle/>
          <a:p>
            <a:r>
              <a:rPr kumimoji="1" lang="en-US" altLang="ja-JP" dirty="0"/>
              <a:t>Argumentation Structure of LO speech 3</a:t>
            </a:r>
            <a:endParaRPr kumimoji="1" lang="ja-JP" altLang="en-US" dirty="0"/>
          </a:p>
        </p:txBody>
      </p:sp>
      <p:sp>
        <p:nvSpPr>
          <p:cNvPr id="4" name="スライド番号プレースホルダー 3">
            <a:extLst>
              <a:ext uri="{FF2B5EF4-FFF2-40B4-BE49-F238E27FC236}">
                <a16:creationId xmlns:a16="http://schemas.microsoft.com/office/drawing/2014/main" id="{12AA5CB2-8115-4024-A07D-B4588A8CE40F}"/>
              </a:ext>
            </a:extLst>
          </p:cNvPr>
          <p:cNvSpPr>
            <a:spLocks noGrp="1"/>
          </p:cNvSpPr>
          <p:nvPr>
            <p:ph type="sldNum" sz="quarter" idx="12"/>
          </p:nvPr>
        </p:nvSpPr>
        <p:spPr/>
        <p:txBody>
          <a:bodyPr/>
          <a:lstStyle/>
          <a:p>
            <a:fld id="{3701C44C-8E93-4190-9333-49A2DC5CF1FF}" type="slidenum">
              <a:rPr kumimoji="1" lang="ja-JP" altLang="en-US" smtClean="0"/>
              <a:pPr/>
              <a:t>20</a:t>
            </a:fld>
            <a:endParaRPr kumimoji="1" lang="ja-JP" altLang="en-US" dirty="0"/>
          </a:p>
        </p:txBody>
      </p:sp>
      <p:sp>
        <p:nvSpPr>
          <p:cNvPr id="11" name="正方形/長方形 10">
            <a:extLst>
              <a:ext uri="{FF2B5EF4-FFF2-40B4-BE49-F238E27FC236}">
                <a16:creationId xmlns:a16="http://schemas.microsoft.com/office/drawing/2014/main" id="{F35E4646-857C-4CEF-8B74-C6A680E2410A}"/>
              </a:ext>
            </a:extLst>
          </p:cNvPr>
          <p:cNvSpPr/>
          <p:nvPr/>
        </p:nvSpPr>
        <p:spPr>
          <a:xfrm>
            <a:off x="768350" y="1467138"/>
            <a:ext cx="2660074" cy="261610"/>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Homework should be abolished</a:t>
            </a:r>
            <a:endParaRPr lang="en-US" altLang="ja-JP" sz="1100" b="0" dirty="0">
              <a:effectLst/>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DD75BC4D-004A-47B3-80B5-6F7AE5A172CD}"/>
              </a:ext>
            </a:extLst>
          </p:cNvPr>
          <p:cNvSpPr/>
          <p:nvPr/>
        </p:nvSpPr>
        <p:spPr>
          <a:xfrm>
            <a:off x="767974" y="2336586"/>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believe that if homework were to be abolished, we could have more free time. </a:t>
            </a:r>
          </a:p>
        </p:txBody>
      </p:sp>
      <p:sp>
        <p:nvSpPr>
          <p:cNvPr id="13" name="正方形/長方形 12">
            <a:extLst>
              <a:ext uri="{FF2B5EF4-FFF2-40B4-BE49-F238E27FC236}">
                <a16:creationId xmlns:a16="http://schemas.microsoft.com/office/drawing/2014/main" id="{B919C9B8-214C-49DD-8C47-0B77A880FDE5}"/>
              </a:ext>
            </a:extLst>
          </p:cNvPr>
          <p:cNvSpPr/>
          <p:nvPr/>
        </p:nvSpPr>
        <p:spPr>
          <a:xfrm>
            <a:off x="2787330" y="3219453"/>
            <a:ext cx="1995270" cy="430887"/>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It is not healthy</a:t>
            </a:r>
            <a:r>
              <a:rPr lang="en-US" altLang="ja-JP" sz="1100" dirty="0">
                <a:solidFill>
                  <a:schemeClr val="accent5"/>
                </a:solidFill>
                <a:latin typeface="Meiryo UI" panose="020B0604030504040204" pitchFamily="50" charset="-128"/>
                <a:ea typeface="Meiryo UI" panose="020B0604030504040204" pitchFamily="50" charset="-128"/>
              </a:rPr>
              <a:t> </a:t>
            </a:r>
            <a:r>
              <a:rPr lang="en-US" altLang="ja-JP" sz="1100" dirty="0">
                <a:solidFill>
                  <a:schemeClr val="bg1">
                    <a:lumMod val="50000"/>
                  </a:schemeClr>
                </a:solidFill>
                <a:latin typeface="Meiryo UI" panose="020B0604030504040204" pitchFamily="50" charset="-128"/>
                <a:ea typeface="Meiryo UI" panose="020B0604030504040204" pitchFamily="50" charset="-128"/>
              </a:rPr>
              <a:t>(if we could not have free time)</a:t>
            </a:r>
            <a:endParaRPr lang="ja-JP" altLang="en-US" sz="1100" dirty="0">
              <a:solidFill>
                <a:schemeClr val="bg1">
                  <a:lumMod val="50000"/>
                </a:schemeClr>
              </a:solidFill>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4CC8CFEB-792B-4B49-BDB1-EA067B35AE16}"/>
              </a:ext>
            </a:extLst>
          </p:cNvPr>
          <p:cNvSpPr/>
          <p:nvPr/>
        </p:nvSpPr>
        <p:spPr>
          <a:xfrm>
            <a:off x="2660844" y="3954016"/>
            <a:ext cx="2248242" cy="938719"/>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15" name="直線矢印コネクタ 14">
            <a:extLst>
              <a:ext uri="{FF2B5EF4-FFF2-40B4-BE49-F238E27FC236}">
                <a16:creationId xmlns:a16="http://schemas.microsoft.com/office/drawing/2014/main" id="{7693A053-5EBD-445F-A863-B18294FB5B11}"/>
              </a:ext>
            </a:extLst>
          </p:cNvPr>
          <p:cNvCxnSpPr>
            <a:stCxn id="12" idx="0"/>
            <a:endCxn id="11" idx="2"/>
          </p:cNvCxnSpPr>
          <p:nvPr/>
        </p:nvCxnSpPr>
        <p:spPr>
          <a:xfrm flipV="1">
            <a:off x="2098011" y="1728748"/>
            <a:ext cx="376" cy="60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EEE8EAE2-535F-417B-94A3-C0764AF786D4}"/>
              </a:ext>
            </a:extLst>
          </p:cNvPr>
          <p:cNvCxnSpPr>
            <a:cxnSpLocks/>
            <a:stCxn id="13" idx="0"/>
            <a:endCxn id="12" idx="2"/>
          </p:cNvCxnSpPr>
          <p:nvPr/>
        </p:nvCxnSpPr>
        <p:spPr>
          <a:xfrm flipH="1" flipV="1">
            <a:off x="2098011" y="2936750"/>
            <a:ext cx="1686954" cy="282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7AE5982F-7C8A-43C3-934C-B18E190FA292}"/>
              </a:ext>
            </a:extLst>
          </p:cNvPr>
          <p:cNvCxnSpPr>
            <a:cxnSpLocks/>
            <a:stCxn id="14" idx="0"/>
            <a:endCxn id="13" idx="2"/>
          </p:cNvCxnSpPr>
          <p:nvPr/>
        </p:nvCxnSpPr>
        <p:spPr>
          <a:xfrm flipV="1">
            <a:off x="3784965" y="3650340"/>
            <a:ext cx="0" cy="303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7C524610-47EE-4BFA-8D2C-014DD3D98B77}"/>
              </a:ext>
            </a:extLst>
          </p:cNvPr>
          <p:cNvCxnSpPr>
            <a:cxnSpLocks/>
          </p:cNvCxnSpPr>
          <p:nvPr/>
        </p:nvCxnSpPr>
        <p:spPr>
          <a:xfrm flipH="1" flipV="1">
            <a:off x="2098011" y="2085416"/>
            <a:ext cx="2678240" cy="1"/>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C003B4CF-3A25-41FD-90A1-E2E0512176C1}"/>
              </a:ext>
            </a:extLst>
          </p:cNvPr>
          <p:cNvSpPr txBox="1"/>
          <p:nvPr/>
        </p:nvSpPr>
        <p:spPr>
          <a:xfrm>
            <a:off x="5030957" y="1261633"/>
            <a:ext cx="433901" cy="369332"/>
          </a:xfrm>
          <a:prstGeom prst="rect">
            <a:avLst/>
          </a:prstGeom>
          <a:noFill/>
          <a:ln>
            <a:solidFill>
              <a:srgbClr val="FF3399"/>
            </a:solidFill>
          </a:ln>
        </p:spPr>
        <p:txBody>
          <a:bodyPr wrap="none" rtlCol="0">
            <a:spAutoFit/>
          </a:bodyPr>
          <a:lstStyle/>
          <a:p>
            <a:r>
              <a:rPr kumimoji="1" lang="en-US" altLang="ja-JP" b="1" dirty="0">
                <a:solidFill>
                  <a:srgbClr val="FF3399"/>
                </a:solidFill>
              </a:rPr>
              <a:t>LO</a:t>
            </a:r>
            <a:endParaRPr kumimoji="1" lang="ja-JP" altLang="en-US" b="1" dirty="0">
              <a:solidFill>
                <a:srgbClr val="FF3399"/>
              </a:solidFill>
            </a:endParaRPr>
          </a:p>
        </p:txBody>
      </p:sp>
      <p:sp>
        <p:nvSpPr>
          <p:cNvPr id="60" name="正方形/長方形 59">
            <a:extLst>
              <a:ext uri="{FF2B5EF4-FFF2-40B4-BE49-F238E27FC236}">
                <a16:creationId xmlns:a16="http://schemas.microsoft.com/office/drawing/2014/main" id="{53C8AD56-6711-4274-9DDF-600D4212E499}"/>
              </a:ext>
            </a:extLst>
          </p:cNvPr>
          <p:cNvSpPr/>
          <p:nvPr/>
        </p:nvSpPr>
        <p:spPr>
          <a:xfrm>
            <a:off x="159006" y="3228375"/>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61" name="正方形/長方形 60">
            <a:extLst>
              <a:ext uri="{FF2B5EF4-FFF2-40B4-BE49-F238E27FC236}">
                <a16:creationId xmlns:a16="http://schemas.microsoft.com/office/drawing/2014/main" id="{A0AD536A-2B9E-466B-BF33-BF488089D1C4}"/>
              </a:ext>
            </a:extLst>
          </p:cNvPr>
          <p:cNvSpPr/>
          <p:nvPr/>
        </p:nvSpPr>
        <p:spPr>
          <a:xfrm>
            <a:off x="290950" y="5248212"/>
            <a:ext cx="2660074" cy="1277273"/>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62" name="正方形/長方形 61">
            <a:extLst>
              <a:ext uri="{FF2B5EF4-FFF2-40B4-BE49-F238E27FC236}">
                <a16:creationId xmlns:a16="http://schemas.microsoft.com/office/drawing/2014/main" id="{60136DB9-187B-4AF0-8C72-4360EBB2ACF0}"/>
              </a:ext>
            </a:extLst>
          </p:cNvPr>
          <p:cNvSpPr/>
          <p:nvPr/>
        </p:nvSpPr>
        <p:spPr>
          <a:xfrm>
            <a:off x="2944831" y="5253519"/>
            <a:ext cx="1919115" cy="261610"/>
          </a:xfrm>
          <a:prstGeom prst="rect">
            <a:avLst/>
          </a:prstGeom>
        </p:spPr>
        <p:txBody>
          <a:bodyPr wrap="none">
            <a:spAutoFit/>
          </a:bodyPr>
          <a:lstStyle/>
          <a:p>
            <a:r>
              <a:rPr lang="en-US" altLang="ja-JP" sz="1100" dirty="0">
                <a:solidFill>
                  <a:srgbClr val="000000"/>
                </a:solidFill>
                <a:latin typeface="Meiryo UI" panose="020B0604030504040204" pitchFamily="50" charset="-128"/>
                <a:ea typeface="Meiryo UI" panose="020B0604030504040204" pitchFamily="50" charset="-128"/>
              </a:rPr>
              <a:t>I have a lot of homework</a:t>
            </a:r>
            <a:endParaRPr lang="ja-JP" altLang="en-US" sz="1100" dirty="0">
              <a:latin typeface="Meiryo UI" panose="020B0604030504040204" pitchFamily="50" charset="-128"/>
              <a:ea typeface="Meiryo UI" panose="020B0604030504040204" pitchFamily="50" charset="-128"/>
            </a:endParaRPr>
          </a:p>
        </p:txBody>
      </p:sp>
      <p:cxnSp>
        <p:nvCxnSpPr>
          <p:cNvPr id="71" name="直線矢印コネクタ 70">
            <a:extLst>
              <a:ext uri="{FF2B5EF4-FFF2-40B4-BE49-F238E27FC236}">
                <a16:creationId xmlns:a16="http://schemas.microsoft.com/office/drawing/2014/main" id="{E41468FE-031D-40E3-A211-48489506326D}"/>
              </a:ext>
            </a:extLst>
          </p:cNvPr>
          <p:cNvCxnSpPr>
            <a:cxnSpLocks/>
            <a:stCxn id="60" idx="0"/>
            <a:endCxn id="12" idx="2"/>
          </p:cNvCxnSpPr>
          <p:nvPr/>
        </p:nvCxnSpPr>
        <p:spPr>
          <a:xfrm flipV="1">
            <a:off x="1489043" y="2936750"/>
            <a:ext cx="608968" cy="29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a:extLst>
              <a:ext uri="{FF2B5EF4-FFF2-40B4-BE49-F238E27FC236}">
                <a16:creationId xmlns:a16="http://schemas.microsoft.com/office/drawing/2014/main" id="{966FF7D2-6688-4779-B05D-FD62C194E704}"/>
              </a:ext>
            </a:extLst>
          </p:cNvPr>
          <p:cNvCxnSpPr>
            <a:cxnSpLocks/>
            <a:stCxn id="61" idx="0"/>
            <a:endCxn id="14" idx="2"/>
          </p:cNvCxnSpPr>
          <p:nvPr/>
        </p:nvCxnSpPr>
        <p:spPr>
          <a:xfrm flipV="1">
            <a:off x="1620987" y="4892735"/>
            <a:ext cx="2163978" cy="355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直線矢印コネクタ 100">
            <a:extLst>
              <a:ext uri="{FF2B5EF4-FFF2-40B4-BE49-F238E27FC236}">
                <a16:creationId xmlns:a16="http://schemas.microsoft.com/office/drawing/2014/main" id="{18151AAC-F432-466A-90B7-D8217EA884B9}"/>
              </a:ext>
            </a:extLst>
          </p:cNvPr>
          <p:cNvCxnSpPr>
            <a:cxnSpLocks/>
            <a:stCxn id="62" idx="0"/>
            <a:endCxn id="14" idx="2"/>
          </p:cNvCxnSpPr>
          <p:nvPr/>
        </p:nvCxnSpPr>
        <p:spPr>
          <a:xfrm flipH="1" flipV="1">
            <a:off x="3784965" y="4892735"/>
            <a:ext cx="119424" cy="360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テキスト ボックス 107">
            <a:extLst>
              <a:ext uri="{FF2B5EF4-FFF2-40B4-BE49-F238E27FC236}">
                <a16:creationId xmlns:a16="http://schemas.microsoft.com/office/drawing/2014/main" id="{657F9CAF-3A52-4B5B-A762-50598C08F1D0}"/>
              </a:ext>
            </a:extLst>
          </p:cNvPr>
          <p:cNvSpPr txBox="1"/>
          <p:nvPr/>
        </p:nvSpPr>
        <p:spPr>
          <a:xfrm>
            <a:off x="184961" y="1261633"/>
            <a:ext cx="510076" cy="369332"/>
          </a:xfrm>
          <a:prstGeom prst="rect">
            <a:avLst/>
          </a:prstGeom>
          <a:noFill/>
          <a:ln>
            <a:solidFill>
              <a:schemeClr val="tx1"/>
            </a:solidFill>
          </a:ln>
        </p:spPr>
        <p:txBody>
          <a:bodyPr wrap="none" rtlCol="0">
            <a:spAutoFit/>
          </a:bodyPr>
          <a:lstStyle/>
          <a:p>
            <a:r>
              <a:rPr kumimoji="1" lang="en-US" altLang="ja-JP" b="1" dirty="0"/>
              <a:t>PM</a:t>
            </a:r>
            <a:endParaRPr kumimoji="1" lang="ja-JP" altLang="en-US" b="1" dirty="0"/>
          </a:p>
        </p:txBody>
      </p:sp>
      <p:sp>
        <p:nvSpPr>
          <p:cNvPr id="30" name="正方形/長方形 29">
            <a:extLst>
              <a:ext uri="{FF2B5EF4-FFF2-40B4-BE49-F238E27FC236}">
                <a16:creationId xmlns:a16="http://schemas.microsoft.com/office/drawing/2014/main" id="{C075969A-CB50-47B6-9732-584849622793}"/>
              </a:ext>
            </a:extLst>
          </p:cNvPr>
          <p:cNvSpPr/>
          <p:nvPr/>
        </p:nvSpPr>
        <p:spPr>
          <a:xfrm>
            <a:off x="4872827" y="4541752"/>
            <a:ext cx="4086211" cy="646331"/>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homework is a kind of review and feedback for students who have learned knowledge on the same day, to deepen their impression of knowledge</a:t>
            </a:r>
            <a:endParaRPr lang="ja-JP" altLang="en-US" sz="1200" dirty="0">
              <a:solidFill>
                <a:srgbClr val="FF3399"/>
              </a:solidFill>
            </a:endParaRPr>
          </a:p>
        </p:txBody>
      </p:sp>
      <p:sp>
        <p:nvSpPr>
          <p:cNvPr id="31" name="正方形/長方形 30">
            <a:extLst>
              <a:ext uri="{FF2B5EF4-FFF2-40B4-BE49-F238E27FC236}">
                <a16:creationId xmlns:a16="http://schemas.microsoft.com/office/drawing/2014/main" id="{D47EA2C3-505D-4644-A4FE-26C7A9B41CBA}"/>
              </a:ext>
            </a:extLst>
          </p:cNvPr>
          <p:cNvSpPr/>
          <p:nvPr/>
        </p:nvSpPr>
        <p:spPr>
          <a:xfrm>
            <a:off x="4863946" y="3456844"/>
            <a:ext cx="3543300" cy="646331"/>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there are many students in many countries in the world whose homework is beyond their scope</a:t>
            </a:r>
            <a:endParaRPr lang="ja-JP" altLang="en-US" sz="1200" dirty="0">
              <a:solidFill>
                <a:srgbClr val="FF3399"/>
              </a:solidFill>
            </a:endParaRPr>
          </a:p>
        </p:txBody>
      </p:sp>
      <p:sp>
        <p:nvSpPr>
          <p:cNvPr id="32" name="正方形/長方形 31">
            <a:extLst>
              <a:ext uri="{FF2B5EF4-FFF2-40B4-BE49-F238E27FC236}">
                <a16:creationId xmlns:a16="http://schemas.microsoft.com/office/drawing/2014/main" id="{736CD8FE-1018-43D9-842F-B8BD50DEEC9F}"/>
              </a:ext>
            </a:extLst>
          </p:cNvPr>
          <p:cNvSpPr/>
          <p:nvPr/>
        </p:nvSpPr>
        <p:spPr>
          <a:xfrm>
            <a:off x="5186307" y="5500882"/>
            <a:ext cx="3459252" cy="461665"/>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students can enter their ideal university and learn knowledge is inseparable, </a:t>
            </a:r>
            <a:endParaRPr lang="ja-JP" altLang="en-US" sz="1200" dirty="0">
              <a:solidFill>
                <a:srgbClr val="FF3399"/>
              </a:solidFill>
              <a:latin typeface="Meiryo UI" panose="020B0604030504040204" pitchFamily="50" charset="-128"/>
              <a:ea typeface="Meiryo UI" panose="020B0604030504040204" pitchFamily="50" charset="-128"/>
            </a:endParaRPr>
          </a:p>
        </p:txBody>
      </p:sp>
      <p:sp>
        <p:nvSpPr>
          <p:cNvPr id="33" name="正方形/長方形 32">
            <a:extLst>
              <a:ext uri="{FF2B5EF4-FFF2-40B4-BE49-F238E27FC236}">
                <a16:creationId xmlns:a16="http://schemas.microsoft.com/office/drawing/2014/main" id="{F5C5735A-98F5-4413-BBDD-106FD1F32FCC}"/>
              </a:ext>
            </a:extLst>
          </p:cNvPr>
          <p:cNvSpPr/>
          <p:nvPr/>
        </p:nvSpPr>
        <p:spPr>
          <a:xfrm>
            <a:off x="4872829" y="2642852"/>
            <a:ext cx="3543300" cy="461665"/>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they don't have time to participate other activities</a:t>
            </a:r>
            <a:endParaRPr lang="ja-JP" altLang="en-US" sz="1200" dirty="0">
              <a:solidFill>
                <a:srgbClr val="FF3399"/>
              </a:solidFill>
            </a:endParaRPr>
          </a:p>
        </p:txBody>
      </p:sp>
      <p:sp>
        <p:nvSpPr>
          <p:cNvPr id="35" name="正方形/長方形 34">
            <a:extLst>
              <a:ext uri="{FF2B5EF4-FFF2-40B4-BE49-F238E27FC236}">
                <a16:creationId xmlns:a16="http://schemas.microsoft.com/office/drawing/2014/main" id="{B3F40A08-E2CC-44D3-ABDB-D4E8774276A1}"/>
              </a:ext>
            </a:extLst>
          </p:cNvPr>
          <p:cNvSpPr/>
          <p:nvPr/>
        </p:nvSpPr>
        <p:spPr>
          <a:xfrm>
            <a:off x="4814350" y="1854584"/>
            <a:ext cx="3660258" cy="461665"/>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we can reduce the amount of homework properly and let students have more free time</a:t>
            </a:r>
            <a:endParaRPr lang="ja-JP" altLang="en-US" sz="1200" dirty="0">
              <a:solidFill>
                <a:srgbClr val="FF3399"/>
              </a:solidFill>
            </a:endParaRPr>
          </a:p>
        </p:txBody>
      </p:sp>
      <p:sp>
        <p:nvSpPr>
          <p:cNvPr id="37" name="正方形/長方形 36">
            <a:extLst>
              <a:ext uri="{FF2B5EF4-FFF2-40B4-BE49-F238E27FC236}">
                <a16:creationId xmlns:a16="http://schemas.microsoft.com/office/drawing/2014/main" id="{FF14FDE9-1806-4020-8B7E-E6B3D0038131}"/>
              </a:ext>
            </a:extLst>
          </p:cNvPr>
          <p:cNvSpPr/>
          <p:nvPr/>
        </p:nvSpPr>
        <p:spPr>
          <a:xfrm>
            <a:off x="5549608" y="6122226"/>
            <a:ext cx="3498073" cy="276999"/>
          </a:xfrm>
          <a:prstGeom prst="rect">
            <a:avLst/>
          </a:prstGeom>
        </p:spPr>
        <p:txBody>
          <a:bodyPr wrap="none">
            <a:spAutoFit/>
          </a:bodyPr>
          <a:lstStyle/>
          <a:p>
            <a:r>
              <a:rPr lang="en-US" altLang="ja-JP" sz="1200" dirty="0">
                <a:solidFill>
                  <a:srgbClr val="FF3399"/>
                </a:solidFill>
                <a:latin typeface="Meiryo UI" panose="020B0604030504040204" pitchFamily="50" charset="-128"/>
                <a:ea typeface="Meiryo UI" panose="020B0604030504040204" pitchFamily="50" charset="-128"/>
              </a:rPr>
              <a:t>the burden of teachers can also be reduced.</a:t>
            </a:r>
            <a:endParaRPr lang="ja-JP" altLang="en-US" sz="1200" dirty="0">
              <a:solidFill>
                <a:srgbClr val="FF3399"/>
              </a:solidFill>
            </a:endParaRPr>
          </a:p>
        </p:txBody>
      </p:sp>
      <p:cxnSp>
        <p:nvCxnSpPr>
          <p:cNvPr id="39" name="直線矢印コネクタ 38">
            <a:extLst>
              <a:ext uri="{FF2B5EF4-FFF2-40B4-BE49-F238E27FC236}">
                <a16:creationId xmlns:a16="http://schemas.microsoft.com/office/drawing/2014/main" id="{7937E58B-22CB-440A-9F87-F4E9E44911F8}"/>
              </a:ext>
            </a:extLst>
          </p:cNvPr>
          <p:cNvCxnSpPr>
            <a:cxnSpLocks/>
            <a:stCxn id="31" idx="0"/>
            <a:endCxn id="33" idx="2"/>
          </p:cNvCxnSpPr>
          <p:nvPr/>
        </p:nvCxnSpPr>
        <p:spPr>
          <a:xfrm flipV="1">
            <a:off x="6635596" y="3104517"/>
            <a:ext cx="8883" cy="352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93EDF3C6-431E-4097-A8FE-2C064B9E26C7}"/>
              </a:ext>
            </a:extLst>
          </p:cNvPr>
          <p:cNvCxnSpPr>
            <a:cxnSpLocks/>
            <a:stCxn id="33" idx="0"/>
            <a:endCxn id="35" idx="2"/>
          </p:cNvCxnSpPr>
          <p:nvPr/>
        </p:nvCxnSpPr>
        <p:spPr>
          <a:xfrm flipV="1">
            <a:off x="6644479" y="2316249"/>
            <a:ext cx="0" cy="326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正方形/長方形 54">
            <a:extLst>
              <a:ext uri="{FF2B5EF4-FFF2-40B4-BE49-F238E27FC236}">
                <a16:creationId xmlns:a16="http://schemas.microsoft.com/office/drawing/2014/main" id="{D224F59A-A403-4793-88AD-E36C2DD93AC2}"/>
              </a:ext>
            </a:extLst>
          </p:cNvPr>
          <p:cNvSpPr/>
          <p:nvPr/>
        </p:nvSpPr>
        <p:spPr>
          <a:xfrm>
            <a:off x="5947458" y="1357118"/>
            <a:ext cx="2803973" cy="276999"/>
          </a:xfrm>
          <a:prstGeom prst="rect">
            <a:avLst/>
          </a:prstGeom>
        </p:spPr>
        <p:txBody>
          <a:bodyPr wrap="none">
            <a:spAutoFit/>
          </a:bodyPr>
          <a:lstStyle/>
          <a:p>
            <a:r>
              <a:rPr lang="en-US" altLang="ja-JP" sz="1200" dirty="0">
                <a:solidFill>
                  <a:schemeClr val="bg1">
                    <a:lumMod val="50000"/>
                  </a:schemeClr>
                </a:solidFill>
                <a:latin typeface="Meiryo UI" panose="020B0604030504040204" pitchFamily="50" charset="-128"/>
                <a:ea typeface="Meiryo UI" panose="020B0604030504040204" pitchFamily="50" charset="-128"/>
              </a:rPr>
              <a:t>homework should not be abolished</a:t>
            </a:r>
            <a:endParaRPr lang="ja-JP" altLang="en-US" sz="1200" dirty="0">
              <a:solidFill>
                <a:schemeClr val="bg1">
                  <a:lumMod val="50000"/>
                </a:schemeClr>
              </a:solidFill>
            </a:endParaRPr>
          </a:p>
        </p:txBody>
      </p:sp>
      <p:cxnSp>
        <p:nvCxnSpPr>
          <p:cNvPr id="70" name="直線矢印コネクタ 69">
            <a:extLst>
              <a:ext uri="{FF2B5EF4-FFF2-40B4-BE49-F238E27FC236}">
                <a16:creationId xmlns:a16="http://schemas.microsoft.com/office/drawing/2014/main" id="{0031A409-4601-4627-A6AC-135594E8D7C0}"/>
              </a:ext>
            </a:extLst>
          </p:cNvPr>
          <p:cNvCxnSpPr>
            <a:cxnSpLocks/>
            <a:stCxn id="32" idx="0"/>
            <a:endCxn id="30" idx="2"/>
          </p:cNvCxnSpPr>
          <p:nvPr/>
        </p:nvCxnSpPr>
        <p:spPr>
          <a:xfrm flipV="1">
            <a:off x="6915933" y="5188083"/>
            <a:ext cx="0" cy="312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テキスト ボックス 87">
            <a:extLst>
              <a:ext uri="{FF2B5EF4-FFF2-40B4-BE49-F238E27FC236}">
                <a16:creationId xmlns:a16="http://schemas.microsoft.com/office/drawing/2014/main" id="{C86074F1-B536-4485-B626-DE5C5A5059A3}"/>
              </a:ext>
            </a:extLst>
          </p:cNvPr>
          <p:cNvSpPr txBox="1"/>
          <p:nvPr/>
        </p:nvSpPr>
        <p:spPr>
          <a:xfrm>
            <a:off x="6808774" y="4203966"/>
            <a:ext cx="292068" cy="369332"/>
          </a:xfrm>
          <a:prstGeom prst="rect">
            <a:avLst/>
          </a:prstGeom>
          <a:noFill/>
        </p:spPr>
        <p:txBody>
          <a:bodyPr wrap="none" rtlCol="0">
            <a:spAutoFit/>
          </a:bodyPr>
          <a:lstStyle/>
          <a:p>
            <a:r>
              <a:rPr kumimoji="1" lang="en-US" altLang="ja-JP" dirty="0"/>
              <a:t>?</a:t>
            </a:r>
          </a:p>
        </p:txBody>
      </p:sp>
      <p:cxnSp>
        <p:nvCxnSpPr>
          <p:cNvPr id="117" name="直線矢印コネクタ 116">
            <a:extLst>
              <a:ext uri="{FF2B5EF4-FFF2-40B4-BE49-F238E27FC236}">
                <a16:creationId xmlns:a16="http://schemas.microsoft.com/office/drawing/2014/main" id="{8D946EF2-29E1-4B1D-A549-FFC333478854}"/>
              </a:ext>
            </a:extLst>
          </p:cNvPr>
          <p:cNvCxnSpPr>
            <a:cxnSpLocks/>
            <a:stCxn id="30" idx="0"/>
            <a:endCxn id="55" idx="2"/>
          </p:cNvCxnSpPr>
          <p:nvPr/>
        </p:nvCxnSpPr>
        <p:spPr>
          <a:xfrm flipV="1">
            <a:off x="6915933" y="1634117"/>
            <a:ext cx="433512" cy="2907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直線矢印コネクタ 121">
            <a:extLst>
              <a:ext uri="{FF2B5EF4-FFF2-40B4-BE49-F238E27FC236}">
                <a16:creationId xmlns:a16="http://schemas.microsoft.com/office/drawing/2014/main" id="{BFE1F00B-6B8D-461F-9EC6-3B28EB97B017}"/>
              </a:ext>
            </a:extLst>
          </p:cNvPr>
          <p:cNvCxnSpPr>
            <a:cxnSpLocks/>
            <a:stCxn id="37" idx="0"/>
            <a:endCxn id="55" idx="2"/>
          </p:cNvCxnSpPr>
          <p:nvPr/>
        </p:nvCxnSpPr>
        <p:spPr>
          <a:xfrm flipV="1">
            <a:off x="7298645" y="1634117"/>
            <a:ext cx="50800" cy="4488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9940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74ED11-5F11-40B0-9DEA-D9A8D697375C}"/>
              </a:ext>
            </a:extLst>
          </p:cNvPr>
          <p:cNvSpPr>
            <a:spLocks noGrp="1"/>
          </p:cNvSpPr>
          <p:nvPr>
            <p:ph type="title"/>
          </p:nvPr>
        </p:nvSpPr>
        <p:spPr/>
        <p:txBody>
          <a:bodyPr/>
          <a:lstStyle/>
          <a:p>
            <a:r>
              <a:rPr lang="en-US" altLang="ja-JP" dirty="0"/>
              <a:t>LO speech 4</a:t>
            </a:r>
            <a:endParaRPr kumimoji="1" lang="ja-JP" altLang="en-US" dirty="0"/>
          </a:p>
        </p:txBody>
      </p:sp>
      <p:sp>
        <p:nvSpPr>
          <p:cNvPr id="4" name="スライド番号プレースホルダー 3">
            <a:extLst>
              <a:ext uri="{FF2B5EF4-FFF2-40B4-BE49-F238E27FC236}">
                <a16:creationId xmlns:a16="http://schemas.microsoft.com/office/drawing/2014/main" id="{1A1776E2-C15F-4E2A-846E-145053B9EB69}"/>
              </a:ext>
            </a:extLst>
          </p:cNvPr>
          <p:cNvSpPr>
            <a:spLocks noGrp="1"/>
          </p:cNvSpPr>
          <p:nvPr>
            <p:ph type="sldNum" sz="quarter" idx="12"/>
          </p:nvPr>
        </p:nvSpPr>
        <p:spPr/>
        <p:txBody>
          <a:bodyPr/>
          <a:lstStyle/>
          <a:p>
            <a:fld id="{3701C44C-8E93-4190-9333-49A2DC5CF1FF}" type="slidenum">
              <a:rPr kumimoji="1" lang="ja-JP" altLang="en-US" smtClean="0"/>
              <a:pPr/>
              <a:t>21</a:t>
            </a:fld>
            <a:endParaRPr kumimoji="1" lang="ja-JP" altLang="en-US" dirty="0"/>
          </a:p>
        </p:txBody>
      </p:sp>
      <p:sp>
        <p:nvSpPr>
          <p:cNvPr id="5" name="テキスト ボックス 4">
            <a:extLst>
              <a:ext uri="{FF2B5EF4-FFF2-40B4-BE49-F238E27FC236}">
                <a16:creationId xmlns:a16="http://schemas.microsoft.com/office/drawing/2014/main" id="{74082579-4CBE-4835-97BB-F9B9A7EB828A}"/>
              </a:ext>
            </a:extLst>
          </p:cNvPr>
          <p:cNvSpPr txBox="1"/>
          <p:nvPr/>
        </p:nvSpPr>
        <p:spPr>
          <a:xfrm>
            <a:off x="628650" y="1428013"/>
            <a:ext cx="8064500" cy="2431435"/>
          </a:xfrm>
          <a:prstGeom prst="rect">
            <a:avLst/>
          </a:prstGeom>
          <a:noFill/>
        </p:spPr>
        <p:txBody>
          <a:bodyPr wrap="square" rtlCol="0">
            <a:spAutoFit/>
          </a:bodyPr>
          <a:lstStyle/>
          <a:p>
            <a:r>
              <a:rPr lang="en-US" altLang="ja-JP" sz="1900" dirty="0"/>
              <a:t>They said that homework steals our time and we cannot have enough free time to do something we like. And Lack of sleep have a bad influence for our mind and body. However, the most important work for students is study. What we learn at school is very significant and we often apply that knowledge to our favorite things to do. In addition, making a habit of studying at home is also important. It is true that we are very busy and homework is burden to us, but having a different viewpoint it is a chance to acquire the way of time management. We should make use of small pocket of time.</a:t>
            </a:r>
          </a:p>
        </p:txBody>
      </p:sp>
      <p:sp>
        <p:nvSpPr>
          <p:cNvPr id="6" name="テキスト ボックス 5">
            <a:extLst>
              <a:ext uri="{FF2B5EF4-FFF2-40B4-BE49-F238E27FC236}">
                <a16:creationId xmlns:a16="http://schemas.microsoft.com/office/drawing/2014/main" id="{D161DA48-F5E0-49CA-A9A9-A8AB4C3E3A86}"/>
              </a:ext>
            </a:extLst>
          </p:cNvPr>
          <p:cNvSpPr txBox="1"/>
          <p:nvPr/>
        </p:nvSpPr>
        <p:spPr>
          <a:xfrm>
            <a:off x="628650" y="3966280"/>
            <a:ext cx="7969250" cy="1246495"/>
          </a:xfrm>
          <a:prstGeom prst="rect">
            <a:avLst/>
          </a:prstGeom>
          <a:noFill/>
        </p:spPr>
        <p:txBody>
          <a:bodyPr wrap="square" rtlCol="0">
            <a:spAutoFit/>
          </a:bodyPr>
          <a:lstStyle/>
          <a:p>
            <a:r>
              <a:rPr kumimoji="1" lang="en-US" altLang="ja-JP" b="1" dirty="0">
                <a:solidFill>
                  <a:schemeClr val="accent6"/>
                </a:solidFill>
              </a:rPr>
              <a:t>Good point</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生徒の一番の仕事は勉強、とスタンスをクリアにしたことがよかったです</a:t>
            </a: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endParaRPr lang="en-US" altLang="ja-JP" sz="500" b="1" dirty="0"/>
          </a:p>
          <a:p>
            <a:r>
              <a:rPr lang="en-US" altLang="ja-JP" b="1" dirty="0">
                <a:solidFill>
                  <a:srgbClr val="CC0066"/>
                </a:solidFill>
              </a:rPr>
              <a:t>Suggestion  </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タイムマネジメント力が将来にもいかに重要になってくるかまで説明できるとさらによいでしょう</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8537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BC3E7-186D-4AA6-B011-3FC7C6E31C1F}"/>
              </a:ext>
            </a:extLst>
          </p:cNvPr>
          <p:cNvSpPr>
            <a:spLocks noGrp="1"/>
          </p:cNvSpPr>
          <p:nvPr>
            <p:ph type="title"/>
          </p:nvPr>
        </p:nvSpPr>
        <p:spPr/>
        <p:txBody>
          <a:bodyPr>
            <a:normAutofit fontScale="90000"/>
          </a:bodyPr>
          <a:lstStyle/>
          <a:p>
            <a:r>
              <a:rPr kumimoji="1" lang="en-US" altLang="ja-JP" dirty="0"/>
              <a:t>Argumentation Structure of LO speech 4</a:t>
            </a:r>
            <a:endParaRPr kumimoji="1" lang="ja-JP" altLang="en-US" dirty="0"/>
          </a:p>
        </p:txBody>
      </p:sp>
      <p:sp>
        <p:nvSpPr>
          <p:cNvPr id="4" name="スライド番号プレースホルダー 3">
            <a:extLst>
              <a:ext uri="{FF2B5EF4-FFF2-40B4-BE49-F238E27FC236}">
                <a16:creationId xmlns:a16="http://schemas.microsoft.com/office/drawing/2014/main" id="{4DA9CA55-D9F9-425C-B085-E618996902FB}"/>
              </a:ext>
            </a:extLst>
          </p:cNvPr>
          <p:cNvSpPr>
            <a:spLocks noGrp="1"/>
          </p:cNvSpPr>
          <p:nvPr>
            <p:ph type="sldNum" sz="quarter" idx="12"/>
          </p:nvPr>
        </p:nvSpPr>
        <p:spPr/>
        <p:txBody>
          <a:bodyPr/>
          <a:lstStyle/>
          <a:p>
            <a:fld id="{3701C44C-8E93-4190-9333-49A2DC5CF1FF}" type="slidenum">
              <a:rPr kumimoji="1" lang="ja-JP" altLang="en-US" smtClean="0"/>
              <a:pPr/>
              <a:t>22</a:t>
            </a:fld>
            <a:endParaRPr kumimoji="1" lang="ja-JP" altLang="en-US" dirty="0"/>
          </a:p>
        </p:txBody>
      </p:sp>
      <p:sp>
        <p:nvSpPr>
          <p:cNvPr id="13" name="テキスト ボックス 12">
            <a:extLst>
              <a:ext uri="{FF2B5EF4-FFF2-40B4-BE49-F238E27FC236}">
                <a16:creationId xmlns:a16="http://schemas.microsoft.com/office/drawing/2014/main" id="{DAD75FB8-3C18-44BF-8F5F-EF71C5836288}"/>
              </a:ext>
            </a:extLst>
          </p:cNvPr>
          <p:cNvSpPr txBox="1"/>
          <p:nvPr/>
        </p:nvSpPr>
        <p:spPr>
          <a:xfrm>
            <a:off x="5030957" y="1261633"/>
            <a:ext cx="433901" cy="369332"/>
          </a:xfrm>
          <a:prstGeom prst="rect">
            <a:avLst/>
          </a:prstGeom>
          <a:noFill/>
          <a:ln>
            <a:solidFill>
              <a:srgbClr val="FF3399"/>
            </a:solidFill>
          </a:ln>
        </p:spPr>
        <p:txBody>
          <a:bodyPr wrap="none" rtlCol="0">
            <a:spAutoFit/>
          </a:bodyPr>
          <a:lstStyle/>
          <a:p>
            <a:r>
              <a:rPr kumimoji="1" lang="en-US" altLang="ja-JP" b="1" dirty="0">
                <a:solidFill>
                  <a:srgbClr val="FF3399"/>
                </a:solidFill>
              </a:rPr>
              <a:t>LO</a:t>
            </a:r>
            <a:endParaRPr kumimoji="1" lang="ja-JP" altLang="en-US" b="1" dirty="0">
              <a:solidFill>
                <a:srgbClr val="FF3399"/>
              </a:solidFill>
            </a:endParaRPr>
          </a:p>
        </p:txBody>
      </p:sp>
      <p:sp>
        <p:nvSpPr>
          <p:cNvPr id="34" name="正方形/長方形 33">
            <a:extLst>
              <a:ext uri="{FF2B5EF4-FFF2-40B4-BE49-F238E27FC236}">
                <a16:creationId xmlns:a16="http://schemas.microsoft.com/office/drawing/2014/main" id="{DC6189D2-0053-433A-9AF4-A3D033883394}"/>
              </a:ext>
            </a:extLst>
          </p:cNvPr>
          <p:cNvSpPr/>
          <p:nvPr/>
        </p:nvSpPr>
        <p:spPr>
          <a:xfrm>
            <a:off x="5188951" y="4182964"/>
            <a:ext cx="3757259" cy="276999"/>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the most important work for students is study</a:t>
            </a:r>
            <a:endParaRPr lang="ja-JP" altLang="en-US" sz="1200" dirty="0">
              <a:solidFill>
                <a:srgbClr val="FF3399"/>
              </a:solidFill>
            </a:endParaRPr>
          </a:p>
        </p:txBody>
      </p:sp>
      <p:sp>
        <p:nvSpPr>
          <p:cNvPr id="35" name="正方形/長方形 34">
            <a:extLst>
              <a:ext uri="{FF2B5EF4-FFF2-40B4-BE49-F238E27FC236}">
                <a16:creationId xmlns:a16="http://schemas.microsoft.com/office/drawing/2014/main" id="{6FBD5BE7-9F45-4F70-8BF4-12844152B146}"/>
              </a:ext>
            </a:extLst>
          </p:cNvPr>
          <p:cNvSpPr/>
          <p:nvPr/>
        </p:nvSpPr>
        <p:spPr>
          <a:xfrm>
            <a:off x="5011720" y="4720497"/>
            <a:ext cx="4111721" cy="646331"/>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What we learn at school is very significant and we often apply that knowledge to our favorite things to do</a:t>
            </a:r>
            <a:endParaRPr lang="ja-JP" altLang="en-US" sz="1200" dirty="0">
              <a:solidFill>
                <a:srgbClr val="FF3399"/>
              </a:solidFill>
            </a:endParaRPr>
          </a:p>
        </p:txBody>
      </p:sp>
      <p:cxnSp>
        <p:nvCxnSpPr>
          <p:cNvPr id="36" name="直線矢印コネクタ 35">
            <a:extLst>
              <a:ext uri="{FF2B5EF4-FFF2-40B4-BE49-F238E27FC236}">
                <a16:creationId xmlns:a16="http://schemas.microsoft.com/office/drawing/2014/main" id="{930227BB-39AE-4D23-9418-BA189322C87C}"/>
              </a:ext>
            </a:extLst>
          </p:cNvPr>
          <p:cNvCxnSpPr>
            <a:cxnSpLocks/>
            <a:stCxn id="35" idx="0"/>
            <a:endCxn id="34" idx="2"/>
          </p:cNvCxnSpPr>
          <p:nvPr/>
        </p:nvCxnSpPr>
        <p:spPr>
          <a:xfrm flipV="1">
            <a:off x="7067581" y="4459963"/>
            <a:ext cx="0" cy="260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正方形/長方形 36">
            <a:extLst>
              <a:ext uri="{FF2B5EF4-FFF2-40B4-BE49-F238E27FC236}">
                <a16:creationId xmlns:a16="http://schemas.microsoft.com/office/drawing/2014/main" id="{F5603E8F-2EBE-49D3-A473-BF753C7385F4}"/>
              </a:ext>
            </a:extLst>
          </p:cNvPr>
          <p:cNvSpPr/>
          <p:nvPr/>
        </p:nvSpPr>
        <p:spPr>
          <a:xfrm>
            <a:off x="5168446" y="3205495"/>
            <a:ext cx="2881823" cy="461665"/>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It is true that we are very busy and homework is burden to us</a:t>
            </a:r>
            <a:endParaRPr lang="ja-JP" altLang="en-US" sz="1200" dirty="0">
              <a:solidFill>
                <a:srgbClr val="FF3399"/>
              </a:solidFill>
            </a:endParaRPr>
          </a:p>
        </p:txBody>
      </p:sp>
      <p:sp>
        <p:nvSpPr>
          <p:cNvPr id="38" name="正方形/長方形 37">
            <a:extLst>
              <a:ext uri="{FF2B5EF4-FFF2-40B4-BE49-F238E27FC236}">
                <a16:creationId xmlns:a16="http://schemas.microsoft.com/office/drawing/2014/main" id="{47E337BE-3A4D-4D4A-9EE9-D2FBD9ACCACB}"/>
              </a:ext>
            </a:extLst>
          </p:cNvPr>
          <p:cNvSpPr/>
          <p:nvPr/>
        </p:nvSpPr>
        <p:spPr>
          <a:xfrm>
            <a:off x="5168446" y="2605332"/>
            <a:ext cx="3325010" cy="461665"/>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having a different viewpoint it is a chance to acquire the way of time management</a:t>
            </a:r>
            <a:endParaRPr lang="ja-JP" altLang="en-US" sz="1200" dirty="0">
              <a:solidFill>
                <a:srgbClr val="FF3399"/>
              </a:solidFill>
            </a:endParaRPr>
          </a:p>
        </p:txBody>
      </p:sp>
      <p:sp>
        <p:nvSpPr>
          <p:cNvPr id="39" name="正方形/長方形 38">
            <a:extLst>
              <a:ext uri="{FF2B5EF4-FFF2-40B4-BE49-F238E27FC236}">
                <a16:creationId xmlns:a16="http://schemas.microsoft.com/office/drawing/2014/main" id="{B6F06770-258D-4084-A25E-72819870E6E0}"/>
              </a:ext>
            </a:extLst>
          </p:cNvPr>
          <p:cNvSpPr/>
          <p:nvPr/>
        </p:nvSpPr>
        <p:spPr>
          <a:xfrm>
            <a:off x="5080536" y="1945292"/>
            <a:ext cx="3500830" cy="276999"/>
          </a:xfrm>
          <a:prstGeom prst="rect">
            <a:avLst/>
          </a:prstGeom>
        </p:spPr>
        <p:txBody>
          <a:bodyPr wrap="none">
            <a:spAutoFit/>
          </a:bodyPr>
          <a:lstStyle/>
          <a:p>
            <a:r>
              <a:rPr lang="en-US" altLang="ja-JP" sz="1200" dirty="0">
                <a:solidFill>
                  <a:srgbClr val="FF3399"/>
                </a:solidFill>
                <a:latin typeface="Meiryo UI" panose="020B0604030504040204" pitchFamily="50" charset="-128"/>
                <a:ea typeface="Meiryo UI" panose="020B0604030504040204" pitchFamily="50" charset="-128"/>
              </a:rPr>
              <a:t>We should make use of small pocket of time</a:t>
            </a:r>
            <a:endParaRPr lang="ja-JP" altLang="en-US" sz="1200" dirty="0">
              <a:solidFill>
                <a:srgbClr val="FF3399"/>
              </a:solidFill>
            </a:endParaRPr>
          </a:p>
        </p:txBody>
      </p:sp>
      <p:sp>
        <p:nvSpPr>
          <p:cNvPr id="45" name="正方形/長方形 44">
            <a:extLst>
              <a:ext uri="{FF2B5EF4-FFF2-40B4-BE49-F238E27FC236}">
                <a16:creationId xmlns:a16="http://schemas.microsoft.com/office/drawing/2014/main" id="{FD9A8C7C-AA06-45DB-BC47-39673AABFAB5}"/>
              </a:ext>
            </a:extLst>
          </p:cNvPr>
          <p:cNvSpPr/>
          <p:nvPr/>
        </p:nvSpPr>
        <p:spPr>
          <a:xfrm>
            <a:off x="768350" y="1467138"/>
            <a:ext cx="2660074" cy="261610"/>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Homework should be abolished</a:t>
            </a:r>
            <a:endParaRPr lang="en-US" altLang="ja-JP" sz="1100" b="0" dirty="0">
              <a:effectLst/>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AC312243-5CEA-4DF9-A6A4-9453BB8DE633}"/>
              </a:ext>
            </a:extLst>
          </p:cNvPr>
          <p:cNvSpPr/>
          <p:nvPr/>
        </p:nvSpPr>
        <p:spPr>
          <a:xfrm>
            <a:off x="767974" y="2336586"/>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believe that if homework were to be abolished, we could have more free time. </a:t>
            </a:r>
          </a:p>
        </p:txBody>
      </p:sp>
      <p:sp>
        <p:nvSpPr>
          <p:cNvPr id="47" name="正方形/長方形 46">
            <a:extLst>
              <a:ext uri="{FF2B5EF4-FFF2-40B4-BE49-F238E27FC236}">
                <a16:creationId xmlns:a16="http://schemas.microsoft.com/office/drawing/2014/main" id="{6FC9AEE6-46E8-434B-96C0-9343B5D39F9C}"/>
              </a:ext>
            </a:extLst>
          </p:cNvPr>
          <p:cNvSpPr/>
          <p:nvPr/>
        </p:nvSpPr>
        <p:spPr>
          <a:xfrm>
            <a:off x="2787330" y="3219453"/>
            <a:ext cx="1995270" cy="430887"/>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It is not healthy</a:t>
            </a:r>
            <a:r>
              <a:rPr lang="en-US" altLang="ja-JP" sz="1100" dirty="0">
                <a:solidFill>
                  <a:schemeClr val="accent5"/>
                </a:solidFill>
                <a:latin typeface="Meiryo UI" panose="020B0604030504040204" pitchFamily="50" charset="-128"/>
                <a:ea typeface="Meiryo UI" panose="020B0604030504040204" pitchFamily="50" charset="-128"/>
              </a:rPr>
              <a:t> </a:t>
            </a:r>
            <a:r>
              <a:rPr lang="en-US" altLang="ja-JP" sz="1100" dirty="0">
                <a:solidFill>
                  <a:schemeClr val="bg1">
                    <a:lumMod val="50000"/>
                  </a:schemeClr>
                </a:solidFill>
                <a:latin typeface="Meiryo UI" panose="020B0604030504040204" pitchFamily="50" charset="-128"/>
                <a:ea typeface="Meiryo UI" panose="020B0604030504040204" pitchFamily="50" charset="-128"/>
              </a:rPr>
              <a:t>(if we could not have free time)</a:t>
            </a:r>
            <a:endParaRPr lang="ja-JP" altLang="en-US" sz="1100" dirty="0">
              <a:solidFill>
                <a:schemeClr val="bg1">
                  <a:lumMod val="50000"/>
                </a:schemeClr>
              </a:solidFill>
              <a:latin typeface="Meiryo UI" panose="020B0604030504040204" pitchFamily="50" charset="-128"/>
              <a:ea typeface="Meiryo UI" panose="020B0604030504040204" pitchFamily="50" charset="-128"/>
            </a:endParaRPr>
          </a:p>
        </p:txBody>
      </p:sp>
      <p:sp>
        <p:nvSpPr>
          <p:cNvPr id="48" name="正方形/長方形 47">
            <a:extLst>
              <a:ext uri="{FF2B5EF4-FFF2-40B4-BE49-F238E27FC236}">
                <a16:creationId xmlns:a16="http://schemas.microsoft.com/office/drawing/2014/main" id="{5C0BD987-F6C8-49AA-9E74-8A4994BF5A9B}"/>
              </a:ext>
            </a:extLst>
          </p:cNvPr>
          <p:cNvSpPr/>
          <p:nvPr/>
        </p:nvSpPr>
        <p:spPr>
          <a:xfrm>
            <a:off x="2660844" y="3954016"/>
            <a:ext cx="2248242" cy="938719"/>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49" name="直線矢印コネクタ 48">
            <a:extLst>
              <a:ext uri="{FF2B5EF4-FFF2-40B4-BE49-F238E27FC236}">
                <a16:creationId xmlns:a16="http://schemas.microsoft.com/office/drawing/2014/main" id="{4567BC95-9811-4A07-9F50-7025FF1490FA}"/>
              </a:ext>
            </a:extLst>
          </p:cNvPr>
          <p:cNvCxnSpPr>
            <a:stCxn id="46" idx="0"/>
            <a:endCxn id="45" idx="2"/>
          </p:cNvCxnSpPr>
          <p:nvPr/>
        </p:nvCxnSpPr>
        <p:spPr>
          <a:xfrm flipV="1">
            <a:off x="2098011" y="1728748"/>
            <a:ext cx="376" cy="60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6E192213-D73E-483A-A373-C2222C8AAD34}"/>
              </a:ext>
            </a:extLst>
          </p:cNvPr>
          <p:cNvCxnSpPr>
            <a:cxnSpLocks/>
            <a:stCxn id="47" idx="0"/>
            <a:endCxn id="46" idx="2"/>
          </p:cNvCxnSpPr>
          <p:nvPr/>
        </p:nvCxnSpPr>
        <p:spPr>
          <a:xfrm flipH="1" flipV="1">
            <a:off x="2098011" y="2936750"/>
            <a:ext cx="1686954" cy="282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61CF8240-D8CA-4D2A-B688-D8E580767208}"/>
              </a:ext>
            </a:extLst>
          </p:cNvPr>
          <p:cNvCxnSpPr>
            <a:cxnSpLocks/>
            <a:stCxn id="48" idx="0"/>
            <a:endCxn id="47" idx="2"/>
          </p:cNvCxnSpPr>
          <p:nvPr/>
        </p:nvCxnSpPr>
        <p:spPr>
          <a:xfrm flipV="1">
            <a:off x="3784965" y="3650340"/>
            <a:ext cx="0" cy="303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66466F7C-886B-4633-AEF9-FD39722742BA}"/>
              </a:ext>
            </a:extLst>
          </p:cNvPr>
          <p:cNvCxnSpPr>
            <a:cxnSpLocks/>
            <a:stCxn id="39" idx="1"/>
          </p:cNvCxnSpPr>
          <p:nvPr/>
        </p:nvCxnSpPr>
        <p:spPr>
          <a:xfrm flipH="1">
            <a:off x="2098011" y="2083792"/>
            <a:ext cx="2982525" cy="0"/>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53" name="正方形/長方形 52">
            <a:extLst>
              <a:ext uri="{FF2B5EF4-FFF2-40B4-BE49-F238E27FC236}">
                <a16:creationId xmlns:a16="http://schemas.microsoft.com/office/drawing/2014/main" id="{A9DEEF43-D8F2-45C7-944A-632894369BAD}"/>
              </a:ext>
            </a:extLst>
          </p:cNvPr>
          <p:cNvSpPr/>
          <p:nvPr/>
        </p:nvSpPr>
        <p:spPr>
          <a:xfrm>
            <a:off x="159006" y="3228375"/>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54" name="正方形/長方形 53">
            <a:extLst>
              <a:ext uri="{FF2B5EF4-FFF2-40B4-BE49-F238E27FC236}">
                <a16:creationId xmlns:a16="http://schemas.microsoft.com/office/drawing/2014/main" id="{7125D50C-478F-4AF3-834B-44932F8249E7}"/>
              </a:ext>
            </a:extLst>
          </p:cNvPr>
          <p:cNvSpPr/>
          <p:nvPr/>
        </p:nvSpPr>
        <p:spPr>
          <a:xfrm>
            <a:off x="290950" y="5248212"/>
            <a:ext cx="2660074" cy="1277273"/>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55" name="正方形/長方形 54">
            <a:extLst>
              <a:ext uri="{FF2B5EF4-FFF2-40B4-BE49-F238E27FC236}">
                <a16:creationId xmlns:a16="http://schemas.microsoft.com/office/drawing/2014/main" id="{F573D2DD-26DB-404F-A421-278773EBBBAF}"/>
              </a:ext>
            </a:extLst>
          </p:cNvPr>
          <p:cNvSpPr/>
          <p:nvPr/>
        </p:nvSpPr>
        <p:spPr>
          <a:xfrm>
            <a:off x="2944831" y="5253519"/>
            <a:ext cx="1919115" cy="261610"/>
          </a:xfrm>
          <a:prstGeom prst="rect">
            <a:avLst/>
          </a:prstGeom>
        </p:spPr>
        <p:txBody>
          <a:bodyPr wrap="none">
            <a:spAutoFit/>
          </a:bodyPr>
          <a:lstStyle/>
          <a:p>
            <a:r>
              <a:rPr lang="en-US" altLang="ja-JP" sz="1100" dirty="0">
                <a:solidFill>
                  <a:srgbClr val="000000"/>
                </a:solidFill>
                <a:latin typeface="Meiryo UI" panose="020B0604030504040204" pitchFamily="50" charset="-128"/>
                <a:ea typeface="Meiryo UI" panose="020B0604030504040204" pitchFamily="50" charset="-128"/>
              </a:rPr>
              <a:t>I have a lot of homework</a:t>
            </a:r>
            <a:endParaRPr lang="ja-JP" altLang="en-US" sz="1100" dirty="0">
              <a:latin typeface="Meiryo UI" panose="020B0604030504040204" pitchFamily="50" charset="-128"/>
              <a:ea typeface="Meiryo UI" panose="020B0604030504040204" pitchFamily="50" charset="-128"/>
            </a:endParaRPr>
          </a:p>
        </p:txBody>
      </p:sp>
      <p:cxnSp>
        <p:nvCxnSpPr>
          <p:cNvPr id="56" name="直線矢印コネクタ 55">
            <a:extLst>
              <a:ext uri="{FF2B5EF4-FFF2-40B4-BE49-F238E27FC236}">
                <a16:creationId xmlns:a16="http://schemas.microsoft.com/office/drawing/2014/main" id="{EC3B47A8-0500-4502-BA5A-EBD18D599FB6}"/>
              </a:ext>
            </a:extLst>
          </p:cNvPr>
          <p:cNvCxnSpPr>
            <a:cxnSpLocks/>
            <a:stCxn id="53" idx="0"/>
            <a:endCxn id="46" idx="2"/>
          </p:cNvCxnSpPr>
          <p:nvPr/>
        </p:nvCxnSpPr>
        <p:spPr>
          <a:xfrm flipV="1">
            <a:off x="1489043" y="2936750"/>
            <a:ext cx="608968" cy="29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E99532CD-7D26-435B-8030-29A33E340813}"/>
              </a:ext>
            </a:extLst>
          </p:cNvPr>
          <p:cNvCxnSpPr>
            <a:cxnSpLocks/>
            <a:stCxn id="54" idx="0"/>
            <a:endCxn id="48" idx="2"/>
          </p:cNvCxnSpPr>
          <p:nvPr/>
        </p:nvCxnSpPr>
        <p:spPr>
          <a:xfrm flipV="1">
            <a:off x="1620987" y="4892735"/>
            <a:ext cx="2163978" cy="355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F3269F6E-B68D-4056-8F86-8070FE102D35}"/>
              </a:ext>
            </a:extLst>
          </p:cNvPr>
          <p:cNvCxnSpPr>
            <a:cxnSpLocks/>
            <a:stCxn id="55" idx="0"/>
            <a:endCxn id="48" idx="2"/>
          </p:cNvCxnSpPr>
          <p:nvPr/>
        </p:nvCxnSpPr>
        <p:spPr>
          <a:xfrm flipH="1" flipV="1">
            <a:off x="3784965" y="4892735"/>
            <a:ext cx="119424" cy="360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946671E1-4D02-4DCF-9D27-23CC3FAB1C07}"/>
              </a:ext>
            </a:extLst>
          </p:cNvPr>
          <p:cNvSpPr txBox="1"/>
          <p:nvPr/>
        </p:nvSpPr>
        <p:spPr>
          <a:xfrm>
            <a:off x="184961" y="1261633"/>
            <a:ext cx="510076" cy="369332"/>
          </a:xfrm>
          <a:prstGeom prst="rect">
            <a:avLst/>
          </a:prstGeom>
          <a:noFill/>
          <a:ln>
            <a:solidFill>
              <a:schemeClr val="tx1"/>
            </a:solidFill>
          </a:ln>
        </p:spPr>
        <p:txBody>
          <a:bodyPr wrap="none" rtlCol="0">
            <a:spAutoFit/>
          </a:bodyPr>
          <a:lstStyle/>
          <a:p>
            <a:r>
              <a:rPr kumimoji="1" lang="en-US" altLang="ja-JP" b="1" dirty="0"/>
              <a:t>PM</a:t>
            </a:r>
            <a:endParaRPr kumimoji="1" lang="ja-JP" altLang="en-US" b="1" dirty="0"/>
          </a:p>
        </p:txBody>
      </p:sp>
      <p:cxnSp>
        <p:nvCxnSpPr>
          <p:cNvPr id="72" name="直線矢印コネクタ 71">
            <a:extLst>
              <a:ext uri="{FF2B5EF4-FFF2-40B4-BE49-F238E27FC236}">
                <a16:creationId xmlns:a16="http://schemas.microsoft.com/office/drawing/2014/main" id="{E2639AEC-382A-4961-9B3E-E554D3FE2087}"/>
              </a:ext>
            </a:extLst>
          </p:cNvPr>
          <p:cNvCxnSpPr>
            <a:cxnSpLocks/>
            <a:stCxn id="37" idx="1"/>
            <a:endCxn id="46" idx="3"/>
          </p:cNvCxnSpPr>
          <p:nvPr/>
        </p:nvCxnSpPr>
        <p:spPr>
          <a:xfrm flipH="1" flipV="1">
            <a:off x="3428048" y="2636668"/>
            <a:ext cx="1740398" cy="799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A9BF7F8E-5A39-43BA-A160-80C7BE409D3C}"/>
              </a:ext>
            </a:extLst>
          </p:cNvPr>
          <p:cNvCxnSpPr>
            <a:cxnSpLocks/>
            <a:stCxn id="38" idx="1"/>
          </p:cNvCxnSpPr>
          <p:nvPr/>
        </p:nvCxnSpPr>
        <p:spPr>
          <a:xfrm flipH="1">
            <a:off x="4222543" y="2836165"/>
            <a:ext cx="945903" cy="169657"/>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6A3CCF68-E966-45EF-A139-D595981077BC}"/>
              </a:ext>
            </a:extLst>
          </p:cNvPr>
          <p:cNvCxnSpPr>
            <a:cxnSpLocks/>
            <a:stCxn id="38" idx="0"/>
            <a:endCxn id="39" idx="2"/>
          </p:cNvCxnSpPr>
          <p:nvPr/>
        </p:nvCxnSpPr>
        <p:spPr>
          <a:xfrm flipV="1">
            <a:off x="6830951" y="2222291"/>
            <a:ext cx="0" cy="383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正方形/長方形 93">
            <a:extLst>
              <a:ext uri="{FF2B5EF4-FFF2-40B4-BE49-F238E27FC236}">
                <a16:creationId xmlns:a16="http://schemas.microsoft.com/office/drawing/2014/main" id="{68EF3A65-8188-4DC2-9D8D-DBC38B2F7887}"/>
              </a:ext>
            </a:extLst>
          </p:cNvPr>
          <p:cNvSpPr/>
          <p:nvPr/>
        </p:nvSpPr>
        <p:spPr>
          <a:xfrm>
            <a:off x="5591298" y="5647782"/>
            <a:ext cx="2902158" cy="461665"/>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making a habit of studying at home is also important</a:t>
            </a:r>
            <a:endParaRPr lang="ja-JP" altLang="en-US" sz="1200" dirty="0">
              <a:solidFill>
                <a:srgbClr val="FF3399"/>
              </a:solidFill>
            </a:endParaRPr>
          </a:p>
        </p:txBody>
      </p:sp>
      <p:cxnSp>
        <p:nvCxnSpPr>
          <p:cNvPr id="102" name="直線矢印コネクタ 101">
            <a:extLst>
              <a:ext uri="{FF2B5EF4-FFF2-40B4-BE49-F238E27FC236}">
                <a16:creationId xmlns:a16="http://schemas.microsoft.com/office/drawing/2014/main" id="{890FED2C-6DFA-4DE3-9C6B-1CAC64FA28F7}"/>
              </a:ext>
            </a:extLst>
          </p:cNvPr>
          <p:cNvCxnSpPr>
            <a:cxnSpLocks/>
            <a:stCxn id="34" idx="1"/>
          </p:cNvCxnSpPr>
          <p:nvPr/>
        </p:nvCxnSpPr>
        <p:spPr>
          <a:xfrm flipH="1" flipV="1">
            <a:off x="1793527" y="3112180"/>
            <a:ext cx="3395424" cy="1209284"/>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600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74ED11-5F11-40B0-9DEA-D9A8D697375C}"/>
              </a:ext>
            </a:extLst>
          </p:cNvPr>
          <p:cNvSpPr>
            <a:spLocks noGrp="1"/>
          </p:cNvSpPr>
          <p:nvPr>
            <p:ph type="title"/>
          </p:nvPr>
        </p:nvSpPr>
        <p:spPr/>
        <p:txBody>
          <a:bodyPr/>
          <a:lstStyle/>
          <a:p>
            <a:r>
              <a:rPr lang="en-US" altLang="ja-JP" dirty="0"/>
              <a:t>LO speech 5</a:t>
            </a:r>
            <a:endParaRPr kumimoji="1" lang="ja-JP" altLang="en-US" dirty="0"/>
          </a:p>
        </p:txBody>
      </p:sp>
      <p:sp>
        <p:nvSpPr>
          <p:cNvPr id="4" name="スライド番号プレースホルダー 3">
            <a:extLst>
              <a:ext uri="{FF2B5EF4-FFF2-40B4-BE49-F238E27FC236}">
                <a16:creationId xmlns:a16="http://schemas.microsoft.com/office/drawing/2014/main" id="{1A1776E2-C15F-4E2A-846E-145053B9EB69}"/>
              </a:ext>
            </a:extLst>
          </p:cNvPr>
          <p:cNvSpPr>
            <a:spLocks noGrp="1"/>
          </p:cNvSpPr>
          <p:nvPr>
            <p:ph type="sldNum" sz="quarter" idx="12"/>
          </p:nvPr>
        </p:nvSpPr>
        <p:spPr/>
        <p:txBody>
          <a:bodyPr/>
          <a:lstStyle/>
          <a:p>
            <a:fld id="{3701C44C-8E93-4190-9333-49A2DC5CF1FF}" type="slidenum">
              <a:rPr kumimoji="1" lang="ja-JP" altLang="en-US" smtClean="0"/>
              <a:pPr/>
              <a:t>23</a:t>
            </a:fld>
            <a:endParaRPr kumimoji="1" lang="ja-JP" altLang="en-US" dirty="0"/>
          </a:p>
        </p:txBody>
      </p:sp>
      <p:sp>
        <p:nvSpPr>
          <p:cNvPr id="5" name="テキスト ボックス 4">
            <a:extLst>
              <a:ext uri="{FF2B5EF4-FFF2-40B4-BE49-F238E27FC236}">
                <a16:creationId xmlns:a16="http://schemas.microsoft.com/office/drawing/2014/main" id="{74082579-4CBE-4835-97BB-F9B9A7EB828A}"/>
              </a:ext>
            </a:extLst>
          </p:cNvPr>
          <p:cNvSpPr txBox="1"/>
          <p:nvPr/>
        </p:nvSpPr>
        <p:spPr>
          <a:xfrm>
            <a:off x="628650" y="1428013"/>
            <a:ext cx="8064500" cy="2431435"/>
          </a:xfrm>
          <a:prstGeom prst="rect">
            <a:avLst/>
          </a:prstGeom>
          <a:noFill/>
        </p:spPr>
        <p:txBody>
          <a:bodyPr wrap="square" rtlCol="0">
            <a:spAutoFit/>
          </a:bodyPr>
          <a:lstStyle/>
          <a:p>
            <a:r>
              <a:rPr lang="en-US" altLang="ja-JP" sz="1900" dirty="0"/>
              <a:t>They said that if homework were to be abolished, they could do more what they really wanted. Certainly, such activities are important and enrich their life. However, they may not always </a:t>
            </a:r>
            <a:r>
              <a:rPr lang="en-US" altLang="ja-JP" sz="1900" dirty="0" err="1"/>
              <a:t>aquire</a:t>
            </a:r>
            <a:r>
              <a:rPr lang="en-US" altLang="ja-JP" sz="1900" dirty="0"/>
              <a:t> something useful in their life from such activities. If what they really want to do is such a "less useful activity", they should do it current free time, for example after finishing their homework. Moreover, being aware that "when they finish </a:t>
            </a:r>
            <a:r>
              <a:rPr lang="en-US" altLang="ja-JP" sz="1900" dirty="0" err="1"/>
              <a:t>thier</a:t>
            </a:r>
            <a:r>
              <a:rPr lang="en-US" altLang="ja-JP" sz="1900" dirty="0"/>
              <a:t> homework, they can do what they want to do", they can concentrate on their homework to finish it quickly. That is, they can study efficiently.</a:t>
            </a:r>
          </a:p>
        </p:txBody>
      </p:sp>
      <p:sp>
        <p:nvSpPr>
          <p:cNvPr id="6" name="テキスト ボックス 5">
            <a:extLst>
              <a:ext uri="{FF2B5EF4-FFF2-40B4-BE49-F238E27FC236}">
                <a16:creationId xmlns:a16="http://schemas.microsoft.com/office/drawing/2014/main" id="{B979F0D1-0387-42E4-8C34-2A1375CC61EA}"/>
              </a:ext>
            </a:extLst>
          </p:cNvPr>
          <p:cNvSpPr txBox="1"/>
          <p:nvPr/>
        </p:nvSpPr>
        <p:spPr>
          <a:xfrm>
            <a:off x="628650" y="3966280"/>
            <a:ext cx="7969250" cy="1246495"/>
          </a:xfrm>
          <a:prstGeom prst="rect">
            <a:avLst/>
          </a:prstGeom>
          <a:noFill/>
        </p:spPr>
        <p:txBody>
          <a:bodyPr wrap="square" rtlCol="0">
            <a:spAutoFit/>
          </a:bodyPr>
          <a:lstStyle/>
          <a:p>
            <a:r>
              <a:rPr kumimoji="1" lang="en-US" altLang="ja-JP" b="1" dirty="0">
                <a:solidFill>
                  <a:schemeClr val="accent6"/>
                </a:solidFill>
              </a:rPr>
              <a:t>Good point</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自由時間を</a:t>
            </a:r>
            <a:r>
              <a:rPr lang="en-US" altLang="ja-JP" sz="1600" dirty="0">
                <a:latin typeface="Meiryo UI" panose="020B0604030504040204" pitchFamily="50" charset="-128"/>
                <a:ea typeface="Meiryo UI" panose="020B0604030504040204" pitchFamily="50" charset="-128"/>
              </a:rPr>
              <a:t>"less useful activity“</a:t>
            </a:r>
            <a:r>
              <a:rPr lang="ja-JP" altLang="en-US" sz="1600" dirty="0">
                <a:latin typeface="Meiryo UI" panose="020B0604030504040204" pitchFamily="50" charset="-128"/>
                <a:ea typeface="Meiryo UI" panose="020B0604030504040204" pitchFamily="50" charset="-128"/>
              </a:rPr>
              <a:t>に使っていると強調できているのがよかったです</a:t>
            </a:r>
            <a:endParaRPr lang="en-US" altLang="ja-JP"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endParaRPr lang="en-US" altLang="ja-JP" sz="500" dirty="0"/>
          </a:p>
          <a:p>
            <a:r>
              <a:rPr lang="en-US" altLang="ja-JP" b="1" dirty="0">
                <a:solidFill>
                  <a:srgbClr val="CC0066"/>
                </a:solidFill>
              </a:rPr>
              <a:t>Suggestion  </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いかに</a:t>
            </a:r>
            <a:r>
              <a:rPr lang="en-US" altLang="ja-JP" sz="1600" dirty="0">
                <a:latin typeface="Meiryo UI" panose="020B0604030504040204" pitchFamily="50" charset="-128"/>
                <a:ea typeface="Meiryo UI" panose="020B0604030504040204" pitchFamily="50" charset="-128"/>
              </a:rPr>
              <a:t>"less useful activity“</a:t>
            </a:r>
            <a:r>
              <a:rPr lang="ja-JP" altLang="en-US" sz="1600" dirty="0">
                <a:latin typeface="Meiryo UI" panose="020B0604030504040204" pitchFamily="50" charset="-128"/>
                <a:ea typeface="Meiryo UI" panose="020B0604030504040204" pitchFamily="50" charset="-128"/>
              </a:rPr>
              <a:t>であるのか、説明できるとよりよいです</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25493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BC3E7-186D-4AA6-B011-3FC7C6E31C1F}"/>
              </a:ext>
            </a:extLst>
          </p:cNvPr>
          <p:cNvSpPr>
            <a:spLocks noGrp="1"/>
          </p:cNvSpPr>
          <p:nvPr>
            <p:ph type="title"/>
          </p:nvPr>
        </p:nvSpPr>
        <p:spPr/>
        <p:txBody>
          <a:bodyPr>
            <a:normAutofit fontScale="90000"/>
          </a:bodyPr>
          <a:lstStyle/>
          <a:p>
            <a:r>
              <a:rPr kumimoji="1" lang="en-US" altLang="ja-JP" dirty="0"/>
              <a:t>Argumentation Structure of LO speech 5</a:t>
            </a:r>
            <a:endParaRPr kumimoji="1" lang="ja-JP" altLang="en-US" dirty="0"/>
          </a:p>
        </p:txBody>
      </p:sp>
      <p:sp>
        <p:nvSpPr>
          <p:cNvPr id="4" name="スライド番号プレースホルダー 3">
            <a:extLst>
              <a:ext uri="{FF2B5EF4-FFF2-40B4-BE49-F238E27FC236}">
                <a16:creationId xmlns:a16="http://schemas.microsoft.com/office/drawing/2014/main" id="{4DA9CA55-D9F9-425C-B085-E618996902FB}"/>
              </a:ext>
            </a:extLst>
          </p:cNvPr>
          <p:cNvSpPr>
            <a:spLocks noGrp="1"/>
          </p:cNvSpPr>
          <p:nvPr>
            <p:ph type="sldNum" sz="quarter" idx="12"/>
          </p:nvPr>
        </p:nvSpPr>
        <p:spPr/>
        <p:txBody>
          <a:bodyPr/>
          <a:lstStyle/>
          <a:p>
            <a:fld id="{3701C44C-8E93-4190-9333-49A2DC5CF1FF}" type="slidenum">
              <a:rPr kumimoji="1" lang="ja-JP" altLang="en-US" smtClean="0"/>
              <a:pPr/>
              <a:t>24</a:t>
            </a:fld>
            <a:endParaRPr kumimoji="1" lang="ja-JP" altLang="en-US" dirty="0"/>
          </a:p>
        </p:txBody>
      </p:sp>
      <p:sp>
        <p:nvSpPr>
          <p:cNvPr id="13" name="テキスト ボックス 12">
            <a:extLst>
              <a:ext uri="{FF2B5EF4-FFF2-40B4-BE49-F238E27FC236}">
                <a16:creationId xmlns:a16="http://schemas.microsoft.com/office/drawing/2014/main" id="{DAD75FB8-3C18-44BF-8F5F-EF71C5836288}"/>
              </a:ext>
            </a:extLst>
          </p:cNvPr>
          <p:cNvSpPr txBox="1"/>
          <p:nvPr/>
        </p:nvSpPr>
        <p:spPr>
          <a:xfrm>
            <a:off x="5030957" y="1261633"/>
            <a:ext cx="433901" cy="369332"/>
          </a:xfrm>
          <a:prstGeom prst="rect">
            <a:avLst/>
          </a:prstGeom>
          <a:noFill/>
          <a:ln>
            <a:solidFill>
              <a:srgbClr val="FF3399"/>
            </a:solidFill>
          </a:ln>
        </p:spPr>
        <p:txBody>
          <a:bodyPr wrap="none" rtlCol="0">
            <a:spAutoFit/>
          </a:bodyPr>
          <a:lstStyle/>
          <a:p>
            <a:r>
              <a:rPr kumimoji="1" lang="en-US" altLang="ja-JP" b="1" dirty="0">
                <a:solidFill>
                  <a:srgbClr val="FF3399"/>
                </a:solidFill>
              </a:rPr>
              <a:t>LO</a:t>
            </a:r>
            <a:endParaRPr kumimoji="1" lang="ja-JP" altLang="en-US" b="1" dirty="0">
              <a:solidFill>
                <a:srgbClr val="FF3399"/>
              </a:solidFill>
            </a:endParaRPr>
          </a:p>
        </p:txBody>
      </p:sp>
      <p:sp>
        <p:nvSpPr>
          <p:cNvPr id="45" name="正方形/長方形 44">
            <a:extLst>
              <a:ext uri="{FF2B5EF4-FFF2-40B4-BE49-F238E27FC236}">
                <a16:creationId xmlns:a16="http://schemas.microsoft.com/office/drawing/2014/main" id="{FD9A8C7C-AA06-45DB-BC47-39673AABFAB5}"/>
              </a:ext>
            </a:extLst>
          </p:cNvPr>
          <p:cNvSpPr/>
          <p:nvPr/>
        </p:nvSpPr>
        <p:spPr>
          <a:xfrm>
            <a:off x="768350" y="1467138"/>
            <a:ext cx="2660074" cy="261610"/>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Homework should be abolished</a:t>
            </a:r>
            <a:endParaRPr lang="en-US" altLang="ja-JP" sz="1100" b="0" dirty="0">
              <a:effectLst/>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AC312243-5CEA-4DF9-A6A4-9453BB8DE633}"/>
              </a:ext>
            </a:extLst>
          </p:cNvPr>
          <p:cNvSpPr/>
          <p:nvPr/>
        </p:nvSpPr>
        <p:spPr>
          <a:xfrm>
            <a:off x="767974" y="2336586"/>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believe that if homework were to be abolished, we could have more free time. </a:t>
            </a:r>
          </a:p>
        </p:txBody>
      </p:sp>
      <p:sp>
        <p:nvSpPr>
          <p:cNvPr id="47" name="正方形/長方形 46">
            <a:extLst>
              <a:ext uri="{FF2B5EF4-FFF2-40B4-BE49-F238E27FC236}">
                <a16:creationId xmlns:a16="http://schemas.microsoft.com/office/drawing/2014/main" id="{6FC9AEE6-46E8-434B-96C0-9343B5D39F9C}"/>
              </a:ext>
            </a:extLst>
          </p:cNvPr>
          <p:cNvSpPr/>
          <p:nvPr/>
        </p:nvSpPr>
        <p:spPr>
          <a:xfrm>
            <a:off x="2787330" y="3219453"/>
            <a:ext cx="1995270" cy="430887"/>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It is not healthy</a:t>
            </a:r>
            <a:r>
              <a:rPr lang="en-US" altLang="ja-JP" sz="1100" dirty="0">
                <a:solidFill>
                  <a:schemeClr val="accent5"/>
                </a:solidFill>
                <a:latin typeface="Meiryo UI" panose="020B0604030504040204" pitchFamily="50" charset="-128"/>
                <a:ea typeface="Meiryo UI" panose="020B0604030504040204" pitchFamily="50" charset="-128"/>
              </a:rPr>
              <a:t> </a:t>
            </a:r>
            <a:r>
              <a:rPr lang="en-US" altLang="ja-JP" sz="1100" dirty="0">
                <a:solidFill>
                  <a:schemeClr val="bg1">
                    <a:lumMod val="50000"/>
                  </a:schemeClr>
                </a:solidFill>
                <a:latin typeface="Meiryo UI" panose="020B0604030504040204" pitchFamily="50" charset="-128"/>
                <a:ea typeface="Meiryo UI" panose="020B0604030504040204" pitchFamily="50" charset="-128"/>
              </a:rPr>
              <a:t>(if we could not have free time)</a:t>
            </a:r>
            <a:endParaRPr lang="ja-JP" altLang="en-US" sz="1100" dirty="0">
              <a:solidFill>
                <a:schemeClr val="bg1">
                  <a:lumMod val="50000"/>
                </a:schemeClr>
              </a:solidFill>
              <a:latin typeface="Meiryo UI" panose="020B0604030504040204" pitchFamily="50" charset="-128"/>
              <a:ea typeface="Meiryo UI" panose="020B0604030504040204" pitchFamily="50" charset="-128"/>
            </a:endParaRPr>
          </a:p>
        </p:txBody>
      </p:sp>
      <p:sp>
        <p:nvSpPr>
          <p:cNvPr id="48" name="正方形/長方形 47">
            <a:extLst>
              <a:ext uri="{FF2B5EF4-FFF2-40B4-BE49-F238E27FC236}">
                <a16:creationId xmlns:a16="http://schemas.microsoft.com/office/drawing/2014/main" id="{5C0BD987-F6C8-49AA-9E74-8A4994BF5A9B}"/>
              </a:ext>
            </a:extLst>
          </p:cNvPr>
          <p:cNvSpPr/>
          <p:nvPr/>
        </p:nvSpPr>
        <p:spPr>
          <a:xfrm>
            <a:off x="2660844" y="3954016"/>
            <a:ext cx="2248242" cy="938719"/>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49" name="直線矢印コネクタ 48">
            <a:extLst>
              <a:ext uri="{FF2B5EF4-FFF2-40B4-BE49-F238E27FC236}">
                <a16:creationId xmlns:a16="http://schemas.microsoft.com/office/drawing/2014/main" id="{4567BC95-9811-4A07-9F50-7025FF1490FA}"/>
              </a:ext>
            </a:extLst>
          </p:cNvPr>
          <p:cNvCxnSpPr>
            <a:stCxn id="46" idx="0"/>
            <a:endCxn id="45" idx="2"/>
          </p:cNvCxnSpPr>
          <p:nvPr/>
        </p:nvCxnSpPr>
        <p:spPr>
          <a:xfrm flipV="1">
            <a:off x="2098011" y="1728748"/>
            <a:ext cx="376" cy="60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6E192213-D73E-483A-A373-C2222C8AAD34}"/>
              </a:ext>
            </a:extLst>
          </p:cNvPr>
          <p:cNvCxnSpPr>
            <a:cxnSpLocks/>
            <a:stCxn id="47" idx="0"/>
            <a:endCxn id="46" idx="2"/>
          </p:cNvCxnSpPr>
          <p:nvPr/>
        </p:nvCxnSpPr>
        <p:spPr>
          <a:xfrm flipH="1" flipV="1">
            <a:off x="2098011" y="2936750"/>
            <a:ext cx="1686954" cy="282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61CF8240-D8CA-4D2A-B688-D8E580767208}"/>
              </a:ext>
            </a:extLst>
          </p:cNvPr>
          <p:cNvCxnSpPr>
            <a:cxnSpLocks/>
          </p:cNvCxnSpPr>
          <p:nvPr/>
        </p:nvCxnSpPr>
        <p:spPr>
          <a:xfrm flipV="1">
            <a:off x="3784965" y="3676701"/>
            <a:ext cx="0" cy="303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66466F7C-886B-4633-AEF9-FD39722742BA}"/>
              </a:ext>
            </a:extLst>
          </p:cNvPr>
          <p:cNvCxnSpPr>
            <a:cxnSpLocks/>
            <a:stCxn id="41" idx="1"/>
          </p:cNvCxnSpPr>
          <p:nvPr/>
        </p:nvCxnSpPr>
        <p:spPr>
          <a:xfrm flipH="1" flipV="1">
            <a:off x="2098013" y="2083792"/>
            <a:ext cx="3491352" cy="7076"/>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53" name="正方形/長方形 52">
            <a:extLst>
              <a:ext uri="{FF2B5EF4-FFF2-40B4-BE49-F238E27FC236}">
                <a16:creationId xmlns:a16="http://schemas.microsoft.com/office/drawing/2014/main" id="{A9DEEF43-D8F2-45C7-944A-632894369BAD}"/>
              </a:ext>
            </a:extLst>
          </p:cNvPr>
          <p:cNvSpPr/>
          <p:nvPr/>
        </p:nvSpPr>
        <p:spPr>
          <a:xfrm>
            <a:off x="159006" y="3228375"/>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54" name="正方形/長方形 53">
            <a:extLst>
              <a:ext uri="{FF2B5EF4-FFF2-40B4-BE49-F238E27FC236}">
                <a16:creationId xmlns:a16="http://schemas.microsoft.com/office/drawing/2014/main" id="{7125D50C-478F-4AF3-834B-44932F8249E7}"/>
              </a:ext>
            </a:extLst>
          </p:cNvPr>
          <p:cNvSpPr/>
          <p:nvPr/>
        </p:nvSpPr>
        <p:spPr>
          <a:xfrm>
            <a:off x="290950" y="5248212"/>
            <a:ext cx="2660074" cy="1277273"/>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55" name="正方形/長方形 54">
            <a:extLst>
              <a:ext uri="{FF2B5EF4-FFF2-40B4-BE49-F238E27FC236}">
                <a16:creationId xmlns:a16="http://schemas.microsoft.com/office/drawing/2014/main" id="{F573D2DD-26DB-404F-A421-278773EBBBAF}"/>
              </a:ext>
            </a:extLst>
          </p:cNvPr>
          <p:cNvSpPr/>
          <p:nvPr/>
        </p:nvSpPr>
        <p:spPr>
          <a:xfrm>
            <a:off x="2944831" y="5253519"/>
            <a:ext cx="1919115" cy="261610"/>
          </a:xfrm>
          <a:prstGeom prst="rect">
            <a:avLst/>
          </a:prstGeom>
        </p:spPr>
        <p:txBody>
          <a:bodyPr wrap="none">
            <a:spAutoFit/>
          </a:bodyPr>
          <a:lstStyle/>
          <a:p>
            <a:r>
              <a:rPr lang="en-US" altLang="ja-JP" sz="1100" dirty="0">
                <a:solidFill>
                  <a:srgbClr val="000000"/>
                </a:solidFill>
                <a:latin typeface="Meiryo UI" panose="020B0604030504040204" pitchFamily="50" charset="-128"/>
                <a:ea typeface="Meiryo UI" panose="020B0604030504040204" pitchFamily="50" charset="-128"/>
              </a:rPr>
              <a:t>I have a lot of homework</a:t>
            </a:r>
            <a:endParaRPr lang="ja-JP" altLang="en-US" sz="1100" dirty="0">
              <a:latin typeface="Meiryo UI" panose="020B0604030504040204" pitchFamily="50" charset="-128"/>
              <a:ea typeface="Meiryo UI" panose="020B0604030504040204" pitchFamily="50" charset="-128"/>
            </a:endParaRPr>
          </a:p>
        </p:txBody>
      </p:sp>
      <p:cxnSp>
        <p:nvCxnSpPr>
          <p:cNvPr id="56" name="直線矢印コネクタ 55">
            <a:extLst>
              <a:ext uri="{FF2B5EF4-FFF2-40B4-BE49-F238E27FC236}">
                <a16:creationId xmlns:a16="http://schemas.microsoft.com/office/drawing/2014/main" id="{EC3B47A8-0500-4502-BA5A-EBD18D599FB6}"/>
              </a:ext>
            </a:extLst>
          </p:cNvPr>
          <p:cNvCxnSpPr>
            <a:cxnSpLocks/>
            <a:stCxn id="53" idx="0"/>
            <a:endCxn id="46" idx="2"/>
          </p:cNvCxnSpPr>
          <p:nvPr/>
        </p:nvCxnSpPr>
        <p:spPr>
          <a:xfrm flipV="1">
            <a:off x="1489043" y="2936750"/>
            <a:ext cx="608968" cy="29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E99532CD-7D26-435B-8030-29A33E340813}"/>
              </a:ext>
            </a:extLst>
          </p:cNvPr>
          <p:cNvCxnSpPr>
            <a:cxnSpLocks/>
            <a:stCxn id="54" idx="0"/>
            <a:endCxn id="48" idx="2"/>
          </p:cNvCxnSpPr>
          <p:nvPr/>
        </p:nvCxnSpPr>
        <p:spPr>
          <a:xfrm flipV="1">
            <a:off x="1620987" y="4892735"/>
            <a:ext cx="2163978" cy="355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F3269F6E-B68D-4056-8F86-8070FE102D35}"/>
              </a:ext>
            </a:extLst>
          </p:cNvPr>
          <p:cNvCxnSpPr>
            <a:cxnSpLocks/>
            <a:stCxn id="55" idx="0"/>
            <a:endCxn id="48" idx="2"/>
          </p:cNvCxnSpPr>
          <p:nvPr/>
        </p:nvCxnSpPr>
        <p:spPr>
          <a:xfrm flipH="1" flipV="1">
            <a:off x="3784965" y="4892735"/>
            <a:ext cx="119424" cy="360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946671E1-4D02-4DCF-9D27-23CC3FAB1C07}"/>
              </a:ext>
            </a:extLst>
          </p:cNvPr>
          <p:cNvSpPr txBox="1"/>
          <p:nvPr/>
        </p:nvSpPr>
        <p:spPr>
          <a:xfrm>
            <a:off x="184961" y="1261633"/>
            <a:ext cx="510076" cy="369332"/>
          </a:xfrm>
          <a:prstGeom prst="rect">
            <a:avLst/>
          </a:prstGeom>
          <a:noFill/>
          <a:ln>
            <a:solidFill>
              <a:schemeClr val="tx1"/>
            </a:solidFill>
          </a:ln>
        </p:spPr>
        <p:txBody>
          <a:bodyPr wrap="none" rtlCol="0">
            <a:spAutoFit/>
          </a:bodyPr>
          <a:lstStyle/>
          <a:p>
            <a:r>
              <a:rPr kumimoji="1" lang="en-US" altLang="ja-JP" b="1" dirty="0"/>
              <a:t>PM</a:t>
            </a:r>
            <a:endParaRPr kumimoji="1" lang="ja-JP" altLang="en-US" b="1" dirty="0"/>
          </a:p>
        </p:txBody>
      </p:sp>
      <p:sp>
        <p:nvSpPr>
          <p:cNvPr id="31" name="正方形/長方形 30">
            <a:extLst>
              <a:ext uri="{FF2B5EF4-FFF2-40B4-BE49-F238E27FC236}">
                <a16:creationId xmlns:a16="http://schemas.microsoft.com/office/drawing/2014/main" id="{67973F4B-85A2-4312-A5DA-3B8A6D9F3C06}"/>
              </a:ext>
            </a:extLst>
          </p:cNvPr>
          <p:cNvSpPr/>
          <p:nvPr/>
        </p:nvSpPr>
        <p:spPr>
          <a:xfrm>
            <a:off x="5200086" y="5585684"/>
            <a:ext cx="3140527" cy="461665"/>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such activities are important and enrich their life</a:t>
            </a:r>
            <a:endParaRPr lang="ja-JP" altLang="en-US" sz="1200" dirty="0">
              <a:solidFill>
                <a:srgbClr val="FF3399"/>
              </a:solidFill>
            </a:endParaRPr>
          </a:p>
        </p:txBody>
      </p:sp>
      <p:sp>
        <p:nvSpPr>
          <p:cNvPr id="32" name="正方形/長方形 31">
            <a:extLst>
              <a:ext uri="{FF2B5EF4-FFF2-40B4-BE49-F238E27FC236}">
                <a16:creationId xmlns:a16="http://schemas.microsoft.com/office/drawing/2014/main" id="{F0D3B494-D54B-4EB0-B188-FF2615714C25}"/>
              </a:ext>
            </a:extLst>
          </p:cNvPr>
          <p:cNvSpPr/>
          <p:nvPr/>
        </p:nvSpPr>
        <p:spPr>
          <a:xfrm>
            <a:off x="5217937" y="4892735"/>
            <a:ext cx="3236342" cy="461665"/>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they may not always </a:t>
            </a:r>
            <a:r>
              <a:rPr lang="en-US" altLang="ja-JP" sz="1200" dirty="0" err="1">
                <a:solidFill>
                  <a:srgbClr val="FF3399"/>
                </a:solidFill>
                <a:latin typeface="Meiryo UI" panose="020B0604030504040204" pitchFamily="50" charset="-128"/>
                <a:ea typeface="Meiryo UI" panose="020B0604030504040204" pitchFamily="50" charset="-128"/>
              </a:rPr>
              <a:t>aquire</a:t>
            </a:r>
            <a:r>
              <a:rPr lang="en-US" altLang="ja-JP" sz="1200" dirty="0">
                <a:solidFill>
                  <a:srgbClr val="FF3399"/>
                </a:solidFill>
                <a:latin typeface="Meiryo UI" panose="020B0604030504040204" pitchFamily="50" charset="-128"/>
                <a:ea typeface="Meiryo UI" panose="020B0604030504040204" pitchFamily="50" charset="-128"/>
              </a:rPr>
              <a:t> something useful in their life from such activities</a:t>
            </a:r>
            <a:endParaRPr lang="ja-JP" altLang="en-US" sz="1200" dirty="0">
              <a:solidFill>
                <a:srgbClr val="FF3399"/>
              </a:solidFill>
            </a:endParaRPr>
          </a:p>
        </p:txBody>
      </p:sp>
      <p:sp>
        <p:nvSpPr>
          <p:cNvPr id="33" name="正方形/長方形 32">
            <a:extLst>
              <a:ext uri="{FF2B5EF4-FFF2-40B4-BE49-F238E27FC236}">
                <a16:creationId xmlns:a16="http://schemas.microsoft.com/office/drawing/2014/main" id="{6B6D3815-59C1-4EAD-888A-EA12B9888DB7}"/>
              </a:ext>
            </a:extLst>
          </p:cNvPr>
          <p:cNvSpPr/>
          <p:nvPr/>
        </p:nvSpPr>
        <p:spPr>
          <a:xfrm>
            <a:off x="5330715" y="3560302"/>
            <a:ext cx="3009898" cy="830997"/>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If what they really want to do is such a "less useful activity", they should do it current free time, for example after finishing their homework. </a:t>
            </a:r>
            <a:endParaRPr lang="ja-JP" altLang="en-US" sz="1200" dirty="0">
              <a:solidFill>
                <a:srgbClr val="FF3399"/>
              </a:solidFill>
            </a:endParaRPr>
          </a:p>
        </p:txBody>
      </p:sp>
      <p:sp>
        <p:nvSpPr>
          <p:cNvPr id="40" name="正方形/長方形 39">
            <a:extLst>
              <a:ext uri="{FF2B5EF4-FFF2-40B4-BE49-F238E27FC236}">
                <a16:creationId xmlns:a16="http://schemas.microsoft.com/office/drawing/2014/main" id="{4312796C-DA87-4FFE-82AD-0641693E419A}"/>
              </a:ext>
            </a:extLst>
          </p:cNvPr>
          <p:cNvSpPr/>
          <p:nvPr/>
        </p:nvSpPr>
        <p:spPr>
          <a:xfrm>
            <a:off x="4999681" y="2568472"/>
            <a:ext cx="3236342" cy="830997"/>
          </a:xfrm>
          <a:prstGeom prst="rect">
            <a:avLst/>
          </a:prstGeom>
        </p:spPr>
        <p:txBody>
          <a:bodyPr wrap="square">
            <a:spAutoFit/>
          </a:bodyPr>
          <a:lstStyle/>
          <a:p>
            <a:r>
              <a:rPr lang="en-US" altLang="ja-JP" sz="1200" dirty="0">
                <a:solidFill>
                  <a:srgbClr val="FF3399"/>
                </a:solidFill>
                <a:latin typeface="Meiryo UI" panose="020B0604030504040204" pitchFamily="50" charset="-128"/>
                <a:ea typeface="Meiryo UI" panose="020B0604030504040204" pitchFamily="50" charset="-128"/>
              </a:rPr>
              <a:t>being aware that "when they finish </a:t>
            </a:r>
            <a:r>
              <a:rPr lang="en-US" altLang="ja-JP" sz="1200" dirty="0" err="1">
                <a:solidFill>
                  <a:srgbClr val="FF3399"/>
                </a:solidFill>
                <a:latin typeface="Meiryo UI" panose="020B0604030504040204" pitchFamily="50" charset="-128"/>
                <a:ea typeface="Meiryo UI" panose="020B0604030504040204" pitchFamily="50" charset="-128"/>
              </a:rPr>
              <a:t>thier</a:t>
            </a:r>
            <a:r>
              <a:rPr lang="en-US" altLang="ja-JP" sz="1200" dirty="0">
                <a:solidFill>
                  <a:srgbClr val="FF3399"/>
                </a:solidFill>
                <a:latin typeface="Meiryo UI" panose="020B0604030504040204" pitchFamily="50" charset="-128"/>
                <a:ea typeface="Meiryo UI" panose="020B0604030504040204" pitchFamily="50" charset="-128"/>
              </a:rPr>
              <a:t> homework, they can do what they want to do", they can concentrate on their homework to finish it quickly</a:t>
            </a:r>
            <a:endParaRPr lang="ja-JP" altLang="en-US" sz="1200" dirty="0">
              <a:solidFill>
                <a:srgbClr val="FF3399"/>
              </a:solidFill>
            </a:endParaRPr>
          </a:p>
        </p:txBody>
      </p:sp>
      <p:sp>
        <p:nvSpPr>
          <p:cNvPr id="41" name="正方形/長方形 40">
            <a:extLst>
              <a:ext uri="{FF2B5EF4-FFF2-40B4-BE49-F238E27FC236}">
                <a16:creationId xmlns:a16="http://schemas.microsoft.com/office/drawing/2014/main" id="{F0C7E158-1FFC-4F28-8B26-2B6CE1542C4D}"/>
              </a:ext>
            </a:extLst>
          </p:cNvPr>
          <p:cNvSpPr/>
          <p:nvPr/>
        </p:nvSpPr>
        <p:spPr>
          <a:xfrm>
            <a:off x="5589365" y="1952368"/>
            <a:ext cx="2056973" cy="276999"/>
          </a:xfrm>
          <a:prstGeom prst="rect">
            <a:avLst/>
          </a:prstGeom>
        </p:spPr>
        <p:txBody>
          <a:bodyPr wrap="none">
            <a:spAutoFit/>
          </a:bodyPr>
          <a:lstStyle/>
          <a:p>
            <a:r>
              <a:rPr lang="en-US" altLang="ja-JP" sz="1200" dirty="0">
                <a:solidFill>
                  <a:srgbClr val="FF3399"/>
                </a:solidFill>
                <a:latin typeface="Meiryo UI" panose="020B0604030504040204" pitchFamily="50" charset="-128"/>
                <a:ea typeface="Meiryo UI" panose="020B0604030504040204" pitchFamily="50" charset="-128"/>
              </a:rPr>
              <a:t>they can study efficiently</a:t>
            </a:r>
            <a:endParaRPr lang="ja-JP" altLang="en-US" sz="1200" dirty="0">
              <a:solidFill>
                <a:srgbClr val="FF3399"/>
              </a:solidFill>
            </a:endParaRPr>
          </a:p>
        </p:txBody>
      </p:sp>
      <p:cxnSp>
        <p:nvCxnSpPr>
          <p:cNvPr id="42" name="直線矢印コネクタ 41">
            <a:extLst>
              <a:ext uri="{FF2B5EF4-FFF2-40B4-BE49-F238E27FC236}">
                <a16:creationId xmlns:a16="http://schemas.microsoft.com/office/drawing/2014/main" id="{185D3C4F-A7EA-47E9-9689-A72F55B7EFEA}"/>
              </a:ext>
            </a:extLst>
          </p:cNvPr>
          <p:cNvCxnSpPr>
            <a:cxnSpLocks/>
            <a:stCxn id="40" idx="0"/>
            <a:endCxn id="41" idx="2"/>
          </p:cNvCxnSpPr>
          <p:nvPr/>
        </p:nvCxnSpPr>
        <p:spPr>
          <a:xfrm flipV="1">
            <a:off x="6617852" y="2229367"/>
            <a:ext cx="0" cy="339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49A10518-A73C-4720-8718-5BD069A9CE0B}"/>
              </a:ext>
            </a:extLst>
          </p:cNvPr>
          <p:cNvCxnSpPr>
            <a:cxnSpLocks/>
            <a:stCxn id="31" idx="1"/>
            <a:endCxn id="53" idx="2"/>
          </p:cNvCxnSpPr>
          <p:nvPr/>
        </p:nvCxnSpPr>
        <p:spPr>
          <a:xfrm flipH="1" flipV="1">
            <a:off x="1489043" y="3828539"/>
            <a:ext cx="3711043" cy="1987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49D6F05E-ACD4-445D-B5C0-25DB21050D96}"/>
              </a:ext>
            </a:extLst>
          </p:cNvPr>
          <p:cNvCxnSpPr>
            <a:cxnSpLocks/>
            <a:stCxn id="32" idx="1"/>
          </p:cNvCxnSpPr>
          <p:nvPr/>
        </p:nvCxnSpPr>
        <p:spPr>
          <a:xfrm flipH="1">
            <a:off x="4887410" y="5123568"/>
            <a:ext cx="330527" cy="534193"/>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EE1C3258-B452-4CE3-9F3F-52119ACE9EAF}"/>
              </a:ext>
            </a:extLst>
          </p:cNvPr>
          <p:cNvCxnSpPr>
            <a:cxnSpLocks/>
            <a:stCxn id="33" idx="1"/>
          </p:cNvCxnSpPr>
          <p:nvPr/>
        </p:nvCxnSpPr>
        <p:spPr>
          <a:xfrm flipH="1" flipV="1">
            <a:off x="1793527" y="3076536"/>
            <a:ext cx="3537188" cy="899265"/>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59D9F869-82EC-4FE9-87CA-78B9FDE0C018}"/>
              </a:ext>
            </a:extLst>
          </p:cNvPr>
          <p:cNvCxnSpPr>
            <a:cxnSpLocks/>
            <a:stCxn id="32" idx="0"/>
            <a:endCxn id="33" idx="2"/>
          </p:cNvCxnSpPr>
          <p:nvPr/>
        </p:nvCxnSpPr>
        <p:spPr>
          <a:xfrm flipH="1" flipV="1">
            <a:off x="6835664" y="4391299"/>
            <a:ext cx="444" cy="501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041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74ED11-5F11-40B0-9DEA-D9A8D697375C}"/>
              </a:ext>
            </a:extLst>
          </p:cNvPr>
          <p:cNvSpPr>
            <a:spLocks noGrp="1"/>
          </p:cNvSpPr>
          <p:nvPr>
            <p:ph type="title"/>
          </p:nvPr>
        </p:nvSpPr>
        <p:spPr/>
        <p:txBody>
          <a:bodyPr/>
          <a:lstStyle/>
          <a:p>
            <a:r>
              <a:rPr lang="en-US" altLang="ja-JP" dirty="0"/>
              <a:t>Argumentation Structure of PM</a:t>
            </a:r>
            <a:endParaRPr kumimoji="1" lang="ja-JP" altLang="en-US" dirty="0"/>
          </a:p>
        </p:txBody>
      </p:sp>
      <p:sp>
        <p:nvSpPr>
          <p:cNvPr id="47" name="スライド番号プレースホルダー 3">
            <a:extLst>
              <a:ext uri="{FF2B5EF4-FFF2-40B4-BE49-F238E27FC236}">
                <a16:creationId xmlns:a16="http://schemas.microsoft.com/office/drawing/2014/main" id="{06DB06ED-BC41-46DF-8EA2-86076423258D}"/>
              </a:ext>
            </a:extLst>
          </p:cNvPr>
          <p:cNvSpPr>
            <a:spLocks noGrp="1"/>
          </p:cNvSpPr>
          <p:nvPr>
            <p:ph type="sldNum" sz="quarter" idx="12"/>
          </p:nvPr>
        </p:nvSpPr>
        <p:spPr>
          <a:xfrm>
            <a:off x="6457950" y="6356351"/>
            <a:ext cx="2057400" cy="365125"/>
          </a:xfrm>
        </p:spPr>
        <p:txBody>
          <a:bodyPr/>
          <a:lstStyle/>
          <a:p>
            <a:fld id="{3701C44C-8E93-4190-9333-49A2DC5CF1FF}" type="slidenum">
              <a:rPr kumimoji="1" lang="ja-JP" altLang="en-US" smtClean="0"/>
              <a:pPr/>
              <a:t>3</a:t>
            </a:fld>
            <a:endParaRPr kumimoji="1" lang="ja-JP" altLang="en-US" dirty="0"/>
          </a:p>
        </p:txBody>
      </p:sp>
      <p:sp>
        <p:nvSpPr>
          <p:cNvPr id="48" name="正方形/長方形 47">
            <a:extLst>
              <a:ext uri="{FF2B5EF4-FFF2-40B4-BE49-F238E27FC236}">
                <a16:creationId xmlns:a16="http://schemas.microsoft.com/office/drawing/2014/main" id="{ABFC7787-69D6-43FD-A362-0A6A2006AB63}"/>
              </a:ext>
            </a:extLst>
          </p:cNvPr>
          <p:cNvSpPr/>
          <p:nvPr/>
        </p:nvSpPr>
        <p:spPr>
          <a:xfrm>
            <a:off x="2686051" y="1455174"/>
            <a:ext cx="2660074" cy="276999"/>
          </a:xfrm>
          <a:prstGeom prst="rect">
            <a:avLst/>
          </a:prstGeom>
        </p:spPr>
        <p:txBody>
          <a:bodyPr wrap="square">
            <a:spAutoFit/>
          </a:bodyPr>
          <a:lstStyle/>
          <a:p>
            <a:r>
              <a:rPr lang="en-US" altLang="ja-JP" sz="1200" dirty="0">
                <a:solidFill>
                  <a:srgbClr val="000000"/>
                </a:solidFill>
                <a:latin typeface="Meiryo UI" panose="020B0604030504040204" pitchFamily="50" charset="-128"/>
                <a:ea typeface="Meiryo UI" panose="020B0604030504040204" pitchFamily="50" charset="-128"/>
              </a:rPr>
              <a:t>Homework should be abolished</a:t>
            </a:r>
            <a:endParaRPr lang="en-US" altLang="ja-JP" sz="1200" b="0" dirty="0">
              <a:effectLst/>
              <a:latin typeface="Meiryo UI" panose="020B0604030504040204" pitchFamily="50" charset="-128"/>
              <a:ea typeface="Meiryo UI" panose="020B0604030504040204" pitchFamily="50" charset="-128"/>
            </a:endParaRPr>
          </a:p>
        </p:txBody>
      </p:sp>
      <p:sp>
        <p:nvSpPr>
          <p:cNvPr id="49" name="正方形/長方形 48">
            <a:extLst>
              <a:ext uri="{FF2B5EF4-FFF2-40B4-BE49-F238E27FC236}">
                <a16:creationId xmlns:a16="http://schemas.microsoft.com/office/drawing/2014/main" id="{6E43B5E1-9732-494C-8FB3-D85B7B0CAD50}"/>
              </a:ext>
            </a:extLst>
          </p:cNvPr>
          <p:cNvSpPr/>
          <p:nvPr/>
        </p:nvSpPr>
        <p:spPr>
          <a:xfrm>
            <a:off x="2686051" y="2016523"/>
            <a:ext cx="2660074" cy="646331"/>
          </a:xfrm>
          <a:prstGeom prst="rect">
            <a:avLst/>
          </a:prstGeom>
        </p:spPr>
        <p:txBody>
          <a:bodyPr wrap="square">
            <a:spAutoFit/>
          </a:bodyPr>
          <a:lstStyle/>
          <a:p>
            <a:r>
              <a:rPr lang="en-US" altLang="ja-JP" sz="1200" dirty="0">
                <a:solidFill>
                  <a:srgbClr val="000000"/>
                </a:solidFill>
                <a:latin typeface="Meiryo UI" panose="020B0604030504040204" pitchFamily="50" charset="-128"/>
                <a:ea typeface="Meiryo UI" panose="020B0604030504040204" pitchFamily="50" charset="-128"/>
              </a:rPr>
              <a:t>We believe that if homework were to be abolished, we could have more free time</a:t>
            </a:r>
          </a:p>
        </p:txBody>
      </p:sp>
      <p:sp>
        <p:nvSpPr>
          <p:cNvPr id="50" name="正方形/長方形 49">
            <a:extLst>
              <a:ext uri="{FF2B5EF4-FFF2-40B4-BE49-F238E27FC236}">
                <a16:creationId xmlns:a16="http://schemas.microsoft.com/office/drawing/2014/main" id="{F2C07CEB-59E2-4F58-9B93-EDF6DD5D9943}"/>
              </a:ext>
            </a:extLst>
          </p:cNvPr>
          <p:cNvSpPr/>
          <p:nvPr/>
        </p:nvSpPr>
        <p:spPr>
          <a:xfrm>
            <a:off x="5596551" y="2609980"/>
            <a:ext cx="1462836" cy="276999"/>
          </a:xfrm>
          <a:prstGeom prst="rect">
            <a:avLst/>
          </a:prstGeom>
        </p:spPr>
        <p:txBody>
          <a:bodyPr wrap="none">
            <a:spAutoFit/>
          </a:bodyPr>
          <a:lstStyle/>
          <a:p>
            <a:r>
              <a:rPr lang="en-US" altLang="ja-JP" sz="1200" dirty="0">
                <a:solidFill>
                  <a:srgbClr val="000000"/>
                </a:solidFill>
                <a:latin typeface="Meiryo UI" panose="020B0604030504040204" pitchFamily="50" charset="-128"/>
                <a:ea typeface="Meiryo UI" panose="020B0604030504040204" pitchFamily="50" charset="-128"/>
              </a:rPr>
              <a:t> It is not healthy</a:t>
            </a:r>
            <a:endParaRPr lang="ja-JP" altLang="en-US" sz="1200" dirty="0">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29EBC4E3-1B44-42B3-A343-3DAB57E4934C}"/>
              </a:ext>
            </a:extLst>
          </p:cNvPr>
          <p:cNvSpPr/>
          <p:nvPr/>
        </p:nvSpPr>
        <p:spPr>
          <a:xfrm>
            <a:off x="5203848" y="3153154"/>
            <a:ext cx="2248242" cy="1200329"/>
          </a:xfrm>
          <a:prstGeom prst="rect">
            <a:avLst/>
          </a:prstGeom>
        </p:spPr>
        <p:txBody>
          <a:bodyPr wrap="square">
            <a:spAutoFit/>
          </a:bodyPr>
          <a:lstStyle/>
          <a:p>
            <a:r>
              <a:rPr lang="en-US" altLang="ja-JP" sz="1200" dirty="0">
                <a:solidFill>
                  <a:srgbClr val="000000"/>
                </a:solidFill>
                <a:latin typeface="Meiryo UI" panose="020B0604030504040204" pitchFamily="50" charset="-128"/>
                <a:ea typeface="Meiryo UI" panose="020B0604030504040204" pitchFamily="50" charset="-128"/>
              </a:rPr>
              <a:t>As a result, I go to bed late at night at nearly 1:00 am in the morning and I don’t have the opportunity to sleep for a long period of time</a:t>
            </a:r>
          </a:p>
        </p:txBody>
      </p:sp>
      <p:sp>
        <p:nvSpPr>
          <p:cNvPr id="52" name="正方形/長方形 51">
            <a:extLst>
              <a:ext uri="{FF2B5EF4-FFF2-40B4-BE49-F238E27FC236}">
                <a16:creationId xmlns:a16="http://schemas.microsoft.com/office/drawing/2014/main" id="{8A8E505A-FD98-4F54-B2B4-414C61A50AF5}"/>
              </a:ext>
            </a:extLst>
          </p:cNvPr>
          <p:cNvSpPr/>
          <p:nvPr/>
        </p:nvSpPr>
        <p:spPr>
          <a:xfrm>
            <a:off x="2298472" y="4896657"/>
            <a:ext cx="3938852" cy="1015663"/>
          </a:xfrm>
          <a:prstGeom prst="rect">
            <a:avLst/>
          </a:prstGeom>
        </p:spPr>
        <p:txBody>
          <a:bodyPr wrap="square">
            <a:spAutoFit/>
          </a:bodyPr>
          <a:lstStyle/>
          <a:p>
            <a:r>
              <a:rPr lang="en-US" altLang="ja-JP" sz="1200" dirty="0">
                <a:solidFill>
                  <a:srgbClr val="000000"/>
                </a:solidFill>
                <a:latin typeface="Meiryo UI" panose="020B0604030504040204" pitchFamily="50" charset="-128"/>
                <a:ea typeface="Meiryo UI" panose="020B0604030504040204" pitchFamily="50" charset="-128"/>
              </a:rPr>
              <a:t>In my case, I go to tennis club after class until 5:00 pm and then I go to cram school until 8:00 pm. After this full day, I arrive at my home around 8:40 pm to eat dinner and take a shower. At nearly 10:00 pm I start my homework</a:t>
            </a:r>
          </a:p>
        </p:txBody>
      </p:sp>
      <p:sp>
        <p:nvSpPr>
          <p:cNvPr id="53" name="正方形/長方形 52">
            <a:extLst>
              <a:ext uri="{FF2B5EF4-FFF2-40B4-BE49-F238E27FC236}">
                <a16:creationId xmlns:a16="http://schemas.microsoft.com/office/drawing/2014/main" id="{9065BD02-D522-4513-8DFC-86F12A0F9F43}"/>
              </a:ext>
            </a:extLst>
          </p:cNvPr>
          <p:cNvSpPr/>
          <p:nvPr/>
        </p:nvSpPr>
        <p:spPr>
          <a:xfrm>
            <a:off x="6909309" y="4896657"/>
            <a:ext cx="2078774" cy="276999"/>
          </a:xfrm>
          <a:prstGeom prst="rect">
            <a:avLst/>
          </a:prstGeom>
        </p:spPr>
        <p:txBody>
          <a:bodyPr wrap="none">
            <a:spAutoFit/>
          </a:bodyPr>
          <a:lstStyle/>
          <a:p>
            <a:r>
              <a:rPr lang="en-US" altLang="ja-JP" sz="1200" dirty="0">
                <a:solidFill>
                  <a:srgbClr val="000000"/>
                </a:solidFill>
                <a:latin typeface="Meiryo UI" panose="020B0604030504040204" pitchFamily="50" charset="-128"/>
                <a:ea typeface="Meiryo UI" panose="020B0604030504040204" pitchFamily="50" charset="-128"/>
              </a:rPr>
              <a:t>I have a lot of homework</a:t>
            </a:r>
            <a:endParaRPr lang="ja-JP" altLang="en-US" sz="1200" dirty="0">
              <a:latin typeface="Meiryo UI" panose="020B0604030504040204" pitchFamily="50" charset="-128"/>
              <a:ea typeface="Meiryo UI" panose="020B0604030504040204" pitchFamily="50" charset="-128"/>
            </a:endParaRPr>
          </a:p>
        </p:txBody>
      </p:sp>
      <p:cxnSp>
        <p:nvCxnSpPr>
          <p:cNvPr id="54" name="直線矢印コネクタ 53">
            <a:extLst>
              <a:ext uri="{FF2B5EF4-FFF2-40B4-BE49-F238E27FC236}">
                <a16:creationId xmlns:a16="http://schemas.microsoft.com/office/drawing/2014/main" id="{4F292866-BAC7-4378-8FC7-7E9E17291B4D}"/>
              </a:ext>
            </a:extLst>
          </p:cNvPr>
          <p:cNvCxnSpPr>
            <a:stCxn id="49" idx="0"/>
            <a:endCxn id="48" idx="2"/>
          </p:cNvCxnSpPr>
          <p:nvPr/>
        </p:nvCxnSpPr>
        <p:spPr>
          <a:xfrm flipV="1">
            <a:off x="4016088" y="1732173"/>
            <a:ext cx="0" cy="28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線矢印コネクタ 54">
            <a:extLst>
              <a:ext uri="{FF2B5EF4-FFF2-40B4-BE49-F238E27FC236}">
                <a16:creationId xmlns:a16="http://schemas.microsoft.com/office/drawing/2014/main" id="{9C5E260C-2A56-4EA7-9662-E06BDE5E7D3B}"/>
              </a:ext>
            </a:extLst>
          </p:cNvPr>
          <p:cNvCxnSpPr>
            <a:cxnSpLocks/>
            <a:stCxn id="50" idx="0"/>
            <a:endCxn id="49" idx="3"/>
          </p:cNvCxnSpPr>
          <p:nvPr/>
        </p:nvCxnSpPr>
        <p:spPr>
          <a:xfrm flipH="1" flipV="1">
            <a:off x="5346125" y="2339689"/>
            <a:ext cx="981844" cy="270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012FCD12-E18D-4A36-88A2-4812B32AE90F}"/>
              </a:ext>
            </a:extLst>
          </p:cNvPr>
          <p:cNvCxnSpPr>
            <a:cxnSpLocks/>
            <a:stCxn id="60" idx="0"/>
            <a:endCxn id="49" idx="1"/>
          </p:cNvCxnSpPr>
          <p:nvPr/>
        </p:nvCxnSpPr>
        <p:spPr>
          <a:xfrm flipV="1">
            <a:off x="1545998" y="2339689"/>
            <a:ext cx="1140053" cy="453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51DEF5E-40B7-441D-8114-512674BD78E6}"/>
              </a:ext>
            </a:extLst>
          </p:cNvPr>
          <p:cNvCxnSpPr>
            <a:cxnSpLocks/>
            <a:stCxn id="51" idx="0"/>
            <a:endCxn id="50" idx="2"/>
          </p:cNvCxnSpPr>
          <p:nvPr/>
        </p:nvCxnSpPr>
        <p:spPr>
          <a:xfrm flipV="1">
            <a:off x="6327969" y="2886979"/>
            <a:ext cx="0" cy="266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2B8B5E68-9E82-490E-9A11-30ED2D6D2397}"/>
              </a:ext>
            </a:extLst>
          </p:cNvPr>
          <p:cNvCxnSpPr>
            <a:cxnSpLocks/>
            <a:stCxn id="52" idx="0"/>
            <a:endCxn id="51" idx="2"/>
          </p:cNvCxnSpPr>
          <p:nvPr/>
        </p:nvCxnSpPr>
        <p:spPr>
          <a:xfrm flipV="1">
            <a:off x="4267898" y="4353483"/>
            <a:ext cx="2060071" cy="5431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0D0A455B-E5F6-45EB-AA4E-7AB870FCA02F}"/>
              </a:ext>
            </a:extLst>
          </p:cNvPr>
          <p:cNvCxnSpPr>
            <a:cxnSpLocks/>
            <a:stCxn id="53" idx="0"/>
            <a:endCxn id="51" idx="2"/>
          </p:cNvCxnSpPr>
          <p:nvPr/>
        </p:nvCxnSpPr>
        <p:spPr>
          <a:xfrm flipH="1" flipV="1">
            <a:off x="6327969" y="4353483"/>
            <a:ext cx="1620727" cy="5431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正方形/長方形 59">
            <a:extLst>
              <a:ext uri="{FF2B5EF4-FFF2-40B4-BE49-F238E27FC236}">
                <a16:creationId xmlns:a16="http://schemas.microsoft.com/office/drawing/2014/main" id="{6BC79D46-B126-4D52-8413-49CD858E7A63}"/>
              </a:ext>
            </a:extLst>
          </p:cNvPr>
          <p:cNvSpPr/>
          <p:nvPr/>
        </p:nvSpPr>
        <p:spPr>
          <a:xfrm>
            <a:off x="215961" y="2792971"/>
            <a:ext cx="2660074" cy="830997"/>
          </a:xfrm>
          <a:prstGeom prst="rect">
            <a:avLst/>
          </a:prstGeom>
        </p:spPr>
        <p:txBody>
          <a:bodyPr wrap="square">
            <a:spAutoFit/>
          </a:bodyPr>
          <a:lstStyle/>
          <a:p>
            <a:r>
              <a:rPr lang="en-US" altLang="ja-JP" sz="1200" dirty="0">
                <a:solidFill>
                  <a:srgbClr val="000000"/>
                </a:solidFill>
                <a:latin typeface="Meiryo UI" panose="020B0604030504040204" pitchFamily="50" charset="-128"/>
                <a:ea typeface="Meiryo UI" panose="020B0604030504040204" pitchFamily="50" charset="-128"/>
              </a:rPr>
              <a:t>As a result, we could do more of what we really wanted like club activities, hobbies, or playing with friends</a:t>
            </a:r>
          </a:p>
        </p:txBody>
      </p:sp>
      <p:sp>
        <p:nvSpPr>
          <p:cNvPr id="64" name="正方形/長方形 63">
            <a:extLst>
              <a:ext uri="{FF2B5EF4-FFF2-40B4-BE49-F238E27FC236}">
                <a16:creationId xmlns:a16="http://schemas.microsoft.com/office/drawing/2014/main" id="{3F20AE62-1655-410B-8B8A-564FA3675940}"/>
              </a:ext>
            </a:extLst>
          </p:cNvPr>
          <p:cNvSpPr/>
          <p:nvPr/>
        </p:nvSpPr>
        <p:spPr>
          <a:xfrm>
            <a:off x="7059387" y="1878953"/>
            <a:ext cx="2078763" cy="461665"/>
          </a:xfrm>
          <a:prstGeom prst="rect">
            <a:avLst/>
          </a:prstGeom>
        </p:spPr>
        <p:txBody>
          <a:bodyPr wrap="square">
            <a:spAutoFit/>
          </a:bodyPr>
          <a:lstStyle/>
          <a:p>
            <a:r>
              <a:rPr lang="en-US" altLang="ja-JP" sz="1200" dirty="0">
                <a:solidFill>
                  <a:srgbClr val="000000"/>
                </a:solidFill>
                <a:latin typeface="Meiryo UI" panose="020B0604030504040204" pitchFamily="50" charset="-128"/>
                <a:ea typeface="Meiryo UI" panose="020B0604030504040204" pitchFamily="50" charset="-128"/>
              </a:rPr>
              <a:t> It is not healthy </a:t>
            </a:r>
            <a:r>
              <a:rPr lang="en-US" altLang="ja-JP" sz="1200" dirty="0">
                <a:solidFill>
                  <a:schemeClr val="accent5"/>
                </a:solidFill>
                <a:latin typeface="Meiryo UI" panose="020B0604030504040204" pitchFamily="50" charset="-128"/>
                <a:ea typeface="Meiryo UI" panose="020B0604030504040204" pitchFamily="50" charset="-128"/>
              </a:rPr>
              <a:t>if we could not have free time</a:t>
            </a:r>
            <a:endParaRPr lang="ja-JP" altLang="en-US" sz="1200" dirty="0">
              <a:solidFill>
                <a:schemeClr val="accent5"/>
              </a:solidFill>
              <a:latin typeface="Meiryo UI" panose="020B0604030504040204" pitchFamily="50" charset="-128"/>
              <a:ea typeface="Meiryo UI" panose="020B0604030504040204" pitchFamily="50" charset="-128"/>
            </a:endParaRPr>
          </a:p>
        </p:txBody>
      </p:sp>
      <p:sp>
        <p:nvSpPr>
          <p:cNvPr id="66" name="吹き出し: 折線 65">
            <a:extLst>
              <a:ext uri="{FF2B5EF4-FFF2-40B4-BE49-F238E27FC236}">
                <a16:creationId xmlns:a16="http://schemas.microsoft.com/office/drawing/2014/main" id="{D376DB2F-2EF5-4CFB-9FC8-39D34DA3B933}"/>
              </a:ext>
            </a:extLst>
          </p:cNvPr>
          <p:cNvSpPr/>
          <p:nvPr/>
        </p:nvSpPr>
        <p:spPr>
          <a:xfrm>
            <a:off x="7059387" y="1854531"/>
            <a:ext cx="2021110" cy="482519"/>
          </a:xfrm>
          <a:prstGeom prst="borderCallout2">
            <a:avLst>
              <a:gd name="adj1" fmla="val 108239"/>
              <a:gd name="adj2" fmla="val 48220"/>
              <a:gd name="adj3" fmla="val 177987"/>
              <a:gd name="adj4" fmla="val 48683"/>
              <a:gd name="adj5" fmla="val 178300"/>
              <a:gd name="adj6" fmla="val -3309"/>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65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74ED11-5F11-40B0-9DEA-D9A8D697375C}"/>
              </a:ext>
            </a:extLst>
          </p:cNvPr>
          <p:cNvSpPr>
            <a:spLocks noGrp="1"/>
          </p:cNvSpPr>
          <p:nvPr>
            <p:ph type="title"/>
          </p:nvPr>
        </p:nvSpPr>
        <p:spPr/>
        <p:txBody>
          <a:bodyPr/>
          <a:lstStyle/>
          <a:p>
            <a:r>
              <a:rPr lang="en-US" altLang="ja-JP" dirty="0"/>
              <a:t>LO speech 2</a:t>
            </a:r>
            <a:endParaRPr kumimoji="1" lang="ja-JP" altLang="en-US" dirty="0"/>
          </a:p>
        </p:txBody>
      </p:sp>
      <p:sp>
        <p:nvSpPr>
          <p:cNvPr id="4" name="スライド番号プレースホルダー 3">
            <a:extLst>
              <a:ext uri="{FF2B5EF4-FFF2-40B4-BE49-F238E27FC236}">
                <a16:creationId xmlns:a16="http://schemas.microsoft.com/office/drawing/2014/main" id="{1A1776E2-C15F-4E2A-846E-145053B9EB69}"/>
              </a:ext>
            </a:extLst>
          </p:cNvPr>
          <p:cNvSpPr>
            <a:spLocks noGrp="1"/>
          </p:cNvSpPr>
          <p:nvPr>
            <p:ph type="sldNum" sz="quarter" idx="12"/>
          </p:nvPr>
        </p:nvSpPr>
        <p:spPr/>
        <p:txBody>
          <a:bodyPr/>
          <a:lstStyle/>
          <a:p>
            <a:fld id="{3701C44C-8E93-4190-9333-49A2DC5CF1FF}" type="slidenum">
              <a:rPr kumimoji="1" lang="ja-JP" altLang="en-US" smtClean="0"/>
              <a:pPr/>
              <a:t>4</a:t>
            </a:fld>
            <a:endParaRPr kumimoji="1" lang="ja-JP" altLang="en-US" dirty="0"/>
          </a:p>
        </p:txBody>
      </p:sp>
      <p:sp>
        <p:nvSpPr>
          <p:cNvPr id="5" name="テキスト ボックス 4">
            <a:extLst>
              <a:ext uri="{FF2B5EF4-FFF2-40B4-BE49-F238E27FC236}">
                <a16:creationId xmlns:a16="http://schemas.microsoft.com/office/drawing/2014/main" id="{74082579-4CBE-4835-97BB-F9B9A7EB828A}"/>
              </a:ext>
            </a:extLst>
          </p:cNvPr>
          <p:cNvSpPr txBox="1"/>
          <p:nvPr/>
        </p:nvSpPr>
        <p:spPr>
          <a:xfrm>
            <a:off x="628650" y="1428013"/>
            <a:ext cx="8064500" cy="2431435"/>
          </a:xfrm>
          <a:prstGeom prst="rect">
            <a:avLst/>
          </a:prstGeom>
          <a:noFill/>
        </p:spPr>
        <p:txBody>
          <a:bodyPr wrap="square" rtlCol="0">
            <a:spAutoFit/>
          </a:bodyPr>
          <a:lstStyle/>
          <a:p>
            <a:r>
              <a:rPr lang="en-US" altLang="ja-JP" sz="1900" dirty="0"/>
              <a:t>They said that by abolishing homework, we will have more </a:t>
            </a:r>
            <a:r>
              <a:rPr lang="en-US" altLang="ja-JP" sz="1900" dirty="0" err="1"/>
              <a:t>freetime</a:t>
            </a:r>
            <a:r>
              <a:rPr lang="en-US" altLang="ja-JP" sz="1900" dirty="0"/>
              <a:t>. However, their situation was like, they don't have enough free time because of their large amount of homework.</a:t>
            </a:r>
            <a:r>
              <a:rPr lang="en-US" altLang="ja-JP" sz="1900" kern="100" dirty="0">
                <a:ea typeface="游明朝" panose="02020400000000000000" pitchFamily="18" charset="-128"/>
                <a:cs typeface="Times New Roman" panose="02020603050405020304" pitchFamily="18" charset="0"/>
              </a:rPr>
              <a:t> </a:t>
            </a:r>
            <a:r>
              <a:rPr lang="en-US" altLang="ja-JP" sz="1900" dirty="0"/>
              <a:t>So we can get more free time just by reducing the amount of our homework. Even if we have a lot of homework, we can make time by doing it efficiently. For example, I have extra class after school, so I do my homework at school during the brake time. By doing like this, l get 8 hours' sleep every day. That means that homework doesn't affect our sleep time. Therefore we don't have to abolish homework.</a:t>
            </a:r>
          </a:p>
        </p:txBody>
      </p:sp>
      <p:sp>
        <p:nvSpPr>
          <p:cNvPr id="6" name="テキスト ボックス 5">
            <a:extLst>
              <a:ext uri="{FF2B5EF4-FFF2-40B4-BE49-F238E27FC236}">
                <a16:creationId xmlns:a16="http://schemas.microsoft.com/office/drawing/2014/main" id="{3007CF1B-873C-4023-91B7-1827821B9D29}"/>
              </a:ext>
            </a:extLst>
          </p:cNvPr>
          <p:cNvSpPr txBox="1"/>
          <p:nvPr/>
        </p:nvSpPr>
        <p:spPr>
          <a:xfrm>
            <a:off x="628650" y="3956837"/>
            <a:ext cx="7969250" cy="1246495"/>
          </a:xfrm>
          <a:prstGeom prst="rect">
            <a:avLst/>
          </a:prstGeom>
          <a:noFill/>
        </p:spPr>
        <p:txBody>
          <a:bodyPr wrap="square" rtlCol="0">
            <a:spAutoFit/>
          </a:bodyPr>
          <a:lstStyle/>
          <a:p>
            <a:r>
              <a:rPr kumimoji="1" lang="en-US" altLang="ja-JP" b="1" dirty="0">
                <a:solidFill>
                  <a:schemeClr val="accent6"/>
                </a:solidFill>
              </a:rPr>
              <a:t>Good point</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うまく時間を使うことで睡眠もとれるということを述べられたのはよかったです</a:t>
            </a:r>
            <a:endParaRPr lang="en-US" altLang="ja-JP" sz="1600" dirty="0">
              <a:latin typeface="Meiryo UI" panose="020B0604030504040204" pitchFamily="50" charset="-128"/>
              <a:ea typeface="Meiryo UI" panose="020B0604030504040204" pitchFamily="50" charset="-128"/>
            </a:endParaRPr>
          </a:p>
          <a:p>
            <a:endParaRPr lang="en-US" altLang="ja-JP" sz="500" b="1" dirty="0"/>
          </a:p>
          <a:p>
            <a:r>
              <a:rPr lang="en-US" altLang="ja-JP" b="1" dirty="0">
                <a:solidFill>
                  <a:srgbClr val="CC0066"/>
                </a:solidFill>
              </a:rPr>
              <a:t>Suggestion  </a:t>
            </a:r>
          </a:p>
          <a:p>
            <a:pPr marL="285750" indent="-285750">
              <a:buFont typeface="Wingdings" panose="05000000000000000000" pitchFamily="2" charset="2"/>
              <a:buChar char="ü"/>
            </a:pPr>
            <a:r>
              <a:rPr lang="ja-JP" altLang="en-US" sz="1600" dirty="0">
                <a:latin typeface="Meiryo UI" panose="020B0604030504040204" pitchFamily="50" charset="-128"/>
                <a:ea typeface="Meiryo UI" panose="020B0604030504040204" pitchFamily="50" charset="-128"/>
              </a:rPr>
              <a:t>効果的に時間を使えるように訓練していくことの重要性も言えるとよいでしょう</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757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線矢印コネクタ 99">
            <a:extLst>
              <a:ext uri="{FF2B5EF4-FFF2-40B4-BE49-F238E27FC236}">
                <a16:creationId xmlns:a16="http://schemas.microsoft.com/office/drawing/2014/main" id="{CAED88C2-4378-4D41-B257-BC65C14BD743}"/>
              </a:ext>
            </a:extLst>
          </p:cNvPr>
          <p:cNvCxnSpPr>
            <a:cxnSpLocks/>
          </p:cNvCxnSpPr>
          <p:nvPr/>
        </p:nvCxnSpPr>
        <p:spPr>
          <a:xfrm flipV="1">
            <a:off x="7853792" y="4290435"/>
            <a:ext cx="0" cy="98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タイトル 1">
            <a:extLst>
              <a:ext uri="{FF2B5EF4-FFF2-40B4-BE49-F238E27FC236}">
                <a16:creationId xmlns:a16="http://schemas.microsoft.com/office/drawing/2014/main" id="{BF2C2B88-0F0B-4493-ABD5-39B1AE7C15CE}"/>
              </a:ext>
            </a:extLst>
          </p:cNvPr>
          <p:cNvSpPr>
            <a:spLocks noGrp="1"/>
          </p:cNvSpPr>
          <p:nvPr>
            <p:ph type="title"/>
          </p:nvPr>
        </p:nvSpPr>
        <p:spPr/>
        <p:txBody>
          <a:bodyPr>
            <a:normAutofit fontScale="90000"/>
          </a:bodyPr>
          <a:lstStyle/>
          <a:p>
            <a:r>
              <a:rPr kumimoji="1" lang="en-US" altLang="ja-JP" dirty="0"/>
              <a:t>Argumentation Structure of LO speech 2</a:t>
            </a:r>
            <a:endParaRPr kumimoji="1" lang="ja-JP" altLang="en-US" dirty="0"/>
          </a:p>
        </p:txBody>
      </p:sp>
      <p:sp>
        <p:nvSpPr>
          <p:cNvPr id="4" name="スライド番号プレースホルダー 3">
            <a:extLst>
              <a:ext uri="{FF2B5EF4-FFF2-40B4-BE49-F238E27FC236}">
                <a16:creationId xmlns:a16="http://schemas.microsoft.com/office/drawing/2014/main" id="{12AA5CB2-8115-4024-A07D-B4588A8CE40F}"/>
              </a:ext>
            </a:extLst>
          </p:cNvPr>
          <p:cNvSpPr>
            <a:spLocks noGrp="1"/>
          </p:cNvSpPr>
          <p:nvPr>
            <p:ph type="sldNum" sz="quarter" idx="12"/>
          </p:nvPr>
        </p:nvSpPr>
        <p:spPr/>
        <p:txBody>
          <a:bodyPr/>
          <a:lstStyle/>
          <a:p>
            <a:fld id="{3701C44C-8E93-4190-9333-49A2DC5CF1FF}" type="slidenum">
              <a:rPr kumimoji="1" lang="ja-JP" altLang="en-US" smtClean="0"/>
              <a:pPr/>
              <a:t>5</a:t>
            </a:fld>
            <a:endParaRPr kumimoji="1" lang="ja-JP" altLang="en-US" dirty="0"/>
          </a:p>
        </p:txBody>
      </p:sp>
      <p:sp>
        <p:nvSpPr>
          <p:cNvPr id="5" name="テキスト ボックス 4">
            <a:extLst>
              <a:ext uri="{FF2B5EF4-FFF2-40B4-BE49-F238E27FC236}">
                <a16:creationId xmlns:a16="http://schemas.microsoft.com/office/drawing/2014/main" id="{B4D125DD-96FD-4F25-90E2-ACCA203D568D}"/>
              </a:ext>
            </a:extLst>
          </p:cNvPr>
          <p:cNvSpPr txBox="1"/>
          <p:nvPr/>
        </p:nvSpPr>
        <p:spPr>
          <a:xfrm>
            <a:off x="5030957" y="1818758"/>
            <a:ext cx="3884443" cy="461665"/>
          </a:xfrm>
          <a:prstGeom prst="rect">
            <a:avLst/>
          </a:prstGeom>
          <a:noFill/>
        </p:spPr>
        <p:txBody>
          <a:bodyPr wrap="squar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we can get more free time just by reducing the amount of our homework.</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4EB37FC2-2281-48E1-A4A3-3CE974632B5E}"/>
              </a:ext>
            </a:extLst>
          </p:cNvPr>
          <p:cNvSpPr txBox="1"/>
          <p:nvPr/>
        </p:nvSpPr>
        <p:spPr>
          <a:xfrm>
            <a:off x="5065604" y="2566869"/>
            <a:ext cx="3812773" cy="646331"/>
          </a:xfrm>
          <a:prstGeom prst="rect">
            <a:avLst/>
          </a:prstGeom>
          <a:noFill/>
        </p:spPr>
        <p:txBody>
          <a:bodyPr wrap="squar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their situation was like, they don't have enough free time because of their large amount of homework.</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40B4A123-BB5B-4468-91F9-AB80B142A877}"/>
              </a:ext>
            </a:extLst>
          </p:cNvPr>
          <p:cNvSpPr txBox="1"/>
          <p:nvPr/>
        </p:nvSpPr>
        <p:spPr>
          <a:xfrm>
            <a:off x="5370583" y="4511108"/>
            <a:ext cx="3310944" cy="461665"/>
          </a:xfrm>
          <a:prstGeom prst="rect">
            <a:avLst/>
          </a:prstGeom>
          <a:noFill/>
        </p:spPr>
        <p:txBody>
          <a:bodyPr wrap="squar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Even if we have a lot of homework, we can make time by doing it efficiently.</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605D74DA-332C-4131-AA7B-C007D83EACFF}"/>
              </a:ext>
            </a:extLst>
          </p:cNvPr>
          <p:cNvSpPr txBox="1"/>
          <p:nvPr/>
        </p:nvSpPr>
        <p:spPr>
          <a:xfrm>
            <a:off x="4949692" y="5272672"/>
            <a:ext cx="4152726" cy="461665"/>
          </a:xfrm>
          <a:prstGeom prst="rect">
            <a:avLst/>
          </a:prstGeom>
          <a:noFill/>
        </p:spPr>
        <p:txBody>
          <a:bodyPr wrap="squar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For example, I have extra class after school, so I do my homework at school during the brake time.</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35962836-ECC5-45A9-AC17-669692369B36}"/>
              </a:ext>
            </a:extLst>
          </p:cNvPr>
          <p:cNvSpPr txBox="1"/>
          <p:nvPr/>
        </p:nvSpPr>
        <p:spPr>
          <a:xfrm>
            <a:off x="4949692" y="5680893"/>
            <a:ext cx="3827202" cy="276999"/>
          </a:xfrm>
          <a:prstGeom prst="rect">
            <a:avLst/>
          </a:prstGeom>
          <a:noFill/>
        </p:spPr>
        <p:txBody>
          <a:bodyPr wrap="non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By doing like this, l get 8 hours' sleep every day.</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E88D5775-130C-4796-B72E-9BF44DD261EF}"/>
              </a:ext>
            </a:extLst>
          </p:cNvPr>
          <p:cNvSpPr txBox="1"/>
          <p:nvPr/>
        </p:nvSpPr>
        <p:spPr>
          <a:xfrm>
            <a:off x="5128250" y="3828768"/>
            <a:ext cx="3795611" cy="461665"/>
          </a:xfrm>
          <a:prstGeom prst="rect">
            <a:avLst/>
          </a:prstGeom>
          <a:noFill/>
        </p:spPr>
        <p:txBody>
          <a:bodyPr wrap="square" rtlCol="0">
            <a:spAutoFit/>
          </a:bodyPr>
          <a:lstStyle/>
          <a:p>
            <a:r>
              <a:rPr lang="en-US" altLang="ja-JP" sz="1200" dirty="0">
                <a:solidFill>
                  <a:srgbClr val="FF3399"/>
                </a:solidFill>
                <a:latin typeface="Meiryo UI" panose="020B0604030504040204" pitchFamily="50" charset="-128"/>
                <a:ea typeface="Meiryo UI" panose="020B0604030504040204" pitchFamily="50" charset="-128"/>
              </a:rPr>
              <a:t>That means that homework doesn't affect our sleep time.</a:t>
            </a:r>
            <a:endParaRPr kumimoji="1" lang="ja-JP" altLang="en-US" sz="1200" dirty="0">
              <a:solidFill>
                <a:srgbClr val="FF3399"/>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F35E4646-857C-4CEF-8B74-C6A680E2410A}"/>
              </a:ext>
            </a:extLst>
          </p:cNvPr>
          <p:cNvSpPr/>
          <p:nvPr/>
        </p:nvSpPr>
        <p:spPr>
          <a:xfrm>
            <a:off x="768350" y="1467138"/>
            <a:ext cx="2660074" cy="261610"/>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Homework should be abolished</a:t>
            </a:r>
            <a:endParaRPr lang="en-US" altLang="ja-JP" sz="1100" b="0" dirty="0">
              <a:effectLst/>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DD75BC4D-004A-47B3-80B5-6F7AE5A172CD}"/>
              </a:ext>
            </a:extLst>
          </p:cNvPr>
          <p:cNvSpPr/>
          <p:nvPr/>
        </p:nvSpPr>
        <p:spPr>
          <a:xfrm>
            <a:off x="767974" y="2336586"/>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believe that if homework were to be abolished, we could have more free time. </a:t>
            </a:r>
          </a:p>
        </p:txBody>
      </p:sp>
      <p:sp>
        <p:nvSpPr>
          <p:cNvPr id="13" name="正方形/長方形 12">
            <a:extLst>
              <a:ext uri="{FF2B5EF4-FFF2-40B4-BE49-F238E27FC236}">
                <a16:creationId xmlns:a16="http://schemas.microsoft.com/office/drawing/2014/main" id="{B919C9B8-214C-49DD-8C47-0B77A880FDE5}"/>
              </a:ext>
            </a:extLst>
          </p:cNvPr>
          <p:cNvSpPr/>
          <p:nvPr/>
        </p:nvSpPr>
        <p:spPr>
          <a:xfrm>
            <a:off x="2739271" y="3248428"/>
            <a:ext cx="1948191" cy="430887"/>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It is not healthy</a:t>
            </a:r>
            <a:r>
              <a:rPr lang="en-US" altLang="ja-JP" sz="1100" dirty="0">
                <a:solidFill>
                  <a:schemeClr val="accent5"/>
                </a:solidFill>
                <a:latin typeface="Meiryo UI" panose="020B0604030504040204" pitchFamily="50" charset="-128"/>
                <a:ea typeface="Meiryo UI" panose="020B0604030504040204" pitchFamily="50" charset="-128"/>
              </a:rPr>
              <a:t> </a:t>
            </a:r>
            <a:r>
              <a:rPr lang="en-US" altLang="ja-JP" sz="1100" dirty="0">
                <a:solidFill>
                  <a:schemeClr val="bg1">
                    <a:lumMod val="50000"/>
                  </a:schemeClr>
                </a:solidFill>
                <a:latin typeface="Meiryo UI" panose="020B0604030504040204" pitchFamily="50" charset="-128"/>
                <a:ea typeface="Meiryo UI" panose="020B0604030504040204" pitchFamily="50" charset="-128"/>
              </a:rPr>
              <a:t>(if we could not have free time)</a:t>
            </a:r>
            <a:endParaRPr lang="ja-JP" altLang="en-US" sz="1100" dirty="0">
              <a:solidFill>
                <a:schemeClr val="bg1">
                  <a:lumMod val="50000"/>
                </a:schemeClr>
              </a:solidFill>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4CC8CFEB-792B-4B49-BDB1-EA067B35AE16}"/>
              </a:ext>
            </a:extLst>
          </p:cNvPr>
          <p:cNvSpPr/>
          <p:nvPr/>
        </p:nvSpPr>
        <p:spPr>
          <a:xfrm>
            <a:off x="2589246" y="4022794"/>
            <a:ext cx="2248242" cy="938719"/>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15" name="直線矢印コネクタ 14">
            <a:extLst>
              <a:ext uri="{FF2B5EF4-FFF2-40B4-BE49-F238E27FC236}">
                <a16:creationId xmlns:a16="http://schemas.microsoft.com/office/drawing/2014/main" id="{7693A053-5EBD-445F-A863-B18294FB5B11}"/>
              </a:ext>
            </a:extLst>
          </p:cNvPr>
          <p:cNvCxnSpPr>
            <a:stCxn id="12" idx="0"/>
            <a:endCxn id="11" idx="2"/>
          </p:cNvCxnSpPr>
          <p:nvPr/>
        </p:nvCxnSpPr>
        <p:spPr>
          <a:xfrm flipV="1">
            <a:off x="2098011" y="1728748"/>
            <a:ext cx="376" cy="60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EEE8EAE2-535F-417B-94A3-C0764AF786D4}"/>
              </a:ext>
            </a:extLst>
          </p:cNvPr>
          <p:cNvCxnSpPr>
            <a:cxnSpLocks/>
            <a:stCxn id="13" idx="0"/>
            <a:endCxn id="12" idx="2"/>
          </p:cNvCxnSpPr>
          <p:nvPr/>
        </p:nvCxnSpPr>
        <p:spPr>
          <a:xfrm flipH="1" flipV="1">
            <a:off x="2098011" y="2936750"/>
            <a:ext cx="1615356" cy="311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7AE5982F-7C8A-43C3-934C-B18E190FA292}"/>
              </a:ext>
            </a:extLst>
          </p:cNvPr>
          <p:cNvCxnSpPr>
            <a:cxnSpLocks/>
            <a:stCxn id="14" idx="0"/>
            <a:endCxn id="13" idx="2"/>
          </p:cNvCxnSpPr>
          <p:nvPr/>
        </p:nvCxnSpPr>
        <p:spPr>
          <a:xfrm flipV="1">
            <a:off x="3713367" y="3679315"/>
            <a:ext cx="0" cy="343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7C524610-47EE-4BFA-8D2C-014DD3D98B77}"/>
              </a:ext>
            </a:extLst>
          </p:cNvPr>
          <p:cNvCxnSpPr>
            <a:cxnSpLocks/>
            <a:stCxn id="5" idx="1"/>
          </p:cNvCxnSpPr>
          <p:nvPr/>
        </p:nvCxnSpPr>
        <p:spPr>
          <a:xfrm flipH="1">
            <a:off x="2116184" y="2049591"/>
            <a:ext cx="2914773" cy="0"/>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DD984723-6A82-4ADD-910A-B5CBB4F2DFDE}"/>
              </a:ext>
            </a:extLst>
          </p:cNvPr>
          <p:cNvCxnSpPr>
            <a:cxnSpLocks/>
            <a:stCxn id="6" idx="0"/>
            <a:endCxn id="5" idx="2"/>
          </p:cNvCxnSpPr>
          <p:nvPr/>
        </p:nvCxnSpPr>
        <p:spPr>
          <a:xfrm flipV="1">
            <a:off x="6971991" y="2280423"/>
            <a:ext cx="1188" cy="286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E595D1EA-47A2-40A8-8FA1-3ADD0CA6F4A7}"/>
              </a:ext>
            </a:extLst>
          </p:cNvPr>
          <p:cNvCxnSpPr>
            <a:cxnSpLocks/>
            <a:stCxn id="10" idx="1"/>
            <a:endCxn id="14" idx="3"/>
          </p:cNvCxnSpPr>
          <p:nvPr/>
        </p:nvCxnSpPr>
        <p:spPr>
          <a:xfrm flipH="1">
            <a:off x="4837488" y="4059601"/>
            <a:ext cx="290762" cy="432553"/>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9FFFEDE1-654D-4515-8ACF-444EE5041067}"/>
              </a:ext>
            </a:extLst>
          </p:cNvPr>
          <p:cNvCxnSpPr>
            <a:cxnSpLocks/>
            <a:stCxn id="8" idx="0"/>
            <a:endCxn id="7" idx="2"/>
          </p:cNvCxnSpPr>
          <p:nvPr/>
        </p:nvCxnSpPr>
        <p:spPr>
          <a:xfrm flipV="1">
            <a:off x="7026055" y="4972773"/>
            <a:ext cx="0" cy="299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2B913C7C-AD10-4500-A091-0A065FD099A5}"/>
              </a:ext>
            </a:extLst>
          </p:cNvPr>
          <p:cNvCxnSpPr>
            <a:cxnSpLocks/>
            <a:stCxn id="7" idx="0"/>
            <a:endCxn id="10" idx="2"/>
          </p:cNvCxnSpPr>
          <p:nvPr/>
        </p:nvCxnSpPr>
        <p:spPr>
          <a:xfrm flipV="1">
            <a:off x="7026055" y="4290433"/>
            <a:ext cx="1" cy="220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C003B4CF-3A25-41FD-90A1-E2E0512176C1}"/>
              </a:ext>
            </a:extLst>
          </p:cNvPr>
          <p:cNvSpPr txBox="1"/>
          <p:nvPr/>
        </p:nvSpPr>
        <p:spPr>
          <a:xfrm>
            <a:off x="5030957" y="1261633"/>
            <a:ext cx="433901" cy="369332"/>
          </a:xfrm>
          <a:prstGeom prst="rect">
            <a:avLst/>
          </a:prstGeom>
          <a:noFill/>
          <a:ln>
            <a:solidFill>
              <a:srgbClr val="FF3399"/>
            </a:solidFill>
          </a:ln>
        </p:spPr>
        <p:txBody>
          <a:bodyPr wrap="none" rtlCol="0">
            <a:spAutoFit/>
          </a:bodyPr>
          <a:lstStyle/>
          <a:p>
            <a:r>
              <a:rPr kumimoji="1" lang="en-US" altLang="ja-JP" b="1" dirty="0">
                <a:solidFill>
                  <a:srgbClr val="FF3399"/>
                </a:solidFill>
              </a:rPr>
              <a:t>LO</a:t>
            </a:r>
            <a:endParaRPr kumimoji="1" lang="ja-JP" altLang="en-US" b="1" dirty="0">
              <a:solidFill>
                <a:srgbClr val="FF3399"/>
              </a:solidFill>
            </a:endParaRPr>
          </a:p>
        </p:txBody>
      </p:sp>
      <p:sp>
        <p:nvSpPr>
          <p:cNvPr id="60" name="正方形/長方形 59">
            <a:extLst>
              <a:ext uri="{FF2B5EF4-FFF2-40B4-BE49-F238E27FC236}">
                <a16:creationId xmlns:a16="http://schemas.microsoft.com/office/drawing/2014/main" id="{53C8AD56-6711-4274-9DDF-600D4212E499}"/>
              </a:ext>
            </a:extLst>
          </p:cNvPr>
          <p:cNvSpPr/>
          <p:nvPr/>
        </p:nvSpPr>
        <p:spPr>
          <a:xfrm>
            <a:off x="159006" y="3228375"/>
            <a:ext cx="2660074" cy="600164"/>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61" name="正方形/長方形 60">
            <a:extLst>
              <a:ext uri="{FF2B5EF4-FFF2-40B4-BE49-F238E27FC236}">
                <a16:creationId xmlns:a16="http://schemas.microsoft.com/office/drawing/2014/main" id="{A0AD536A-2B9E-466B-BF33-BF488089D1C4}"/>
              </a:ext>
            </a:extLst>
          </p:cNvPr>
          <p:cNvSpPr/>
          <p:nvPr/>
        </p:nvSpPr>
        <p:spPr>
          <a:xfrm>
            <a:off x="263408" y="5309054"/>
            <a:ext cx="2660074" cy="1277273"/>
          </a:xfrm>
          <a:prstGeom prst="rect">
            <a:avLst/>
          </a:prstGeom>
        </p:spPr>
        <p:txBody>
          <a:bodyPr wrap="square">
            <a:spAutoFit/>
          </a:bodyPr>
          <a:lstStyle/>
          <a:p>
            <a:r>
              <a:rPr lang="en-US" altLang="ja-JP" sz="1100" dirty="0">
                <a:solidFill>
                  <a:srgbClr val="000000"/>
                </a:solidFill>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62" name="正方形/長方形 61">
            <a:extLst>
              <a:ext uri="{FF2B5EF4-FFF2-40B4-BE49-F238E27FC236}">
                <a16:creationId xmlns:a16="http://schemas.microsoft.com/office/drawing/2014/main" id="{60136DB9-187B-4AF0-8C72-4360EBB2ACF0}"/>
              </a:ext>
            </a:extLst>
          </p:cNvPr>
          <p:cNvSpPr/>
          <p:nvPr/>
        </p:nvSpPr>
        <p:spPr>
          <a:xfrm>
            <a:off x="2905689" y="5278370"/>
            <a:ext cx="1919115" cy="261610"/>
          </a:xfrm>
          <a:prstGeom prst="rect">
            <a:avLst/>
          </a:prstGeom>
        </p:spPr>
        <p:txBody>
          <a:bodyPr wrap="none">
            <a:spAutoFit/>
          </a:bodyPr>
          <a:lstStyle/>
          <a:p>
            <a:r>
              <a:rPr lang="en-US" altLang="ja-JP" sz="1100" dirty="0">
                <a:solidFill>
                  <a:srgbClr val="000000"/>
                </a:solidFill>
                <a:latin typeface="Meiryo UI" panose="020B0604030504040204" pitchFamily="50" charset="-128"/>
                <a:ea typeface="Meiryo UI" panose="020B0604030504040204" pitchFamily="50" charset="-128"/>
              </a:rPr>
              <a:t>I have a lot of homework</a:t>
            </a:r>
            <a:endParaRPr lang="ja-JP" altLang="en-US" sz="1100" dirty="0">
              <a:latin typeface="Meiryo UI" panose="020B0604030504040204" pitchFamily="50" charset="-128"/>
              <a:ea typeface="Meiryo UI" panose="020B0604030504040204" pitchFamily="50" charset="-128"/>
            </a:endParaRPr>
          </a:p>
        </p:txBody>
      </p:sp>
      <p:cxnSp>
        <p:nvCxnSpPr>
          <p:cNvPr id="71" name="直線矢印コネクタ 70">
            <a:extLst>
              <a:ext uri="{FF2B5EF4-FFF2-40B4-BE49-F238E27FC236}">
                <a16:creationId xmlns:a16="http://schemas.microsoft.com/office/drawing/2014/main" id="{E41468FE-031D-40E3-A211-48489506326D}"/>
              </a:ext>
            </a:extLst>
          </p:cNvPr>
          <p:cNvCxnSpPr>
            <a:cxnSpLocks/>
            <a:stCxn id="60" idx="0"/>
            <a:endCxn id="12" idx="2"/>
          </p:cNvCxnSpPr>
          <p:nvPr/>
        </p:nvCxnSpPr>
        <p:spPr>
          <a:xfrm flipV="1">
            <a:off x="1489043" y="2936750"/>
            <a:ext cx="608968" cy="29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a:extLst>
              <a:ext uri="{FF2B5EF4-FFF2-40B4-BE49-F238E27FC236}">
                <a16:creationId xmlns:a16="http://schemas.microsoft.com/office/drawing/2014/main" id="{966FF7D2-6688-4779-B05D-FD62C194E704}"/>
              </a:ext>
            </a:extLst>
          </p:cNvPr>
          <p:cNvCxnSpPr>
            <a:cxnSpLocks/>
            <a:stCxn id="61" idx="0"/>
            <a:endCxn id="14" idx="2"/>
          </p:cNvCxnSpPr>
          <p:nvPr/>
        </p:nvCxnSpPr>
        <p:spPr>
          <a:xfrm flipV="1">
            <a:off x="1593445" y="4961513"/>
            <a:ext cx="2119922" cy="347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直線矢印コネクタ 100">
            <a:extLst>
              <a:ext uri="{FF2B5EF4-FFF2-40B4-BE49-F238E27FC236}">
                <a16:creationId xmlns:a16="http://schemas.microsoft.com/office/drawing/2014/main" id="{18151AAC-F432-466A-90B7-D8217EA884B9}"/>
              </a:ext>
            </a:extLst>
          </p:cNvPr>
          <p:cNvCxnSpPr>
            <a:cxnSpLocks/>
            <a:stCxn id="62" idx="0"/>
            <a:endCxn id="14" idx="2"/>
          </p:cNvCxnSpPr>
          <p:nvPr/>
        </p:nvCxnSpPr>
        <p:spPr>
          <a:xfrm flipH="1" flipV="1">
            <a:off x="3713367" y="4961513"/>
            <a:ext cx="151880" cy="316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テキスト ボックス 107">
            <a:extLst>
              <a:ext uri="{FF2B5EF4-FFF2-40B4-BE49-F238E27FC236}">
                <a16:creationId xmlns:a16="http://schemas.microsoft.com/office/drawing/2014/main" id="{657F9CAF-3A52-4B5B-A762-50598C08F1D0}"/>
              </a:ext>
            </a:extLst>
          </p:cNvPr>
          <p:cNvSpPr txBox="1"/>
          <p:nvPr/>
        </p:nvSpPr>
        <p:spPr>
          <a:xfrm>
            <a:off x="184961" y="1261633"/>
            <a:ext cx="510076" cy="369332"/>
          </a:xfrm>
          <a:prstGeom prst="rect">
            <a:avLst/>
          </a:prstGeom>
          <a:noFill/>
          <a:ln>
            <a:solidFill>
              <a:schemeClr val="tx1"/>
            </a:solidFill>
          </a:ln>
        </p:spPr>
        <p:txBody>
          <a:bodyPr wrap="none" rtlCol="0">
            <a:spAutoFit/>
          </a:bodyPr>
          <a:lstStyle/>
          <a:p>
            <a:r>
              <a:rPr kumimoji="1" lang="en-US" altLang="ja-JP" b="1" dirty="0"/>
              <a:t>PM</a:t>
            </a:r>
            <a:endParaRPr kumimoji="1" lang="ja-JP" altLang="en-US" b="1" dirty="0"/>
          </a:p>
        </p:txBody>
      </p:sp>
      <p:cxnSp>
        <p:nvCxnSpPr>
          <p:cNvPr id="59" name="直線矢印コネクタ 58">
            <a:extLst>
              <a:ext uri="{FF2B5EF4-FFF2-40B4-BE49-F238E27FC236}">
                <a16:creationId xmlns:a16="http://schemas.microsoft.com/office/drawing/2014/main" id="{607F46ED-76FB-4C2E-9C7B-667C658408A0}"/>
              </a:ext>
            </a:extLst>
          </p:cNvPr>
          <p:cNvCxnSpPr>
            <a:cxnSpLocks/>
            <a:stCxn id="7" idx="1"/>
          </p:cNvCxnSpPr>
          <p:nvPr/>
        </p:nvCxnSpPr>
        <p:spPr>
          <a:xfrm flipH="1" flipV="1">
            <a:off x="2115808" y="2045605"/>
            <a:ext cx="3254775" cy="2696336"/>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63" name="テキスト ボックス 62">
            <a:extLst>
              <a:ext uri="{FF2B5EF4-FFF2-40B4-BE49-F238E27FC236}">
                <a16:creationId xmlns:a16="http://schemas.microsoft.com/office/drawing/2014/main" id="{52014B98-3FF7-4BA8-93E7-0E29490A54CE}"/>
              </a:ext>
            </a:extLst>
          </p:cNvPr>
          <p:cNvSpPr txBox="1"/>
          <p:nvPr/>
        </p:nvSpPr>
        <p:spPr>
          <a:xfrm>
            <a:off x="4773536" y="5763024"/>
            <a:ext cx="292068" cy="369332"/>
          </a:xfrm>
          <a:prstGeom prst="rect">
            <a:avLst/>
          </a:prstGeom>
          <a:noFill/>
        </p:spPr>
        <p:txBody>
          <a:bodyPr wrap="square" rtlCol="0">
            <a:spAutoFit/>
          </a:bodyPr>
          <a:lstStyle/>
          <a:p>
            <a:r>
              <a:rPr kumimoji="1" lang="en-US" altLang="ja-JP" dirty="0"/>
              <a:t>?</a:t>
            </a:r>
          </a:p>
        </p:txBody>
      </p:sp>
      <p:sp>
        <p:nvSpPr>
          <p:cNvPr id="34" name="思考の吹き出し: 雲形 33">
            <a:extLst>
              <a:ext uri="{FF2B5EF4-FFF2-40B4-BE49-F238E27FC236}">
                <a16:creationId xmlns:a16="http://schemas.microsoft.com/office/drawing/2014/main" id="{76CBD420-CE8A-42D4-8B5C-7B9DCCFFD10F}"/>
              </a:ext>
            </a:extLst>
          </p:cNvPr>
          <p:cNvSpPr/>
          <p:nvPr/>
        </p:nvSpPr>
        <p:spPr>
          <a:xfrm>
            <a:off x="5758717" y="3213200"/>
            <a:ext cx="3300223" cy="669012"/>
          </a:xfrm>
          <a:prstGeom prst="cloudCallout">
            <a:avLst>
              <a:gd name="adj1" fmla="val -22279"/>
              <a:gd name="adj2" fmla="val 147552"/>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F70A3A97-35AB-4DE0-8DD0-289BE799FC38}"/>
              </a:ext>
            </a:extLst>
          </p:cNvPr>
          <p:cNvSpPr/>
          <p:nvPr/>
        </p:nvSpPr>
        <p:spPr>
          <a:xfrm>
            <a:off x="6120269" y="3297624"/>
            <a:ext cx="2732762" cy="461665"/>
          </a:xfrm>
          <a:prstGeom prst="rect">
            <a:avLst/>
          </a:prstGeom>
        </p:spPr>
        <p:txBody>
          <a:bodyPr wrap="square">
            <a:spAutoFit/>
          </a:bodyPr>
          <a:lstStyle/>
          <a:p>
            <a:r>
              <a:rPr lang="ja-JP" altLang="en-US" sz="1200" dirty="0">
                <a:latin typeface="Meiryo UI" panose="020B0604030504040204" pitchFamily="50" charset="-128"/>
                <a:ea typeface="Meiryo UI" panose="020B0604030504040204" pitchFamily="50" charset="-128"/>
              </a:rPr>
              <a:t>効果的に時間を使えるように訓練していくことの重要性も言えるとよいでしょう。</a:t>
            </a:r>
            <a:endParaRPr kumimoji="1" lang="ja-JP" altLang="en-US"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234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60A88-38B3-43F6-90DE-ECDA6073F0A3}"/>
              </a:ext>
            </a:extLst>
          </p:cNvPr>
          <p:cNvSpPr>
            <a:spLocks noGrp="1"/>
          </p:cNvSpPr>
          <p:nvPr>
            <p:ph type="title"/>
          </p:nvPr>
        </p:nvSpPr>
        <p:spPr/>
        <p:txBody>
          <a:bodyPr/>
          <a:lstStyle/>
          <a:p>
            <a:r>
              <a:rPr lang="en-US" altLang="ja-JP" dirty="0"/>
              <a:t>5</a:t>
            </a:r>
            <a:r>
              <a:rPr lang="ja-JP" altLang="en-US" dirty="0"/>
              <a:t>件のスピーチから作成した</a:t>
            </a:r>
            <a:r>
              <a:rPr lang="en-US" altLang="ja-JP" dirty="0"/>
              <a:t>AG</a:t>
            </a:r>
            <a:endParaRPr kumimoji="1" lang="ja-JP" altLang="en-US" dirty="0"/>
          </a:p>
        </p:txBody>
      </p:sp>
      <p:sp>
        <p:nvSpPr>
          <p:cNvPr id="5" name="正方形/長方形 4">
            <a:extLst>
              <a:ext uri="{FF2B5EF4-FFF2-40B4-BE49-F238E27FC236}">
                <a16:creationId xmlns:a16="http://schemas.microsoft.com/office/drawing/2014/main" id="{13C38C52-06FC-4C19-AF99-5C0CB898E03E}"/>
              </a:ext>
            </a:extLst>
          </p:cNvPr>
          <p:cNvSpPr/>
          <p:nvPr/>
        </p:nvSpPr>
        <p:spPr>
          <a:xfrm>
            <a:off x="3611081" y="3822892"/>
            <a:ext cx="1399973" cy="184666"/>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Homework should be abolished</a:t>
            </a:r>
            <a:endParaRPr lang="en-US" altLang="ja-JP" sz="600" b="0" dirty="0">
              <a:effectLst/>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F7CD7ECF-1A33-4A43-8695-34F18F759F52}"/>
              </a:ext>
            </a:extLst>
          </p:cNvPr>
          <p:cNvSpPr/>
          <p:nvPr/>
        </p:nvSpPr>
        <p:spPr>
          <a:xfrm>
            <a:off x="3222516" y="4309849"/>
            <a:ext cx="2176823" cy="276999"/>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We believe that if homework were to be abolished, we could have more free time. </a:t>
            </a:r>
          </a:p>
        </p:txBody>
      </p:sp>
      <p:sp>
        <p:nvSpPr>
          <p:cNvPr id="7" name="正方形/長方形 6">
            <a:extLst>
              <a:ext uri="{FF2B5EF4-FFF2-40B4-BE49-F238E27FC236}">
                <a16:creationId xmlns:a16="http://schemas.microsoft.com/office/drawing/2014/main" id="{A85A3CA7-D50C-4B25-93B5-B33A7C958498}"/>
              </a:ext>
            </a:extLst>
          </p:cNvPr>
          <p:cNvSpPr/>
          <p:nvPr/>
        </p:nvSpPr>
        <p:spPr>
          <a:xfrm>
            <a:off x="4482265" y="4901698"/>
            <a:ext cx="1416866" cy="276999"/>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It is not healthy</a:t>
            </a:r>
            <a:r>
              <a:rPr lang="en-US" altLang="ja-JP" sz="600" dirty="0">
                <a:solidFill>
                  <a:schemeClr val="accent5"/>
                </a:solidFill>
                <a:latin typeface="Meiryo UI" panose="020B0604030504040204" pitchFamily="50" charset="-128"/>
                <a:ea typeface="Meiryo UI" panose="020B0604030504040204" pitchFamily="50" charset="-128"/>
              </a:rPr>
              <a:t> </a:t>
            </a:r>
            <a:r>
              <a:rPr lang="en-US" altLang="ja-JP" sz="600" dirty="0">
                <a:solidFill>
                  <a:schemeClr val="bg1">
                    <a:lumMod val="50000"/>
                  </a:schemeClr>
                </a:solidFill>
                <a:latin typeface="Meiryo UI" panose="020B0604030504040204" pitchFamily="50" charset="-128"/>
                <a:ea typeface="Meiryo UI" panose="020B0604030504040204" pitchFamily="50" charset="-128"/>
              </a:rPr>
              <a:t>(if we could not have free time)</a:t>
            </a:r>
            <a:endParaRPr lang="ja-JP" altLang="en-US" sz="600" dirty="0">
              <a:solidFill>
                <a:schemeClr val="bg1">
                  <a:lumMod val="50000"/>
                </a:schemeClr>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F0DFCF59-7CD3-493C-95BB-B096273F2844}"/>
              </a:ext>
            </a:extLst>
          </p:cNvPr>
          <p:cNvSpPr/>
          <p:nvPr/>
        </p:nvSpPr>
        <p:spPr>
          <a:xfrm>
            <a:off x="4245474" y="5414068"/>
            <a:ext cx="1890448" cy="369332"/>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9" name="直線矢印コネクタ 8">
            <a:extLst>
              <a:ext uri="{FF2B5EF4-FFF2-40B4-BE49-F238E27FC236}">
                <a16:creationId xmlns:a16="http://schemas.microsoft.com/office/drawing/2014/main" id="{A9E5B8F9-83DC-4163-8F7C-57FCF7C2AA8D}"/>
              </a:ext>
            </a:extLst>
          </p:cNvPr>
          <p:cNvCxnSpPr>
            <a:cxnSpLocks/>
            <a:stCxn id="6" idx="0"/>
            <a:endCxn id="5" idx="2"/>
          </p:cNvCxnSpPr>
          <p:nvPr/>
        </p:nvCxnSpPr>
        <p:spPr>
          <a:xfrm flipV="1">
            <a:off x="4310928" y="4007558"/>
            <a:ext cx="140" cy="302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EFA4B42E-ACA1-4A81-AB2A-4357AA684153}"/>
              </a:ext>
            </a:extLst>
          </p:cNvPr>
          <p:cNvCxnSpPr>
            <a:cxnSpLocks/>
            <a:stCxn id="7" idx="0"/>
            <a:endCxn id="6" idx="2"/>
          </p:cNvCxnSpPr>
          <p:nvPr/>
        </p:nvCxnSpPr>
        <p:spPr>
          <a:xfrm flipH="1" flipV="1">
            <a:off x="4310928" y="4586848"/>
            <a:ext cx="879770" cy="31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6C7E3AB6-0DBE-4DC7-B4AE-38E7EFF6A74E}"/>
              </a:ext>
            </a:extLst>
          </p:cNvPr>
          <p:cNvCxnSpPr>
            <a:cxnSpLocks/>
            <a:stCxn id="8" idx="0"/>
            <a:endCxn id="7" idx="2"/>
          </p:cNvCxnSpPr>
          <p:nvPr/>
        </p:nvCxnSpPr>
        <p:spPr>
          <a:xfrm flipV="1">
            <a:off x="5190698" y="5178697"/>
            <a:ext cx="0" cy="235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正方形/長方形 13">
            <a:extLst>
              <a:ext uri="{FF2B5EF4-FFF2-40B4-BE49-F238E27FC236}">
                <a16:creationId xmlns:a16="http://schemas.microsoft.com/office/drawing/2014/main" id="{F7334D0C-4EB4-48E7-97E7-EDAD8FAB5DE1}"/>
              </a:ext>
            </a:extLst>
          </p:cNvPr>
          <p:cNvSpPr/>
          <p:nvPr/>
        </p:nvSpPr>
        <p:spPr>
          <a:xfrm>
            <a:off x="2410799" y="4879305"/>
            <a:ext cx="2017932" cy="276999"/>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15" name="正方形/長方形 14">
            <a:extLst>
              <a:ext uri="{FF2B5EF4-FFF2-40B4-BE49-F238E27FC236}">
                <a16:creationId xmlns:a16="http://schemas.microsoft.com/office/drawing/2014/main" id="{BB513C3F-50A7-47D3-9C22-6D4D84E2D0F7}"/>
              </a:ext>
            </a:extLst>
          </p:cNvPr>
          <p:cNvSpPr/>
          <p:nvPr/>
        </p:nvSpPr>
        <p:spPr>
          <a:xfrm>
            <a:off x="3643574" y="6100245"/>
            <a:ext cx="1843106" cy="646331"/>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16" name="正方形/長方形 15">
            <a:extLst>
              <a:ext uri="{FF2B5EF4-FFF2-40B4-BE49-F238E27FC236}">
                <a16:creationId xmlns:a16="http://schemas.microsoft.com/office/drawing/2014/main" id="{76B11887-B16A-4BE4-B38A-F0426ED9B678}"/>
              </a:ext>
            </a:extLst>
          </p:cNvPr>
          <p:cNvSpPr/>
          <p:nvPr/>
        </p:nvSpPr>
        <p:spPr>
          <a:xfrm>
            <a:off x="5495192" y="6123176"/>
            <a:ext cx="1133644" cy="184666"/>
          </a:xfrm>
          <a:prstGeom prst="rect">
            <a:avLst/>
          </a:prstGeom>
        </p:spPr>
        <p:txBody>
          <a:bodyPr wrap="none">
            <a:spAutoFit/>
          </a:bodyPr>
          <a:lstStyle/>
          <a:p>
            <a:r>
              <a:rPr lang="en-US" altLang="ja-JP" sz="600" dirty="0">
                <a:solidFill>
                  <a:srgbClr val="000000"/>
                </a:solidFill>
                <a:latin typeface="Meiryo UI" panose="020B0604030504040204" pitchFamily="50" charset="-128"/>
                <a:ea typeface="Meiryo UI" panose="020B0604030504040204" pitchFamily="50" charset="-128"/>
              </a:rPr>
              <a:t>I have a lot of homework</a:t>
            </a:r>
            <a:endParaRPr lang="ja-JP" altLang="en-US" sz="600" dirty="0">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B63392AF-3C05-41B8-9228-1BD2FA694310}"/>
              </a:ext>
            </a:extLst>
          </p:cNvPr>
          <p:cNvCxnSpPr>
            <a:cxnSpLocks/>
            <a:stCxn id="14" idx="0"/>
            <a:endCxn id="6" idx="2"/>
          </p:cNvCxnSpPr>
          <p:nvPr/>
        </p:nvCxnSpPr>
        <p:spPr>
          <a:xfrm flipV="1">
            <a:off x="3419765" y="4586848"/>
            <a:ext cx="891163" cy="292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BA9B0398-4D6F-4DBA-8DEF-19BFFD52E9C7}"/>
              </a:ext>
            </a:extLst>
          </p:cNvPr>
          <p:cNvCxnSpPr>
            <a:cxnSpLocks/>
            <a:stCxn id="15" idx="0"/>
            <a:endCxn id="8" idx="2"/>
          </p:cNvCxnSpPr>
          <p:nvPr/>
        </p:nvCxnSpPr>
        <p:spPr>
          <a:xfrm flipV="1">
            <a:off x="4565127" y="5783400"/>
            <a:ext cx="625571" cy="316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C06F91F-5940-4E6F-9942-54CA1E75D154}"/>
              </a:ext>
            </a:extLst>
          </p:cNvPr>
          <p:cNvCxnSpPr>
            <a:cxnSpLocks/>
            <a:stCxn id="16" idx="0"/>
            <a:endCxn id="8" idx="2"/>
          </p:cNvCxnSpPr>
          <p:nvPr/>
        </p:nvCxnSpPr>
        <p:spPr>
          <a:xfrm flipH="1" flipV="1">
            <a:off x="5190698" y="5783400"/>
            <a:ext cx="871316" cy="339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53DAF260-9EED-4006-B159-99A500943784}"/>
              </a:ext>
            </a:extLst>
          </p:cNvPr>
          <p:cNvSpPr/>
          <p:nvPr/>
        </p:nvSpPr>
        <p:spPr>
          <a:xfrm>
            <a:off x="1248652" y="2689373"/>
            <a:ext cx="1710153" cy="461665"/>
          </a:xfrm>
          <a:prstGeom prst="rect">
            <a:avLst/>
          </a:prstGeom>
        </p:spPr>
        <p:txBody>
          <a:bodyPr wrap="squar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what students will do during free time is just playing games and chatting using SNS in most cases or just sleeping as they said</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5D04DB88-BAD4-498A-86F0-1A97CE5EABB8}"/>
              </a:ext>
            </a:extLst>
          </p:cNvPr>
          <p:cNvSpPr/>
          <p:nvPr/>
        </p:nvSpPr>
        <p:spPr>
          <a:xfrm>
            <a:off x="1935063" y="2018886"/>
            <a:ext cx="1067921" cy="184666"/>
          </a:xfrm>
          <a:prstGeom prst="rect">
            <a:avLst/>
          </a:prstGeom>
        </p:spPr>
        <p:txBody>
          <a:bodyPr wrap="non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human is lazy in nature</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CFD21EAE-F307-4343-998A-0D87B14B6FBA}"/>
              </a:ext>
            </a:extLst>
          </p:cNvPr>
          <p:cNvSpPr/>
          <p:nvPr/>
        </p:nvSpPr>
        <p:spPr>
          <a:xfrm>
            <a:off x="666120" y="3360095"/>
            <a:ext cx="1635393" cy="184666"/>
          </a:xfrm>
          <a:prstGeom prst="rect">
            <a:avLst/>
          </a:prstGeom>
        </p:spPr>
        <p:txBody>
          <a:bodyPr wrap="squar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many students will not study at home</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71D0C221-3E3E-42CD-A60E-AD9ADA5A2811}"/>
              </a:ext>
            </a:extLst>
          </p:cNvPr>
          <p:cNvSpPr/>
          <p:nvPr/>
        </p:nvSpPr>
        <p:spPr>
          <a:xfrm>
            <a:off x="1935063" y="2120499"/>
            <a:ext cx="1484702" cy="184666"/>
          </a:xfrm>
          <a:prstGeom prst="rect">
            <a:avLst/>
          </a:prstGeom>
        </p:spPr>
        <p:txBody>
          <a:bodyPr wrap="non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Doing hard thing is usually difficult</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25A56979-E338-4EFE-B9C0-20A227448F39}"/>
              </a:ext>
            </a:extLst>
          </p:cNvPr>
          <p:cNvSpPr/>
          <p:nvPr/>
        </p:nvSpPr>
        <p:spPr>
          <a:xfrm>
            <a:off x="29202" y="2713764"/>
            <a:ext cx="1219450" cy="369332"/>
          </a:xfrm>
          <a:prstGeom prst="rect">
            <a:avLst/>
          </a:prstGeom>
        </p:spPr>
        <p:txBody>
          <a:bodyPr wrap="squar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some students maybe study what they want to learn</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656E3C20-96C4-4CB0-B94D-F90315531178}"/>
              </a:ext>
            </a:extLst>
          </p:cNvPr>
          <p:cNvSpPr/>
          <p:nvPr/>
        </p:nvSpPr>
        <p:spPr>
          <a:xfrm>
            <a:off x="519905" y="2193851"/>
            <a:ext cx="1522535"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 problem is for those kids who can’t study by themselves</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F0A978B6-E640-41B2-A635-8F6BAF48892D}"/>
              </a:ext>
            </a:extLst>
          </p:cNvPr>
          <p:cNvSpPr/>
          <p:nvPr/>
        </p:nvSpPr>
        <p:spPr>
          <a:xfrm>
            <a:off x="428176" y="1538171"/>
            <a:ext cx="1705994"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Imagine, elementary school students, they don’t know what study is important and how to do that</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id="{74E058FD-2338-499F-8132-84A5CBE581AB}"/>
              </a:ext>
            </a:extLst>
          </p:cNvPr>
          <p:cNvSpPr/>
          <p:nvPr/>
        </p:nvSpPr>
        <p:spPr>
          <a:xfrm>
            <a:off x="3327994" y="3236173"/>
            <a:ext cx="1964157"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Some of you may think homework is worthless</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971D4A10-F514-42A5-8ABA-7A5FC8D2D253}"/>
              </a:ext>
            </a:extLst>
          </p:cNvPr>
          <p:cNvSpPr/>
          <p:nvPr/>
        </p:nvSpPr>
        <p:spPr>
          <a:xfrm>
            <a:off x="2941225" y="2504509"/>
            <a:ext cx="1964157"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giving homework meaning giving the opportunity to study is much more meaningful than do nothing or doing addictive games</a:t>
            </a:r>
            <a:endParaRPr lang="ja-JP" altLang="en-US" sz="600" dirty="0">
              <a:solidFill>
                <a:srgbClr val="FF3399"/>
              </a:solidFill>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916BE7C2-C1BB-4140-92C9-FDB4EB971348}"/>
              </a:ext>
            </a:extLst>
          </p:cNvPr>
          <p:cNvCxnSpPr>
            <a:cxnSpLocks/>
            <a:stCxn id="30" idx="2"/>
            <a:endCxn id="29" idx="0"/>
          </p:cNvCxnSpPr>
          <p:nvPr/>
        </p:nvCxnSpPr>
        <p:spPr>
          <a:xfrm>
            <a:off x="3923304" y="2873841"/>
            <a:ext cx="386769" cy="362332"/>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D0016D88-39E4-4ED7-A958-530D6CF9C7AD}"/>
              </a:ext>
            </a:extLst>
          </p:cNvPr>
          <p:cNvSpPr txBox="1"/>
          <p:nvPr/>
        </p:nvSpPr>
        <p:spPr>
          <a:xfrm>
            <a:off x="6897115" y="6113932"/>
            <a:ext cx="2193833"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For example, I have extra class after school, so I do my homework at school during the brake time.</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1D409C27-E7BC-45C6-90DF-010C5167AE75}"/>
              </a:ext>
            </a:extLst>
          </p:cNvPr>
          <p:cNvSpPr txBox="1"/>
          <p:nvPr/>
        </p:nvSpPr>
        <p:spPr>
          <a:xfrm>
            <a:off x="6897115" y="6304407"/>
            <a:ext cx="2193833" cy="184666"/>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By doing like this, l get 8 hours' sleep every day.</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55" name="テキスト ボックス 54">
            <a:extLst>
              <a:ext uri="{FF2B5EF4-FFF2-40B4-BE49-F238E27FC236}">
                <a16:creationId xmlns:a16="http://schemas.microsoft.com/office/drawing/2014/main" id="{6607EB35-1C3D-4500-AF71-5A2A05E02A06}"/>
              </a:ext>
            </a:extLst>
          </p:cNvPr>
          <p:cNvSpPr txBox="1"/>
          <p:nvPr/>
        </p:nvSpPr>
        <p:spPr>
          <a:xfrm>
            <a:off x="6246937" y="4900781"/>
            <a:ext cx="1645388"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That means that homework doesn't affect our sleep time.</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cxnSp>
        <p:nvCxnSpPr>
          <p:cNvPr id="57" name="直線矢印コネクタ 56">
            <a:extLst>
              <a:ext uri="{FF2B5EF4-FFF2-40B4-BE49-F238E27FC236}">
                <a16:creationId xmlns:a16="http://schemas.microsoft.com/office/drawing/2014/main" id="{3D40FA68-ED98-4598-8654-42B2AACAF45A}"/>
              </a:ext>
            </a:extLst>
          </p:cNvPr>
          <p:cNvCxnSpPr>
            <a:cxnSpLocks/>
            <a:stCxn id="55" idx="1"/>
          </p:cNvCxnSpPr>
          <p:nvPr/>
        </p:nvCxnSpPr>
        <p:spPr>
          <a:xfrm flipH="1">
            <a:off x="5275733" y="5039281"/>
            <a:ext cx="971204" cy="374786"/>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9EA45697-893D-4F78-804D-BE50F28AB01E}"/>
              </a:ext>
            </a:extLst>
          </p:cNvPr>
          <p:cNvCxnSpPr>
            <a:cxnSpLocks/>
            <a:stCxn id="53" idx="0"/>
            <a:endCxn id="52" idx="2"/>
          </p:cNvCxnSpPr>
          <p:nvPr/>
        </p:nvCxnSpPr>
        <p:spPr>
          <a:xfrm flipH="1" flipV="1">
            <a:off x="7634137" y="4248890"/>
            <a:ext cx="359895" cy="1865042"/>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60" name="正方形/長方形 59">
            <a:extLst>
              <a:ext uri="{FF2B5EF4-FFF2-40B4-BE49-F238E27FC236}">
                <a16:creationId xmlns:a16="http://schemas.microsoft.com/office/drawing/2014/main" id="{61403CB9-DF81-4679-9F64-5192E994B75D}"/>
              </a:ext>
            </a:extLst>
          </p:cNvPr>
          <p:cNvSpPr/>
          <p:nvPr/>
        </p:nvSpPr>
        <p:spPr>
          <a:xfrm>
            <a:off x="3658062" y="1959607"/>
            <a:ext cx="2290600"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homework is a kind of review and feedback for students who have learned knowledge on the same day, to deepen their impression of knowledge</a:t>
            </a:r>
            <a:endParaRPr lang="ja-JP" altLang="en-US" sz="600" dirty="0">
              <a:solidFill>
                <a:srgbClr val="FF3399"/>
              </a:solidFill>
            </a:endParaRPr>
          </a:p>
        </p:txBody>
      </p:sp>
      <p:grpSp>
        <p:nvGrpSpPr>
          <p:cNvPr id="310" name="グループ化 309">
            <a:extLst>
              <a:ext uri="{FF2B5EF4-FFF2-40B4-BE49-F238E27FC236}">
                <a16:creationId xmlns:a16="http://schemas.microsoft.com/office/drawing/2014/main" id="{C8897C51-17EA-4400-9057-2392A35A8804}"/>
              </a:ext>
            </a:extLst>
          </p:cNvPr>
          <p:cNvGrpSpPr/>
          <p:nvPr/>
        </p:nvGrpSpPr>
        <p:grpSpPr>
          <a:xfrm>
            <a:off x="6135922" y="1623054"/>
            <a:ext cx="2197136" cy="504459"/>
            <a:chOff x="6160036" y="3005025"/>
            <a:chExt cx="2197136" cy="504459"/>
          </a:xfrm>
        </p:grpSpPr>
        <p:sp>
          <p:nvSpPr>
            <p:cNvPr id="51" name="テキスト ボックス 50">
              <a:extLst>
                <a:ext uri="{FF2B5EF4-FFF2-40B4-BE49-F238E27FC236}">
                  <a16:creationId xmlns:a16="http://schemas.microsoft.com/office/drawing/2014/main" id="{14DF6886-7BCD-4A50-8301-683BEF67AD14}"/>
                </a:ext>
              </a:extLst>
            </p:cNvPr>
            <p:cNvSpPr txBox="1"/>
            <p:nvPr/>
          </p:nvSpPr>
          <p:spPr>
            <a:xfrm>
              <a:off x="6160036" y="3005025"/>
              <a:ext cx="2185792"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their situation was like, they don't have enough free time because of their large amount of homework.</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B29ADC6D-0B0E-4B9A-9D2C-74E9984EBBD4}"/>
                </a:ext>
              </a:extLst>
            </p:cNvPr>
            <p:cNvSpPr/>
            <p:nvPr/>
          </p:nvSpPr>
          <p:spPr>
            <a:xfrm>
              <a:off x="6171380" y="3232485"/>
              <a:ext cx="2185792"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there are many students in many countries in the world whose homework is beyond their scope</a:t>
              </a:r>
              <a:endParaRPr lang="ja-JP" altLang="en-US" sz="600" dirty="0">
                <a:solidFill>
                  <a:srgbClr val="FF3399"/>
                </a:solidFill>
              </a:endParaRPr>
            </a:p>
          </p:txBody>
        </p:sp>
      </p:grpSp>
      <p:sp>
        <p:nvSpPr>
          <p:cNvPr id="62" name="正方形/長方形 61">
            <a:extLst>
              <a:ext uri="{FF2B5EF4-FFF2-40B4-BE49-F238E27FC236}">
                <a16:creationId xmlns:a16="http://schemas.microsoft.com/office/drawing/2014/main" id="{4306A713-C86F-4B6C-BCF6-D462079F4E19}"/>
              </a:ext>
            </a:extLst>
          </p:cNvPr>
          <p:cNvSpPr/>
          <p:nvPr/>
        </p:nvSpPr>
        <p:spPr>
          <a:xfrm>
            <a:off x="3950365" y="1403243"/>
            <a:ext cx="1705994"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students can enter their ideal university and learn knowledge is inseparable, </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63" name="正方形/長方形 62">
            <a:extLst>
              <a:ext uri="{FF2B5EF4-FFF2-40B4-BE49-F238E27FC236}">
                <a16:creationId xmlns:a16="http://schemas.microsoft.com/office/drawing/2014/main" id="{33125766-7096-4FA2-8459-7873E1D3586C}"/>
              </a:ext>
            </a:extLst>
          </p:cNvPr>
          <p:cNvSpPr/>
          <p:nvPr/>
        </p:nvSpPr>
        <p:spPr>
          <a:xfrm>
            <a:off x="6147266" y="2510938"/>
            <a:ext cx="2185792"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they don't have time to participate other activities</a:t>
            </a:r>
            <a:endParaRPr lang="ja-JP" altLang="en-US" sz="600" dirty="0">
              <a:solidFill>
                <a:srgbClr val="FF3399"/>
              </a:solidFill>
            </a:endParaRPr>
          </a:p>
        </p:txBody>
      </p:sp>
      <p:grpSp>
        <p:nvGrpSpPr>
          <p:cNvPr id="307" name="グループ化 306">
            <a:extLst>
              <a:ext uri="{FF2B5EF4-FFF2-40B4-BE49-F238E27FC236}">
                <a16:creationId xmlns:a16="http://schemas.microsoft.com/office/drawing/2014/main" id="{B16F9E78-4F65-4407-9F40-383F6F9479E1}"/>
              </a:ext>
            </a:extLst>
          </p:cNvPr>
          <p:cNvGrpSpPr/>
          <p:nvPr/>
        </p:nvGrpSpPr>
        <p:grpSpPr>
          <a:xfrm>
            <a:off x="6062014" y="3005586"/>
            <a:ext cx="2413571" cy="490523"/>
            <a:chOff x="5787374" y="2377200"/>
            <a:chExt cx="2413571" cy="490523"/>
          </a:xfrm>
        </p:grpSpPr>
        <p:sp>
          <p:nvSpPr>
            <p:cNvPr id="50" name="テキスト ボックス 49">
              <a:extLst>
                <a:ext uri="{FF2B5EF4-FFF2-40B4-BE49-F238E27FC236}">
                  <a16:creationId xmlns:a16="http://schemas.microsoft.com/office/drawing/2014/main" id="{6767AA5B-206E-4037-88DD-3985032567B1}"/>
                </a:ext>
              </a:extLst>
            </p:cNvPr>
            <p:cNvSpPr txBox="1"/>
            <p:nvPr/>
          </p:nvSpPr>
          <p:spPr>
            <a:xfrm>
              <a:off x="5793630" y="2590724"/>
              <a:ext cx="2407315"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we can get more free time just by reducing the amount of our homework.</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64" name="正方形/長方形 63">
              <a:extLst>
                <a:ext uri="{FF2B5EF4-FFF2-40B4-BE49-F238E27FC236}">
                  <a16:creationId xmlns:a16="http://schemas.microsoft.com/office/drawing/2014/main" id="{3E624C42-EB8E-4F45-AFAE-C9F71CB9F487}"/>
                </a:ext>
              </a:extLst>
            </p:cNvPr>
            <p:cNvSpPr/>
            <p:nvPr/>
          </p:nvSpPr>
          <p:spPr>
            <a:xfrm>
              <a:off x="5787374" y="2377200"/>
              <a:ext cx="2356297"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we can reduce the amount of homework properly and let students have more free time</a:t>
              </a:r>
              <a:endParaRPr lang="ja-JP" altLang="en-US" sz="600" dirty="0">
                <a:solidFill>
                  <a:srgbClr val="FF3399"/>
                </a:solidFill>
              </a:endParaRPr>
            </a:p>
          </p:txBody>
        </p:sp>
      </p:grpSp>
      <p:sp>
        <p:nvSpPr>
          <p:cNvPr id="71" name="正方形/長方形 70">
            <a:extLst>
              <a:ext uri="{FF2B5EF4-FFF2-40B4-BE49-F238E27FC236}">
                <a16:creationId xmlns:a16="http://schemas.microsoft.com/office/drawing/2014/main" id="{7CCF9716-63C7-45AA-87F5-48AC2B3FABEA}"/>
              </a:ext>
            </a:extLst>
          </p:cNvPr>
          <p:cNvSpPr/>
          <p:nvPr/>
        </p:nvSpPr>
        <p:spPr>
          <a:xfrm>
            <a:off x="123654" y="5393884"/>
            <a:ext cx="1289136" cy="461665"/>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What we learn at school is very significant and we often apply that knowledge to our favorite things to do</a:t>
            </a:r>
            <a:endParaRPr lang="ja-JP" altLang="en-US" sz="600" dirty="0">
              <a:solidFill>
                <a:srgbClr val="FF3399"/>
              </a:solidFill>
            </a:endParaRPr>
          </a:p>
        </p:txBody>
      </p:sp>
      <p:sp>
        <p:nvSpPr>
          <p:cNvPr id="73" name="正方形/長方形 72">
            <a:extLst>
              <a:ext uri="{FF2B5EF4-FFF2-40B4-BE49-F238E27FC236}">
                <a16:creationId xmlns:a16="http://schemas.microsoft.com/office/drawing/2014/main" id="{C49AEC5A-D3C3-4A57-AD2C-2CEF83317770}"/>
              </a:ext>
            </a:extLst>
          </p:cNvPr>
          <p:cNvSpPr/>
          <p:nvPr/>
        </p:nvSpPr>
        <p:spPr>
          <a:xfrm>
            <a:off x="6013392" y="4337850"/>
            <a:ext cx="925499" cy="461665"/>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It is true that we are very busy and homework is burden to us</a:t>
            </a:r>
            <a:endParaRPr lang="ja-JP" altLang="en-US" sz="600" dirty="0">
              <a:solidFill>
                <a:srgbClr val="FF3399"/>
              </a:solidFill>
            </a:endParaRPr>
          </a:p>
        </p:txBody>
      </p:sp>
      <p:sp>
        <p:nvSpPr>
          <p:cNvPr id="74" name="正方形/長方形 73">
            <a:extLst>
              <a:ext uri="{FF2B5EF4-FFF2-40B4-BE49-F238E27FC236}">
                <a16:creationId xmlns:a16="http://schemas.microsoft.com/office/drawing/2014/main" id="{355102A1-145F-4AA1-8FEE-7B0385C67FEE}"/>
              </a:ext>
            </a:extLst>
          </p:cNvPr>
          <p:cNvSpPr/>
          <p:nvPr/>
        </p:nvSpPr>
        <p:spPr>
          <a:xfrm>
            <a:off x="7297237" y="5157633"/>
            <a:ext cx="1799700"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having a different viewpoint it is a chance to acquire the way of time management</a:t>
            </a:r>
            <a:endParaRPr lang="ja-JP" altLang="en-US" sz="600" dirty="0">
              <a:solidFill>
                <a:srgbClr val="FF3399"/>
              </a:solidFill>
            </a:endParaRPr>
          </a:p>
        </p:txBody>
      </p:sp>
      <p:sp>
        <p:nvSpPr>
          <p:cNvPr id="77" name="正方形/長方形 76">
            <a:extLst>
              <a:ext uri="{FF2B5EF4-FFF2-40B4-BE49-F238E27FC236}">
                <a16:creationId xmlns:a16="http://schemas.microsoft.com/office/drawing/2014/main" id="{60293292-9779-4025-AFAA-DD0D0DA6042E}"/>
              </a:ext>
            </a:extLst>
          </p:cNvPr>
          <p:cNvSpPr/>
          <p:nvPr/>
        </p:nvSpPr>
        <p:spPr>
          <a:xfrm>
            <a:off x="65402" y="6601909"/>
            <a:ext cx="2188597"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making a habit of studying at home is also important</a:t>
            </a:r>
            <a:endParaRPr lang="ja-JP" altLang="en-US" sz="600" dirty="0">
              <a:solidFill>
                <a:srgbClr val="FF3399"/>
              </a:solidFill>
            </a:endParaRPr>
          </a:p>
        </p:txBody>
      </p:sp>
      <p:sp>
        <p:nvSpPr>
          <p:cNvPr id="78" name="正方形/長方形 77">
            <a:extLst>
              <a:ext uri="{FF2B5EF4-FFF2-40B4-BE49-F238E27FC236}">
                <a16:creationId xmlns:a16="http://schemas.microsoft.com/office/drawing/2014/main" id="{64CA51A1-DDFB-4489-8AAB-2A019A139CF5}"/>
              </a:ext>
            </a:extLst>
          </p:cNvPr>
          <p:cNvSpPr/>
          <p:nvPr/>
        </p:nvSpPr>
        <p:spPr>
          <a:xfrm>
            <a:off x="1937522" y="6136639"/>
            <a:ext cx="1482243"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such activities are important and enrich their life</a:t>
            </a:r>
            <a:endParaRPr lang="ja-JP" altLang="en-US" sz="600" dirty="0">
              <a:solidFill>
                <a:srgbClr val="FF3399"/>
              </a:solidFill>
            </a:endParaRPr>
          </a:p>
        </p:txBody>
      </p:sp>
      <p:sp>
        <p:nvSpPr>
          <p:cNvPr id="79" name="正方形/長方形 78">
            <a:extLst>
              <a:ext uri="{FF2B5EF4-FFF2-40B4-BE49-F238E27FC236}">
                <a16:creationId xmlns:a16="http://schemas.microsoft.com/office/drawing/2014/main" id="{3B50F282-DA42-4E0B-9C3E-5088496C2B1E}"/>
              </a:ext>
            </a:extLst>
          </p:cNvPr>
          <p:cNvSpPr/>
          <p:nvPr/>
        </p:nvSpPr>
        <p:spPr>
          <a:xfrm>
            <a:off x="1436072" y="5393884"/>
            <a:ext cx="1289136"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they may not always </a:t>
            </a:r>
            <a:r>
              <a:rPr lang="en-US" altLang="ja-JP" sz="600" dirty="0" err="1">
                <a:solidFill>
                  <a:srgbClr val="FF3399"/>
                </a:solidFill>
                <a:latin typeface="Meiryo UI" panose="020B0604030504040204" pitchFamily="50" charset="-128"/>
                <a:ea typeface="Meiryo UI" panose="020B0604030504040204" pitchFamily="50" charset="-128"/>
              </a:rPr>
              <a:t>aquire</a:t>
            </a:r>
            <a:r>
              <a:rPr lang="en-US" altLang="ja-JP" sz="600" dirty="0">
                <a:solidFill>
                  <a:srgbClr val="FF3399"/>
                </a:solidFill>
                <a:latin typeface="Meiryo UI" panose="020B0604030504040204" pitchFamily="50" charset="-128"/>
                <a:ea typeface="Meiryo UI" panose="020B0604030504040204" pitchFamily="50" charset="-128"/>
              </a:rPr>
              <a:t> something useful in their life from such activities</a:t>
            </a:r>
            <a:endParaRPr lang="ja-JP" altLang="en-US" sz="600" dirty="0">
              <a:solidFill>
                <a:srgbClr val="FF3399"/>
              </a:solidFill>
            </a:endParaRPr>
          </a:p>
        </p:txBody>
      </p:sp>
      <p:sp>
        <p:nvSpPr>
          <p:cNvPr id="28" name="正方形/長方形 27">
            <a:extLst>
              <a:ext uri="{FF2B5EF4-FFF2-40B4-BE49-F238E27FC236}">
                <a16:creationId xmlns:a16="http://schemas.microsoft.com/office/drawing/2014/main" id="{55F8E296-47E6-4BF4-928F-45F90A0C4C09}"/>
              </a:ext>
            </a:extLst>
          </p:cNvPr>
          <p:cNvSpPr/>
          <p:nvPr/>
        </p:nvSpPr>
        <p:spPr>
          <a:xfrm>
            <a:off x="330140" y="3858014"/>
            <a:ext cx="2306734"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some instructions such as homework is very important</a:t>
            </a:r>
            <a:endParaRPr lang="ja-JP" altLang="en-US" sz="600" dirty="0">
              <a:solidFill>
                <a:srgbClr val="FF3399"/>
              </a:solidFill>
              <a:latin typeface="Meiryo UI" panose="020B0604030504040204" pitchFamily="50" charset="-128"/>
              <a:ea typeface="Meiryo UI" panose="020B0604030504040204" pitchFamily="50" charset="-128"/>
            </a:endParaRPr>
          </a:p>
        </p:txBody>
      </p:sp>
      <p:grpSp>
        <p:nvGrpSpPr>
          <p:cNvPr id="416" name="グループ化 415">
            <a:extLst>
              <a:ext uri="{FF2B5EF4-FFF2-40B4-BE49-F238E27FC236}">
                <a16:creationId xmlns:a16="http://schemas.microsoft.com/office/drawing/2014/main" id="{BE6C22F9-35A3-4AA8-9042-409B245A411A}"/>
              </a:ext>
            </a:extLst>
          </p:cNvPr>
          <p:cNvGrpSpPr/>
          <p:nvPr/>
        </p:nvGrpSpPr>
        <p:grpSpPr>
          <a:xfrm>
            <a:off x="289920" y="4350301"/>
            <a:ext cx="2425642" cy="491169"/>
            <a:chOff x="289920" y="4350301"/>
            <a:chExt cx="2425642" cy="491169"/>
          </a:xfrm>
        </p:grpSpPr>
        <p:sp>
          <p:nvSpPr>
            <p:cNvPr id="70" name="正方形/長方形 69">
              <a:extLst>
                <a:ext uri="{FF2B5EF4-FFF2-40B4-BE49-F238E27FC236}">
                  <a16:creationId xmlns:a16="http://schemas.microsoft.com/office/drawing/2014/main" id="{F5DB0ED8-9C7E-4999-8F55-BF0BE16F7DCD}"/>
                </a:ext>
              </a:extLst>
            </p:cNvPr>
            <p:cNvSpPr/>
            <p:nvPr/>
          </p:nvSpPr>
          <p:spPr>
            <a:xfrm>
              <a:off x="292994" y="4350301"/>
              <a:ext cx="1976359"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 most important work for students is study</a:t>
              </a:r>
              <a:endParaRPr lang="ja-JP" altLang="en-US" sz="600" dirty="0">
                <a:solidFill>
                  <a:srgbClr val="FF3399"/>
                </a:solidFill>
              </a:endParaRPr>
            </a:p>
          </p:txBody>
        </p:sp>
        <p:sp>
          <p:nvSpPr>
            <p:cNvPr id="80" name="正方形/長方形 79">
              <a:extLst>
                <a:ext uri="{FF2B5EF4-FFF2-40B4-BE49-F238E27FC236}">
                  <a16:creationId xmlns:a16="http://schemas.microsoft.com/office/drawing/2014/main" id="{CF6FC870-4CF8-4284-A23B-10F07194A691}"/>
                </a:ext>
              </a:extLst>
            </p:cNvPr>
            <p:cNvSpPr/>
            <p:nvPr/>
          </p:nvSpPr>
          <p:spPr>
            <a:xfrm>
              <a:off x="289920" y="4472138"/>
              <a:ext cx="2425642"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If what they really want to do is such a "less useful activity", they should do it current free time, for example after finishing their homework. </a:t>
              </a:r>
              <a:endParaRPr lang="ja-JP" altLang="en-US" sz="600" dirty="0">
                <a:solidFill>
                  <a:srgbClr val="FF3399"/>
                </a:solidFill>
              </a:endParaRPr>
            </a:p>
          </p:txBody>
        </p:sp>
      </p:grpSp>
      <p:sp>
        <p:nvSpPr>
          <p:cNvPr id="81" name="正方形/長方形 80">
            <a:extLst>
              <a:ext uri="{FF2B5EF4-FFF2-40B4-BE49-F238E27FC236}">
                <a16:creationId xmlns:a16="http://schemas.microsoft.com/office/drawing/2014/main" id="{6B5CA052-4F18-4C0C-B443-1FEB022C06B5}"/>
              </a:ext>
            </a:extLst>
          </p:cNvPr>
          <p:cNvSpPr/>
          <p:nvPr/>
        </p:nvSpPr>
        <p:spPr>
          <a:xfrm>
            <a:off x="6135922" y="5551650"/>
            <a:ext cx="2130752"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being aware that "when they finish </a:t>
            </a:r>
            <a:r>
              <a:rPr lang="en-US" altLang="ja-JP" sz="600" dirty="0" err="1">
                <a:solidFill>
                  <a:srgbClr val="FF3399"/>
                </a:solidFill>
                <a:latin typeface="Meiryo UI" panose="020B0604030504040204" pitchFamily="50" charset="-128"/>
                <a:ea typeface="Meiryo UI" panose="020B0604030504040204" pitchFamily="50" charset="-128"/>
              </a:rPr>
              <a:t>thier</a:t>
            </a:r>
            <a:r>
              <a:rPr lang="en-US" altLang="ja-JP" sz="600" dirty="0">
                <a:solidFill>
                  <a:srgbClr val="FF3399"/>
                </a:solidFill>
                <a:latin typeface="Meiryo UI" panose="020B0604030504040204" pitchFamily="50" charset="-128"/>
                <a:ea typeface="Meiryo UI" panose="020B0604030504040204" pitchFamily="50" charset="-128"/>
              </a:rPr>
              <a:t> homework, they can do what they want to do", they can concentrate on their homework to finish it quickly</a:t>
            </a:r>
            <a:endParaRPr lang="ja-JP" altLang="en-US" sz="600" dirty="0">
              <a:solidFill>
                <a:srgbClr val="FF3399"/>
              </a:solidFill>
            </a:endParaRPr>
          </a:p>
        </p:txBody>
      </p:sp>
      <p:grpSp>
        <p:nvGrpSpPr>
          <p:cNvPr id="501" name="グループ化 500">
            <a:extLst>
              <a:ext uri="{FF2B5EF4-FFF2-40B4-BE49-F238E27FC236}">
                <a16:creationId xmlns:a16="http://schemas.microsoft.com/office/drawing/2014/main" id="{EED61D2D-067F-4B35-BE75-39CC7FBEB216}"/>
              </a:ext>
            </a:extLst>
          </p:cNvPr>
          <p:cNvGrpSpPr/>
          <p:nvPr/>
        </p:nvGrpSpPr>
        <p:grpSpPr>
          <a:xfrm>
            <a:off x="6760637" y="3699117"/>
            <a:ext cx="1848583" cy="549773"/>
            <a:chOff x="6470929" y="4093930"/>
            <a:chExt cx="1848583" cy="549773"/>
          </a:xfrm>
        </p:grpSpPr>
        <p:sp>
          <p:nvSpPr>
            <p:cNvPr id="52" name="テキスト ボックス 51">
              <a:extLst>
                <a:ext uri="{FF2B5EF4-FFF2-40B4-BE49-F238E27FC236}">
                  <a16:creationId xmlns:a16="http://schemas.microsoft.com/office/drawing/2014/main" id="{D6ADFBEA-F5C6-47CE-91FD-80EAF9404BE5}"/>
                </a:ext>
              </a:extLst>
            </p:cNvPr>
            <p:cNvSpPr txBox="1"/>
            <p:nvPr/>
          </p:nvSpPr>
          <p:spPr>
            <a:xfrm>
              <a:off x="6470929" y="4366704"/>
              <a:ext cx="1746999"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Even if we have a lot of homework, we can make time by doing it efficiently.</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B52470F5-DEC1-4F18-9EFC-C0B7AB37DA33}"/>
                </a:ext>
              </a:extLst>
            </p:cNvPr>
            <p:cNvSpPr/>
            <p:nvPr/>
          </p:nvSpPr>
          <p:spPr>
            <a:xfrm>
              <a:off x="6470929" y="4093930"/>
              <a:ext cx="1848583" cy="184666"/>
            </a:xfrm>
            <a:prstGeom prst="rect">
              <a:avLst/>
            </a:prstGeom>
          </p:spPr>
          <p:txBody>
            <a:bodyPr wrap="none">
              <a:spAutoFit/>
            </a:bodyPr>
            <a:lstStyle/>
            <a:p>
              <a:r>
                <a:rPr lang="en-US" altLang="ja-JP" sz="600" dirty="0">
                  <a:solidFill>
                    <a:srgbClr val="FF3399"/>
                  </a:solidFill>
                  <a:latin typeface="Meiryo UI" panose="020B0604030504040204" pitchFamily="50" charset="-128"/>
                  <a:ea typeface="Meiryo UI" panose="020B0604030504040204" pitchFamily="50" charset="-128"/>
                </a:rPr>
                <a:t>We should make use of small pocket of time</a:t>
              </a:r>
              <a:endParaRPr lang="ja-JP" altLang="en-US" sz="600" dirty="0">
                <a:solidFill>
                  <a:srgbClr val="FF3399"/>
                </a:solidFill>
              </a:endParaRPr>
            </a:p>
          </p:txBody>
        </p:sp>
        <p:sp>
          <p:nvSpPr>
            <p:cNvPr id="82" name="正方形/長方形 81">
              <a:extLst>
                <a:ext uri="{FF2B5EF4-FFF2-40B4-BE49-F238E27FC236}">
                  <a16:creationId xmlns:a16="http://schemas.microsoft.com/office/drawing/2014/main" id="{47485B22-6DEB-4627-BF00-99B763D4CC60}"/>
                </a:ext>
              </a:extLst>
            </p:cNvPr>
            <p:cNvSpPr/>
            <p:nvPr/>
          </p:nvSpPr>
          <p:spPr>
            <a:xfrm>
              <a:off x="6473268" y="4230785"/>
              <a:ext cx="1120820" cy="184666"/>
            </a:xfrm>
            <a:prstGeom prst="rect">
              <a:avLst/>
            </a:prstGeom>
          </p:spPr>
          <p:txBody>
            <a:bodyPr wrap="none">
              <a:spAutoFit/>
            </a:bodyPr>
            <a:lstStyle/>
            <a:p>
              <a:r>
                <a:rPr lang="en-US" altLang="ja-JP" sz="600" dirty="0">
                  <a:solidFill>
                    <a:srgbClr val="FF3399"/>
                  </a:solidFill>
                  <a:latin typeface="Meiryo UI" panose="020B0604030504040204" pitchFamily="50" charset="-128"/>
                  <a:ea typeface="Meiryo UI" panose="020B0604030504040204" pitchFamily="50" charset="-128"/>
                </a:rPr>
                <a:t>they can study efficiently</a:t>
              </a:r>
              <a:endParaRPr lang="ja-JP" altLang="en-US" sz="600" dirty="0">
                <a:solidFill>
                  <a:srgbClr val="FF3399"/>
                </a:solidFill>
              </a:endParaRPr>
            </a:p>
          </p:txBody>
        </p:sp>
      </p:grpSp>
      <p:cxnSp>
        <p:nvCxnSpPr>
          <p:cNvPr id="109" name="直線矢印コネクタ 108">
            <a:extLst>
              <a:ext uri="{FF2B5EF4-FFF2-40B4-BE49-F238E27FC236}">
                <a16:creationId xmlns:a16="http://schemas.microsoft.com/office/drawing/2014/main" id="{9799D634-E822-4D59-83B1-72A4E944120C}"/>
              </a:ext>
            </a:extLst>
          </p:cNvPr>
          <p:cNvCxnSpPr>
            <a:cxnSpLocks/>
            <a:stCxn id="80" idx="3"/>
          </p:cNvCxnSpPr>
          <p:nvPr/>
        </p:nvCxnSpPr>
        <p:spPr>
          <a:xfrm>
            <a:off x="2715562" y="4656804"/>
            <a:ext cx="1170095" cy="78459"/>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237" name="直線矢印コネクタ 236">
            <a:extLst>
              <a:ext uri="{FF2B5EF4-FFF2-40B4-BE49-F238E27FC236}">
                <a16:creationId xmlns:a16="http://schemas.microsoft.com/office/drawing/2014/main" id="{5D9F65F5-3B71-4BEE-A66B-F5438D0DC074}"/>
              </a:ext>
            </a:extLst>
          </p:cNvPr>
          <p:cNvCxnSpPr>
            <a:cxnSpLocks/>
            <a:stCxn id="64" idx="1"/>
          </p:cNvCxnSpPr>
          <p:nvPr/>
        </p:nvCxnSpPr>
        <p:spPr>
          <a:xfrm flipH="1">
            <a:off x="4317183" y="3144086"/>
            <a:ext cx="1744831" cy="1020866"/>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250" name="直線矢印コネクタ 249">
            <a:extLst>
              <a:ext uri="{FF2B5EF4-FFF2-40B4-BE49-F238E27FC236}">
                <a16:creationId xmlns:a16="http://schemas.microsoft.com/office/drawing/2014/main" id="{4D4CDFB1-4B9E-4DCA-9C84-5F85F2E5E5B5}"/>
              </a:ext>
            </a:extLst>
          </p:cNvPr>
          <p:cNvCxnSpPr>
            <a:cxnSpLocks/>
            <a:stCxn id="29" idx="2"/>
            <a:endCxn id="5" idx="0"/>
          </p:cNvCxnSpPr>
          <p:nvPr/>
        </p:nvCxnSpPr>
        <p:spPr>
          <a:xfrm>
            <a:off x="4310073" y="3420839"/>
            <a:ext cx="995" cy="40205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0" name="直線矢印コネクタ 279">
            <a:extLst>
              <a:ext uri="{FF2B5EF4-FFF2-40B4-BE49-F238E27FC236}">
                <a16:creationId xmlns:a16="http://schemas.microsoft.com/office/drawing/2014/main" id="{6F279679-D8BE-46FD-9C2F-50DC6C4EED65}"/>
              </a:ext>
            </a:extLst>
          </p:cNvPr>
          <p:cNvCxnSpPr>
            <a:cxnSpLocks/>
            <a:stCxn id="52" idx="2"/>
            <a:endCxn id="55" idx="0"/>
          </p:cNvCxnSpPr>
          <p:nvPr/>
        </p:nvCxnSpPr>
        <p:spPr>
          <a:xfrm flipH="1">
            <a:off x="7069631" y="4248890"/>
            <a:ext cx="564506" cy="651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1" name="直線矢印コネクタ 290">
            <a:extLst>
              <a:ext uri="{FF2B5EF4-FFF2-40B4-BE49-F238E27FC236}">
                <a16:creationId xmlns:a16="http://schemas.microsoft.com/office/drawing/2014/main" id="{93CB8E37-32A4-46C0-A5AA-76E1A6D34CF7}"/>
              </a:ext>
            </a:extLst>
          </p:cNvPr>
          <p:cNvCxnSpPr>
            <a:cxnSpLocks/>
            <a:stCxn id="74" idx="0"/>
            <a:endCxn id="52" idx="2"/>
          </p:cNvCxnSpPr>
          <p:nvPr/>
        </p:nvCxnSpPr>
        <p:spPr>
          <a:xfrm flipH="1" flipV="1">
            <a:off x="7634137" y="4248890"/>
            <a:ext cx="562950" cy="908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4" name="直線矢印コネクタ 293">
            <a:extLst>
              <a:ext uri="{FF2B5EF4-FFF2-40B4-BE49-F238E27FC236}">
                <a16:creationId xmlns:a16="http://schemas.microsoft.com/office/drawing/2014/main" id="{779419DB-26F3-49C5-8C3C-B184BC6AFB9A}"/>
              </a:ext>
            </a:extLst>
          </p:cNvPr>
          <p:cNvCxnSpPr>
            <a:cxnSpLocks/>
            <a:stCxn id="81" idx="0"/>
            <a:endCxn id="52" idx="2"/>
          </p:cNvCxnSpPr>
          <p:nvPr/>
        </p:nvCxnSpPr>
        <p:spPr>
          <a:xfrm flipV="1">
            <a:off x="7201298" y="4248890"/>
            <a:ext cx="432839" cy="130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3" name="直線矢印コネクタ 302">
            <a:extLst>
              <a:ext uri="{FF2B5EF4-FFF2-40B4-BE49-F238E27FC236}">
                <a16:creationId xmlns:a16="http://schemas.microsoft.com/office/drawing/2014/main" id="{219E1EE7-7360-4FED-AA4C-D47E98237813}"/>
              </a:ext>
            </a:extLst>
          </p:cNvPr>
          <p:cNvCxnSpPr>
            <a:cxnSpLocks/>
            <a:stCxn id="82" idx="1"/>
          </p:cNvCxnSpPr>
          <p:nvPr/>
        </p:nvCxnSpPr>
        <p:spPr>
          <a:xfrm flipH="1">
            <a:off x="4317323" y="3928305"/>
            <a:ext cx="2445653" cy="248145"/>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319" name="直線矢印コネクタ 318">
            <a:extLst>
              <a:ext uri="{FF2B5EF4-FFF2-40B4-BE49-F238E27FC236}">
                <a16:creationId xmlns:a16="http://schemas.microsoft.com/office/drawing/2014/main" id="{64E288D0-B7DB-40FE-9CE0-5F3FD973FD78}"/>
              </a:ext>
            </a:extLst>
          </p:cNvPr>
          <p:cNvCxnSpPr>
            <a:cxnSpLocks/>
            <a:stCxn id="62" idx="2"/>
            <a:endCxn id="60" idx="0"/>
          </p:cNvCxnSpPr>
          <p:nvPr/>
        </p:nvCxnSpPr>
        <p:spPr>
          <a:xfrm>
            <a:off x="4803362" y="1680242"/>
            <a:ext cx="0" cy="279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4" name="直線矢印コネクタ 323">
            <a:extLst>
              <a:ext uri="{FF2B5EF4-FFF2-40B4-BE49-F238E27FC236}">
                <a16:creationId xmlns:a16="http://schemas.microsoft.com/office/drawing/2014/main" id="{0EB04738-0989-4248-A985-499FC41CAD37}"/>
              </a:ext>
            </a:extLst>
          </p:cNvPr>
          <p:cNvCxnSpPr>
            <a:cxnSpLocks/>
            <a:stCxn id="60" idx="2"/>
            <a:endCxn id="29" idx="0"/>
          </p:cNvCxnSpPr>
          <p:nvPr/>
        </p:nvCxnSpPr>
        <p:spPr>
          <a:xfrm flipH="1">
            <a:off x="4310073" y="2328939"/>
            <a:ext cx="493289" cy="907234"/>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348" name="直線矢印コネクタ 347">
            <a:extLst>
              <a:ext uri="{FF2B5EF4-FFF2-40B4-BE49-F238E27FC236}">
                <a16:creationId xmlns:a16="http://schemas.microsoft.com/office/drawing/2014/main" id="{A4CE0F74-3576-4B0D-A9BB-EDD510822101}"/>
              </a:ext>
            </a:extLst>
          </p:cNvPr>
          <p:cNvCxnSpPr>
            <a:cxnSpLocks/>
            <a:stCxn id="79" idx="3"/>
          </p:cNvCxnSpPr>
          <p:nvPr/>
        </p:nvCxnSpPr>
        <p:spPr>
          <a:xfrm>
            <a:off x="2725208" y="5578550"/>
            <a:ext cx="328893" cy="54807"/>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361" name="直線矢印コネクタ 360">
            <a:extLst>
              <a:ext uri="{FF2B5EF4-FFF2-40B4-BE49-F238E27FC236}">
                <a16:creationId xmlns:a16="http://schemas.microsoft.com/office/drawing/2014/main" id="{8CDB40F5-93A4-44A0-81B2-73F69204D889}"/>
              </a:ext>
            </a:extLst>
          </p:cNvPr>
          <p:cNvCxnSpPr>
            <a:cxnSpLocks/>
            <a:stCxn id="78" idx="0"/>
            <a:endCxn id="14" idx="2"/>
          </p:cNvCxnSpPr>
          <p:nvPr/>
        </p:nvCxnSpPr>
        <p:spPr>
          <a:xfrm flipV="1">
            <a:off x="2678644" y="5156304"/>
            <a:ext cx="741121" cy="980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7" name="直線矢印コネクタ 376">
            <a:extLst>
              <a:ext uri="{FF2B5EF4-FFF2-40B4-BE49-F238E27FC236}">
                <a16:creationId xmlns:a16="http://schemas.microsoft.com/office/drawing/2014/main" id="{389893B9-6BB5-442C-A550-AC982693ADAC}"/>
              </a:ext>
            </a:extLst>
          </p:cNvPr>
          <p:cNvCxnSpPr>
            <a:cxnSpLocks/>
            <a:stCxn id="79" idx="0"/>
            <a:endCxn id="80" idx="2"/>
          </p:cNvCxnSpPr>
          <p:nvPr/>
        </p:nvCxnSpPr>
        <p:spPr>
          <a:xfrm flipH="1" flipV="1">
            <a:off x="1502741" y="4841470"/>
            <a:ext cx="577899" cy="552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0" name="直線矢印コネクタ 379">
            <a:extLst>
              <a:ext uri="{FF2B5EF4-FFF2-40B4-BE49-F238E27FC236}">
                <a16:creationId xmlns:a16="http://schemas.microsoft.com/office/drawing/2014/main" id="{979DE045-3346-43CE-9D4D-5A0091A4BFD3}"/>
              </a:ext>
            </a:extLst>
          </p:cNvPr>
          <p:cNvCxnSpPr>
            <a:cxnSpLocks/>
            <a:stCxn id="71" idx="0"/>
            <a:endCxn id="80" idx="2"/>
          </p:cNvCxnSpPr>
          <p:nvPr/>
        </p:nvCxnSpPr>
        <p:spPr>
          <a:xfrm flipV="1">
            <a:off x="768222" y="4841470"/>
            <a:ext cx="734519" cy="552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1" name="直線矢印コネクタ 400">
            <a:extLst>
              <a:ext uri="{FF2B5EF4-FFF2-40B4-BE49-F238E27FC236}">
                <a16:creationId xmlns:a16="http://schemas.microsoft.com/office/drawing/2014/main" id="{C3661116-7B15-4BF8-B6CA-910792E3632E}"/>
              </a:ext>
            </a:extLst>
          </p:cNvPr>
          <p:cNvCxnSpPr>
            <a:cxnSpLocks/>
            <a:stCxn id="21" idx="2"/>
          </p:cNvCxnSpPr>
          <p:nvPr/>
        </p:nvCxnSpPr>
        <p:spPr>
          <a:xfrm>
            <a:off x="2103729" y="3151038"/>
            <a:ext cx="2213594" cy="1020651"/>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417" name="直線矢印コネクタ 416">
            <a:extLst>
              <a:ext uri="{FF2B5EF4-FFF2-40B4-BE49-F238E27FC236}">
                <a16:creationId xmlns:a16="http://schemas.microsoft.com/office/drawing/2014/main" id="{CD6BBF49-DC0B-4068-88BE-C5BB25298D63}"/>
              </a:ext>
            </a:extLst>
          </p:cNvPr>
          <p:cNvCxnSpPr>
            <a:cxnSpLocks/>
            <a:stCxn id="23" idx="2"/>
            <a:endCxn id="28" idx="0"/>
          </p:cNvCxnSpPr>
          <p:nvPr/>
        </p:nvCxnSpPr>
        <p:spPr>
          <a:xfrm flipH="1">
            <a:off x="1483507" y="3544761"/>
            <a:ext cx="310" cy="313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1" name="直線矢印コネクタ 420">
            <a:extLst>
              <a:ext uri="{FF2B5EF4-FFF2-40B4-BE49-F238E27FC236}">
                <a16:creationId xmlns:a16="http://schemas.microsoft.com/office/drawing/2014/main" id="{D24CADC0-7DA5-4263-8781-117F2C757B0C}"/>
              </a:ext>
            </a:extLst>
          </p:cNvPr>
          <p:cNvCxnSpPr>
            <a:cxnSpLocks/>
            <a:stCxn id="21" idx="2"/>
            <a:endCxn id="23" idx="0"/>
          </p:cNvCxnSpPr>
          <p:nvPr/>
        </p:nvCxnSpPr>
        <p:spPr>
          <a:xfrm flipH="1">
            <a:off x="1483817" y="3151038"/>
            <a:ext cx="619912" cy="209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6" name="直線矢印コネクタ 425">
            <a:extLst>
              <a:ext uri="{FF2B5EF4-FFF2-40B4-BE49-F238E27FC236}">
                <a16:creationId xmlns:a16="http://schemas.microsoft.com/office/drawing/2014/main" id="{81CFEAAC-17CD-46C8-B9B6-8C38781A1F99}"/>
              </a:ext>
            </a:extLst>
          </p:cNvPr>
          <p:cNvCxnSpPr>
            <a:cxnSpLocks/>
            <a:stCxn id="70" idx="0"/>
            <a:endCxn id="28" idx="2"/>
          </p:cNvCxnSpPr>
          <p:nvPr/>
        </p:nvCxnSpPr>
        <p:spPr>
          <a:xfrm flipV="1">
            <a:off x="1281174" y="4042680"/>
            <a:ext cx="202333" cy="30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1" name="直線矢印コネクタ 470">
            <a:extLst>
              <a:ext uri="{FF2B5EF4-FFF2-40B4-BE49-F238E27FC236}">
                <a16:creationId xmlns:a16="http://schemas.microsoft.com/office/drawing/2014/main" id="{20BEEC87-6259-4974-9158-46E36B80761E}"/>
              </a:ext>
            </a:extLst>
          </p:cNvPr>
          <p:cNvCxnSpPr>
            <a:cxnSpLocks/>
          </p:cNvCxnSpPr>
          <p:nvPr/>
        </p:nvCxnSpPr>
        <p:spPr>
          <a:xfrm>
            <a:off x="591297" y="3083096"/>
            <a:ext cx="844890" cy="276999"/>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480" name="直線矢印コネクタ 479">
            <a:extLst>
              <a:ext uri="{FF2B5EF4-FFF2-40B4-BE49-F238E27FC236}">
                <a16:creationId xmlns:a16="http://schemas.microsoft.com/office/drawing/2014/main" id="{24C9A72A-75CF-42F9-9AAC-D0F547567FAC}"/>
              </a:ext>
            </a:extLst>
          </p:cNvPr>
          <p:cNvCxnSpPr>
            <a:cxnSpLocks/>
            <a:stCxn id="26" idx="2"/>
          </p:cNvCxnSpPr>
          <p:nvPr/>
        </p:nvCxnSpPr>
        <p:spPr>
          <a:xfrm flipH="1">
            <a:off x="1044743" y="2470850"/>
            <a:ext cx="236430" cy="744389"/>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484" name="直線矢印コネクタ 483">
            <a:extLst>
              <a:ext uri="{FF2B5EF4-FFF2-40B4-BE49-F238E27FC236}">
                <a16:creationId xmlns:a16="http://schemas.microsoft.com/office/drawing/2014/main" id="{3F8E7077-313D-4C99-8D00-03DA9F4D43EB}"/>
              </a:ext>
            </a:extLst>
          </p:cNvPr>
          <p:cNvCxnSpPr>
            <a:cxnSpLocks/>
            <a:stCxn id="27" idx="2"/>
            <a:endCxn id="26" idx="0"/>
          </p:cNvCxnSpPr>
          <p:nvPr/>
        </p:nvCxnSpPr>
        <p:spPr>
          <a:xfrm>
            <a:off x="1281173" y="1907503"/>
            <a:ext cx="0" cy="286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8" name="直線矢印コネクタ 487">
            <a:extLst>
              <a:ext uri="{FF2B5EF4-FFF2-40B4-BE49-F238E27FC236}">
                <a16:creationId xmlns:a16="http://schemas.microsoft.com/office/drawing/2014/main" id="{5100DC97-D57F-42A9-853A-F86D5E77ED08}"/>
              </a:ext>
            </a:extLst>
          </p:cNvPr>
          <p:cNvCxnSpPr>
            <a:cxnSpLocks/>
            <a:stCxn id="30" idx="2"/>
            <a:endCxn id="28" idx="0"/>
          </p:cNvCxnSpPr>
          <p:nvPr/>
        </p:nvCxnSpPr>
        <p:spPr>
          <a:xfrm flipH="1">
            <a:off x="1483507" y="2873841"/>
            <a:ext cx="2439797" cy="984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2" name="直線矢印コネクタ 491">
            <a:extLst>
              <a:ext uri="{FF2B5EF4-FFF2-40B4-BE49-F238E27FC236}">
                <a16:creationId xmlns:a16="http://schemas.microsoft.com/office/drawing/2014/main" id="{DCF09B6D-5371-4356-A754-5298E387D364}"/>
              </a:ext>
            </a:extLst>
          </p:cNvPr>
          <p:cNvCxnSpPr>
            <a:cxnSpLocks/>
            <a:stCxn id="73" idx="1"/>
            <a:endCxn id="6" idx="3"/>
          </p:cNvCxnSpPr>
          <p:nvPr/>
        </p:nvCxnSpPr>
        <p:spPr>
          <a:xfrm flipH="1" flipV="1">
            <a:off x="5399339" y="4448349"/>
            <a:ext cx="614053" cy="120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8" name="直線矢印コネクタ 497">
            <a:extLst>
              <a:ext uri="{FF2B5EF4-FFF2-40B4-BE49-F238E27FC236}">
                <a16:creationId xmlns:a16="http://schemas.microsoft.com/office/drawing/2014/main" id="{04AD1D65-6B6B-45EB-A104-D68ED09565F3}"/>
              </a:ext>
            </a:extLst>
          </p:cNvPr>
          <p:cNvCxnSpPr>
            <a:cxnSpLocks/>
            <a:stCxn id="82" idx="1"/>
          </p:cNvCxnSpPr>
          <p:nvPr/>
        </p:nvCxnSpPr>
        <p:spPr>
          <a:xfrm flipH="1">
            <a:off x="5752905" y="3928305"/>
            <a:ext cx="1010071" cy="589051"/>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507" name="直線矢印コネクタ 506">
            <a:extLst>
              <a:ext uri="{FF2B5EF4-FFF2-40B4-BE49-F238E27FC236}">
                <a16:creationId xmlns:a16="http://schemas.microsoft.com/office/drawing/2014/main" id="{24AE99E6-410C-4C26-8522-C50207FA4D4B}"/>
              </a:ext>
            </a:extLst>
          </p:cNvPr>
          <p:cNvCxnSpPr>
            <a:cxnSpLocks/>
            <a:stCxn id="61" idx="2"/>
            <a:endCxn id="63" idx="0"/>
          </p:cNvCxnSpPr>
          <p:nvPr/>
        </p:nvCxnSpPr>
        <p:spPr>
          <a:xfrm>
            <a:off x="7240162" y="2127513"/>
            <a:ext cx="0" cy="383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0" name="直線矢印コネクタ 509">
            <a:extLst>
              <a:ext uri="{FF2B5EF4-FFF2-40B4-BE49-F238E27FC236}">
                <a16:creationId xmlns:a16="http://schemas.microsoft.com/office/drawing/2014/main" id="{0977ED14-8B44-4DC3-B55F-8F4867891A2C}"/>
              </a:ext>
            </a:extLst>
          </p:cNvPr>
          <p:cNvCxnSpPr>
            <a:cxnSpLocks/>
            <a:stCxn id="63" idx="2"/>
            <a:endCxn id="64" idx="0"/>
          </p:cNvCxnSpPr>
          <p:nvPr/>
        </p:nvCxnSpPr>
        <p:spPr>
          <a:xfrm>
            <a:off x="7240162" y="2695604"/>
            <a:ext cx="1" cy="309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直線矢印コネクタ 82">
            <a:extLst>
              <a:ext uri="{FF2B5EF4-FFF2-40B4-BE49-F238E27FC236}">
                <a16:creationId xmlns:a16="http://schemas.microsoft.com/office/drawing/2014/main" id="{0C36D157-D40E-40E8-8F01-B8BED1F11062}"/>
              </a:ext>
            </a:extLst>
          </p:cNvPr>
          <p:cNvCxnSpPr>
            <a:cxnSpLocks/>
            <a:stCxn id="28" idx="3"/>
            <a:endCxn id="29" idx="1"/>
          </p:cNvCxnSpPr>
          <p:nvPr/>
        </p:nvCxnSpPr>
        <p:spPr>
          <a:xfrm flipV="1">
            <a:off x="2636874" y="3328506"/>
            <a:ext cx="691120" cy="621841"/>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90" name="直線矢印コネクタ 89">
            <a:extLst>
              <a:ext uri="{FF2B5EF4-FFF2-40B4-BE49-F238E27FC236}">
                <a16:creationId xmlns:a16="http://schemas.microsoft.com/office/drawing/2014/main" id="{431A6762-B675-4A3D-99C5-E376DC345579}"/>
              </a:ext>
            </a:extLst>
          </p:cNvPr>
          <p:cNvCxnSpPr>
            <a:cxnSpLocks/>
            <a:stCxn id="24" idx="2"/>
            <a:endCxn id="21" idx="0"/>
          </p:cNvCxnSpPr>
          <p:nvPr/>
        </p:nvCxnSpPr>
        <p:spPr>
          <a:xfrm flipH="1">
            <a:off x="2103729" y="2305165"/>
            <a:ext cx="573685" cy="384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578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線矢印コネクタ 90">
            <a:extLst>
              <a:ext uri="{FF2B5EF4-FFF2-40B4-BE49-F238E27FC236}">
                <a16:creationId xmlns:a16="http://schemas.microsoft.com/office/drawing/2014/main" id="{FD351BA0-2496-4647-AF81-2E333572FD24}"/>
              </a:ext>
            </a:extLst>
          </p:cNvPr>
          <p:cNvCxnSpPr>
            <a:cxnSpLocks/>
          </p:cNvCxnSpPr>
          <p:nvPr/>
        </p:nvCxnSpPr>
        <p:spPr>
          <a:xfrm flipH="1">
            <a:off x="2103729" y="2305165"/>
            <a:ext cx="573685" cy="384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タイトル 1">
            <a:extLst>
              <a:ext uri="{FF2B5EF4-FFF2-40B4-BE49-F238E27FC236}">
                <a16:creationId xmlns:a16="http://schemas.microsoft.com/office/drawing/2014/main" id="{77860A88-38B3-43F6-90DE-ECDA6073F0A3}"/>
              </a:ext>
            </a:extLst>
          </p:cNvPr>
          <p:cNvSpPr>
            <a:spLocks noGrp="1"/>
          </p:cNvSpPr>
          <p:nvPr>
            <p:ph type="title"/>
          </p:nvPr>
        </p:nvSpPr>
        <p:spPr/>
        <p:txBody>
          <a:bodyPr/>
          <a:lstStyle/>
          <a:p>
            <a:r>
              <a:rPr lang="en-US" altLang="ja-JP" dirty="0"/>
              <a:t>5</a:t>
            </a:r>
            <a:r>
              <a:rPr lang="ja-JP" altLang="en-US" dirty="0"/>
              <a:t>件のスピーチから作成した</a:t>
            </a:r>
            <a:r>
              <a:rPr lang="en-US" altLang="ja-JP" dirty="0"/>
              <a:t>AG</a:t>
            </a:r>
            <a:endParaRPr kumimoji="1" lang="ja-JP" altLang="en-US" dirty="0"/>
          </a:p>
        </p:txBody>
      </p:sp>
      <p:sp>
        <p:nvSpPr>
          <p:cNvPr id="5" name="正方形/長方形 4">
            <a:extLst>
              <a:ext uri="{FF2B5EF4-FFF2-40B4-BE49-F238E27FC236}">
                <a16:creationId xmlns:a16="http://schemas.microsoft.com/office/drawing/2014/main" id="{13C38C52-06FC-4C19-AF99-5C0CB898E03E}"/>
              </a:ext>
            </a:extLst>
          </p:cNvPr>
          <p:cNvSpPr/>
          <p:nvPr/>
        </p:nvSpPr>
        <p:spPr>
          <a:xfrm>
            <a:off x="3611081" y="3822892"/>
            <a:ext cx="1399973" cy="184666"/>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Homework should be abolished</a:t>
            </a:r>
            <a:endParaRPr lang="en-US" altLang="ja-JP" sz="600" b="0" dirty="0">
              <a:effectLst/>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F7CD7ECF-1A33-4A43-8695-34F18F759F52}"/>
              </a:ext>
            </a:extLst>
          </p:cNvPr>
          <p:cNvSpPr/>
          <p:nvPr/>
        </p:nvSpPr>
        <p:spPr>
          <a:xfrm>
            <a:off x="3222516" y="4309849"/>
            <a:ext cx="2176823" cy="276999"/>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We believe that if homework were to be abolished, we could have more free time. </a:t>
            </a:r>
          </a:p>
        </p:txBody>
      </p:sp>
      <p:sp>
        <p:nvSpPr>
          <p:cNvPr id="7" name="正方形/長方形 6">
            <a:extLst>
              <a:ext uri="{FF2B5EF4-FFF2-40B4-BE49-F238E27FC236}">
                <a16:creationId xmlns:a16="http://schemas.microsoft.com/office/drawing/2014/main" id="{A85A3CA7-D50C-4B25-93B5-B33A7C958498}"/>
              </a:ext>
            </a:extLst>
          </p:cNvPr>
          <p:cNvSpPr/>
          <p:nvPr/>
        </p:nvSpPr>
        <p:spPr>
          <a:xfrm>
            <a:off x="4482265" y="4901698"/>
            <a:ext cx="1416866" cy="276999"/>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It is not healthy</a:t>
            </a:r>
            <a:r>
              <a:rPr lang="en-US" altLang="ja-JP" sz="600" dirty="0">
                <a:solidFill>
                  <a:schemeClr val="accent5"/>
                </a:solidFill>
                <a:latin typeface="Meiryo UI" panose="020B0604030504040204" pitchFamily="50" charset="-128"/>
                <a:ea typeface="Meiryo UI" panose="020B0604030504040204" pitchFamily="50" charset="-128"/>
              </a:rPr>
              <a:t> </a:t>
            </a:r>
            <a:r>
              <a:rPr lang="en-US" altLang="ja-JP" sz="600" dirty="0">
                <a:solidFill>
                  <a:schemeClr val="bg1">
                    <a:lumMod val="50000"/>
                  </a:schemeClr>
                </a:solidFill>
                <a:latin typeface="Meiryo UI" panose="020B0604030504040204" pitchFamily="50" charset="-128"/>
                <a:ea typeface="Meiryo UI" panose="020B0604030504040204" pitchFamily="50" charset="-128"/>
              </a:rPr>
              <a:t>(if we could not have free time)</a:t>
            </a:r>
            <a:endParaRPr lang="ja-JP" altLang="en-US" sz="600" dirty="0">
              <a:solidFill>
                <a:schemeClr val="bg1">
                  <a:lumMod val="50000"/>
                </a:schemeClr>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F0DFCF59-7CD3-493C-95BB-B096273F2844}"/>
              </a:ext>
            </a:extLst>
          </p:cNvPr>
          <p:cNvSpPr/>
          <p:nvPr/>
        </p:nvSpPr>
        <p:spPr>
          <a:xfrm>
            <a:off x="4245474" y="5414068"/>
            <a:ext cx="1890448" cy="369332"/>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9" name="直線矢印コネクタ 8">
            <a:extLst>
              <a:ext uri="{FF2B5EF4-FFF2-40B4-BE49-F238E27FC236}">
                <a16:creationId xmlns:a16="http://schemas.microsoft.com/office/drawing/2014/main" id="{A9E5B8F9-83DC-4163-8F7C-57FCF7C2AA8D}"/>
              </a:ext>
            </a:extLst>
          </p:cNvPr>
          <p:cNvCxnSpPr>
            <a:cxnSpLocks/>
            <a:stCxn id="6" idx="0"/>
            <a:endCxn id="5" idx="2"/>
          </p:cNvCxnSpPr>
          <p:nvPr/>
        </p:nvCxnSpPr>
        <p:spPr>
          <a:xfrm flipV="1">
            <a:off x="4310928" y="4007558"/>
            <a:ext cx="140" cy="302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EFA4B42E-ACA1-4A81-AB2A-4357AA684153}"/>
              </a:ext>
            </a:extLst>
          </p:cNvPr>
          <p:cNvCxnSpPr>
            <a:cxnSpLocks/>
            <a:stCxn id="7" idx="0"/>
            <a:endCxn id="6" idx="2"/>
          </p:cNvCxnSpPr>
          <p:nvPr/>
        </p:nvCxnSpPr>
        <p:spPr>
          <a:xfrm flipH="1" flipV="1">
            <a:off x="4310928" y="4586848"/>
            <a:ext cx="879770" cy="31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6C7E3AB6-0DBE-4DC7-B4AE-38E7EFF6A74E}"/>
              </a:ext>
            </a:extLst>
          </p:cNvPr>
          <p:cNvCxnSpPr>
            <a:cxnSpLocks/>
            <a:stCxn id="8" idx="0"/>
            <a:endCxn id="7" idx="2"/>
          </p:cNvCxnSpPr>
          <p:nvPr/>
        </p:nvCxnSpPr>
        <p:spPr>
          <a:xfrm flipV="1">
            <a:off x="5190698" y="5178697"/>
            <a:ext cx="0" cy="235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正方形/長方形 13">
            <a:extLst>
              <a:ext uri="{FF2B5EF4-FFF2-40B4-BE49-F238E27FC236}">
                <a16:creationId xmlns:a16="http://schemas.microsoft.com/office/drawing/2014/main" id="{F7334D0C-4EB4-48E7-97E7-EDAD8FAB5DE1}"/>
              </a:ext>
            </a:extLst>
          </p:cNvPr>
          <p:cNvSpPr/>
          <p:nvPr/>
        </p:nvSpPr>
        <p:spPr>
          <a:xfrm>
            <a:off x="2410799" y="4879305"/>
            <a:ext cx="2017932" cy="276999"/>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15" name="正方形/長方形 14">
            <a:extLst>
              <a:ext uri="{FF2B5EF4-FFF2-40B4-BE49-F238E27FC236}">
                <a16:creationId xmlns:a16="http://schemas.microsoft.com/office/drawing/2014/main" id="{BB513C3F-50A7-47D3-9C22-6D4D84E2D0F7}"/>
              </a:ext>
            </a:extLst>
          </p:cNvPr>
          <p:cNvSpPr/>
          <p:nvPr/>
        </p:nvSpPr>
        <p:spPr>
          <a:xfrm>
            <a:off x="3643574" y="6100245"/>
            <a:ext cx="1843106" cy="646331"/>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16" name="正方形/長方形 15">
            <a:extLst>
              <a:ext uri="{FF2B5EF4-FFF2-40B4-BE49-F238E27FC236}">
                <a16:creationId xmlns:a16="http://schemas.microsoft.com/office/drawing/2014/main" id="{76B11887-B16A-4BE4-B38A-F0426ED9B678}"/>
              </a:ext>
            </a:extLst>
          </p:cNvPr>
          <p:cNvSpPr/>
          <p:nvPr/>
        </p:nvSpPr>
        <p:spPr>
          <a:xfrm>
            <a:off x="5495192" y="6123176"/>
            <a:ext cx="1133644" cy="184666"/>
          </a:xfrm>
          <a:prstGeom prst="rect">
            <a:avLst/>
          </a:prstGeom>
        </p:spPr>
        <p:txBody>
          <a:bodyPr wrap="none">
            <a:spAutoFit/>
          </a:bodyPr>
          <a:lstStyle/>
          <a:p>
            <a:r>
              <a:rPr lang="en-US" altLang="ja-JP" sz="600" dirty="0">
                <a:solidFill>
                  <a:srgbClr val="000000"/>
                </a:solidFill>
                <a:latin typeface="Meiryo UI" panose="020B0604030504040204" pitchFamily="50" charset="-128"/>
                <a:ea typeface="Meiryo UI" panose="020B0604030504040204" pitchFamily="50" charset="-128"/>
              </a:rPr>
              <a:t>I have a lot of homework</a:t>
            </a:r>
            <a:endParaRPr lang="ja-JP" altLang="en-US" sz="600" dirty="0">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B63392AF-3C05-41B8-9228-1BD2FA694310}"/>
              </a:ext>
            </a:extLst>
          </p:cNvPr>
          <p:cNvCxnSpPr>
            <a:cxnSpLocks/>
            <a:stCxn id="14" idx="0"/>
            <a:endCxn id="6" idx="2"/>
          </p:cNvCxnSpPr>
          <p:nvPr/>
        </p:nvCxnSpPr>
        <p:spPr>
          <a:xfrm flipV="1">
            <a:off x="3419765" y="4586848"/>
            <a:ext cx="891163" cy="292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BA9B0398-4D6F-4DBA-8DEF-19BFFD52E9C7}"/>
              </a:ext>
            </a:extLst>
          </p:cNvPr>
          <p:cNvCxnSpPr>
            <a:cxnSpLocks/>
            <a:stCxn id="15" idx="0"/>
            <a:endCxn id="8" idx="2"/>
          </p:cNvCxnSpPr>
          <p:nvPr/>
        </p:nvCxnSpPr>
        <p:spPr>
          <a:xfrm flipV="1">
            <a:off x="4565127" y="5783400"/>
            <a:ext cx="625571" cy="316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C06F91F-5940-4E6F-9942-54CA1E75D154}"/>
              </a:ext>
            </a:extLst>
          </p:cNvPr>
          <p:cNvCxnSpPr>
            <a:cxnSpLocks/>
            <a:stCxn id="16" idx="0"/>
            <a:endCxn id="8" idx="2"/>
          </p:cNvCxnSpPr>
          <p:nvPr/>
        </p:nvCxnSpPr>
        <p:spPr>
          <a:xfrm flipH="1" flipV="1">
            <a:off x="5190698" y="5783400"/>
            <a:ext cx="871316" cy="339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53DAF260-9EED-4006-B159-99A500943784}"/>
              </a:ext>
            </a:extLst>
          </p:cNvPr>
          <p:cNvSpPr/>
          <p:nvPr/>
        </p:nvSpPr>
        <p:spPr>
          <a:xfrm>
            <a:off x="1248652" y="2689373"/>
            <a:ext cx="1710153" cy="461665"/>
          </a:xfrm>
          <a:prstGeom prst="rect">
            <a:avLst/>
          </a:prstGeom>
        </p:spPr>
        <p:txBody>
          <a:bodyPr wrap="squar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what students will do during free time is just playing games and chatting using SNS in most cases or just sleeping as they said</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5D04DB88-BAD4-498A-86F0-1A97CE5EABB8}"/>
              </a:ext>
            </a:extLst>
          </p:cNvPr>
          <p:cNvSpPr/>
          <p:nvPr/>
        </p:nvSpPr>
        <p:spPr>
          <a:xfrm>
            <a:off x="1935063" y="2018886"/>
            <a:ext cx="1067921" cy="184666"/>
          </a:xfrm>
          <a:prstGeom prst="rect">
            <a:avLst/>
          </a:prstGeom>
        </p:spPr>
        <p:txBody>
          <a:bodyPr wrap="non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human is lazy in nature</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CFD21EAE-F307-4343-998A-0D87B14B6FBA}"/>
              </a:ext>
            </a:extLst>
          </p:cNvPr>
          <p:cNvSpPr/>
          <p:nvPr/>
        </p:nvSpPr>
        <p:spPr>
          <a:xfrm>
            <a:off x="666120" y="3360095"/>
            <a:ext cx="1635393" cy="184666"/>
          </a:xfrm>
          <a:prstGeom prst="rect">
            <a:avLst/>
          </a:prstGeom>
        </p:spPr>
        <p:txBody>
          <a:bodyPr wrap="squar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many students will not study at home</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71D0C221-3E3E-42CD-A60E-AD9ADA5A2811}"/>
              </a:ext>
            </a:extLst>
          </p:cNvPr>
          <p:cNvSpPr/>
          <p:nvPr/>
        </p:nvSpPr>
        <p:spPr>
          <a:xfrm>
            <a:off x="1935063" y="2120499"/>
            <a:ext cx="1484702" cy="184666"/>
          </a:xfrm>
          <a:prstGeom prst="rect">
            <a:avLst/>
          </a:prstGeom>
        </p:spPr>
        <p:txBody>
          <a:bodyPr wrap="non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Doing hard thing is usually difficult</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25A56979-E338-4EFE-B9C0-20A227448F39}"/>
              </a:ext>
            </a:extLst>
          </p:cNvPr>
          <p:cNvSpPr/>
          <p:nvPr/>
        </p:nvSpPr>
        <p:spPr>
          <a:xfrm>
            <a:off x="29202" y="2713764"/>
            <a:ext cx="1219450" cy="369332"/>
          </a:xfrm>
          <a:prstGeom prst="rect">
            <a:avLst/>
          </a:prstGeom>
        </p:spPr>
        <p:txBody>
          <a:bodyPr wrap="squar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some students maybe study what they want to learn</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656E3C20-96C4-4CB0-B94D-F90315531178}"/>
              </a:ext>
            </a:extLst>
          </p:cNvPr>
          <p:cNvSpPr/>
          <p:nvPr/>
        </p:nvSpPr>
        <p:spPr>
          <a:xfrm>
            <a:off x="519905" y="2193851"/>
            <a:ext cx="1522535"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 problem is for those kids who can’t study by themselves</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F0A978B6-E640-41B2-A635-8F6BAF48892D}"/>
              </a:ext>
            </a:extLst>
          </p:cNvPr>
          <p:cNvSpPr/>
          <p:nvPr/>
        </p:nvSpPr>
        <p:spPr>
          <a:xfrm>
            <a:off x="428176" y="1538171"/>
            <a:ext cx="1705994"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Imagine, elementary school students, they don’t know what study is important and how to do that</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id="{74E058FD-2338-499F-8132-84A5CBE581AB}"/>
              </a:ext>
            </a:extLst>
          </p:cNvPr>
          <p:cNvSpPr/>
          <p:nvPr/>
        </p:nvSpPr>
        <p:spPr>
          <a:xfrm>
            <a:off x="3327994" y="3236173"/>
            <a:ext cx="1964157"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Some of you may think homework is worthless</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971D4A10-F514-42A5-8ABA-7A5FC8D2D253}"/>
              </a:ext>
            </a:extLst>
          </p:cNvPr>
          <p:cNvSpPr/>
          <p:nvPr/>
        </p:nvSpPr>
        <p:spPr>
          <a:xfrm>
            <a:off x="2941225" y="2504509"/>
            <a:ext cx="1964157"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giving homework meaning giving the opportunity to study is much more meaningful than do nothing or doing addictive games</a:t>
            </a:r>
            <a:endParaRPr lang="ja-JP" altLang="en-US" sz="600" dirty="0">
              <a:solidFill>
                <a:srgbClr val="FF3399"/>
              </a:solidFill>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916BE7C2-C1BB-4140-92C9-FDB4EB971348}"/>
              </a:ext>
            </a:extLst>
          </p:cNvPr>
          <p:cNvCxnSpPr>
            <a:cxnSpLocks/>
            <a:stCxn id="30" idx="2"/>
            <a:endCxn id="29" idx="0"/>
          </p:cNvCxnSpPr>
          <p:nvPr/>
        </p:nvCxnSpPr>
        <p:spPr>
          <a:xfrm>
            <a:off x="3923304" y="2873841"/>
            <a:ext cx="386769" cy="362332"/>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D0016D88-39E4-4ED7-A958-530D6CF9C7AD}"/>
              </a:ext>
            </a:extLst>
          </p:cNvPr>
          <p:cNvSpPr txBox="1"/>
          <p:nvPr/>
        </p:nvSpPr>
        <p:spPr>
          <a:xfrm>
            <a:off x="6897115" y="6113932"/>
            <a:ext cx="2193833"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For example, I have extra class after school, so I do my homework at school during the brake time.</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1D409C27-E7BC-45C6-90DF-010C5167AE75}"/>
              </a:ext>
            </a:extLst>
          </p:cNvPr>
          <p:cNvSpPr txBox="1"/>
          <p:nvPr/>
        </p:nvSpPr>
        <p:spPr>
          <a:xfrm>
            <a:off x="6897115" y="6304407"/>
            <a:ext cx="2193833" cy="184666"/>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By doing like this, l get 8 hours' sleep every day.</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55" name="テキスト ボックス 54">
            <a:extLst>
              <a:ext uri="{FF2B5EF4-FFF2-40B4-BE49-F238E27FC236}">
                <a16:creationId xmlns:a16="http://schemas.microsoft.com/office/drawing/2014/main" id="{6607EB35-1C3D-4500-AF71-5A2A05E02A06}"/>
              </a:ext>
            </a:extLst>
          </p:cNvPr>
          <p:cNvSpPr txBox="1"/>
          <p:nvPr/>
        </p:nvSpPr>
        <p:spPr>
          <a:xfrm>
            <a:off x="6246937" y="4900781"/>
            <a:ext cx="1645388"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That means that homework doesn't affect our sleep time.</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cxnSp>
        <p:nvCxnSpPr>
          <p:cNvPr id="58" name="直線矢印コネクタ 57">
            <a:extLst>
              <a:ext uri="{FF2B5EF4-FFF2-40B4-BE49-F238E27FC236}">
                <a16:creationId xmlns:a16="http://schemas.microsoft.com/office/drawing/2014/main" id="{9EA45697-893D-4F78-804D-BE50F28AB01E}"/>
              </a:ext>
            </a:extLst>
          </p:cNvPr>
          <p:cNvCxnSpPr>
            <a:cxnSpLocks/>
            <a:stCxn id="53" idx="0"/>
            <a:endCxn id="52" idx="2"/>
          </p:cNvCxnSpPr>
          <p:nvPr/>
        </p:nvCxnSpPr>
        <p:spPr>
          <a:xfrm flipH="1" flipV="1">
            <a:off x="7634137" y="4248890"/>
            <a:ext cx="359895" cy="1865042"/>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60" name="正方形/長方形 59">
            <a:extLst>
              <a:ext uri="{FF2B5EF4-FFF2-40B4-BE49-F238E27FC236}">
                <a16:creationId xmlns:a16="http://schemas.microsoft.com/office/drawing/2014/main" id="{61403CB9-DF81-4679-9F64-5192E994B75D}"/>
              </a:ext>
            </a:extLst>
          </p:cNvPr>
          <p:cNvSpPr/>
          <p:nvPr/>
        </p:nvSpPr>
        <p:spPr>
          <a:xfrm>
            <a:off x="3658062" y="1959607"/>
            <a:ext cx="2290600"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homework is a kind of review and feedback for students who have learned knowledge on the same day, to deepen their impression of knowledge</a:t>
            </a:r>
            <a:endParaRPr lang="ja-JP" altLang="en-US" sz="600" dirty="0">
              <a:solidFill>
                <a:srgbClr val="FF3399"/>
              </a:solidFill>
            </a:endParaRPr>
          </a:p>
        </p:txBody>
      </p:sp>
      <p:grpSp>
        <p:nvGrpSpPr>
          <p:cNvPr id="310" name="グループ化 309">
            <a:extLst>
              <a:ext uri="{FF2B5EF4-FFF2-40B4-BE49-F238E27FC236}">
                <a16:creationId xmlns:a16="http://schemas.microsoft.com/office/drawing/2014/main" id="{C8897C51-17EA-4400-9057-2392A35A8804}"/>
              </a:ext>
            </a:extLst>
          </p:cNvPr>
          <p:cNvGrpSpPr/>
          <p:nvPr/>
        </p:nvGrpSpPr>
        <p:grpSpPr>
          <a:xfrm>
            <a:off x="6135922" y="1623054"/>
            <a:ext cx="2197136" cy="504459"/>
            <a:chOff x="6160036" y="3005025"/>
            <a:chExt cx="2197136" cy="504459"/>
          </a:xfrm>
        </p:grpSpPr>
        <p:sp>
          <p:nvSpPr>
            <p:cNvPr id="51" name="テキスト ボックス 50">
              <a:extLst>
                <a:ext uri="{FF2B5EF4-FFF2-40B4-BE49-F238E27FC236}">
                  <a16:creationId xmlns:a16="http://schemas.microsoft.com/office/drawing/2014/main" id="{14DF6886-7BCD-4A50-8301-683BEF67AD14}"/>
                </a:ext>
              </a:extLst>
            </p:cNvPr>
            <p:cNvSpPr txBox="1"/>
            <p:nvPr/>
          </p:nvSpPr>
          <p:spPr>
            <a:xfrm>
              <a:off x="6160036" y="3005025"/>
              <a:ext cx="2185792"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their situation was like, they don't have enough free time because of their large amount of homework.</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B29ADC6D-0B0E-4B9A-9D2C-74E9984EBBD4}"/>
                </a:ext>
              </a:extLst>
            </p:cNvPr>
            <p:cNvSpPr/>
            <p:nvPr/>
          </p:nvSpPr>
          <p:spPr>
            <a:xfrm>
              <a:off x="6171380" y="3232485"/>
              <a:ext cx="2185792"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there are many students in many countries in the world whose homework is beyond their scope</a:t>
              </a:r>
              <a:endParaRPr lang="ja-JP" altLang="en-US" sz="600" dirty="0">
                <a:solidFill>
                  <a:srgbClr val="FF3399"/>
                </a:solidFill>
              </a:endParaRPr>
            </a:p>
          </p:txBody>
        </p:sp>
      </p:grpSp>
      <p:sp>
        <p:nvSpPr>
          <p:cNvPr id="62" name="正方形/長方形 61">
            <a:extLst>
              <a:ext uri="{FF2B5EF4-FFF2-40B4-BE49-F238E27FC236}">
                <a16:creationId xmlns:a16="http://schemas.microsoft.com/office/drawing/2014/main" id="{4306A713-C86F-4B6C-BCF6-D462079F4E19}"/>
              </a:ext>
            </a:extLst>
          </p:cNvPr>
          <p:cNvSpPr/>
          <p:nvPr/>
        </p:nvSpPr>
        <p:spPr>
          <a:xfrm>
            <a:off x="3950365" y="1403243"/>
            <a:ext cx="1705994"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students can enter their ideal university and learn knowledge is inseparable, </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63" name="正方形/長方形 62">
            <a:extLst>
              <a:ext uri="{FF2B5EF4-FFF2-40B4-BE49-F238E27FC236}">
                <a16:creationId xmlns:a16="http://schemas.microsoft.com/office/drawing/2014/main" id="{33125766-7096-4FA2-8459-7873E1D3586C}"/>
              </a:ext>
            </a:extLst>
          </p:cNvPr>
          <p:cNvSpPr/>
          <p:nvPr/>
        </p:nvSpPr>
        <p:spPr>
          <a:xfrm>
            <a:off x="6147266" y="2510938"/>
            <a:ext cx="2185792"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they don't have time to participate other activities</a:t>
            </a:r>
            <a:endParaRPr lang="ja-JP" altLang="en-US" sz="600" dirty="0">
              <a:solidFill>
                <a:srgbClr val="FF3399"/>
              </a:solidFill>
            </a:endParaRPr>
          </a:p>
        </p:txBody>
      </p:sp>
      <p:grpSp>
        <p:nvGrpSpPr>
          <p:cNvPr id="307" name="グループ化 306">
            <a:extLst>
              <a:ext uri="{FF2B5EF4-FFF2-40B4-BE49-F238E27FC236}">
                <a16:creationId xmlns:a16="http://schemas.microsoft.com/office/drawing/2014/main" id="{B16F9E78-4F65-4407-9F40-383F6F9479E1}"/>
              </a:ext>
            </a:extLst>
          </p:cNvPr>
          <p:cNvGrpSpPr/>
          <p:nvPr/>
        </p:nvGrpSpPr>
        <p:grpSpPr>
          <a:xfrm>
            <a:off x="6062014" y="3005586"/>
            <a:ext cx="2413571" cy="490523"/>
            <a:chOff x="5787374" y="2377200"/>
            <a:chExt cx="2413571" cy="490523"/>
          </a:xfrm>
        </p:grpSpPr>
        <p:sp>
          <p:nvSpPr>
            <p:cNvPr id="50" name="テキスト ボックス 49">
              <a:extLst>
                <a:ext uri="{FF2B5EF4-FFF2-40B4-BE49-F238E27FC236}">
                  <a16:creationId xmlns:a16="http://schemas.microsoft.com/office/drawing/2014/main" id="{6767AA5B-206E-4037-88DD-3985032567B1}"/>
                </a:ext>
              </a:extLst>
            </p:cNvPr>
            <p:cNvSpPr txBox="1"/>
            <p:nvPr/>
          </p:nvSpPr>
          <p:spPr>
            <a:xfrm>
              <a:off x="5793630" y="2590724"/>
              <a:ext cx="2407315"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we can get more free time just by reducing the amount of our homework.</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64" name="正方形/長方形 63">
              <a:extLst>
                <a:ext uri="{FF2B5EF4-FFF2-40B4-BE49-F238E27FC236}">
                  <a16:creationId xmlns:a16="http://schemas.microsoft.com/office/drawing/2014/main" id="{3E624C42-EB8E-4F45-AFAE-C9F71CB9F487}"/>
                </a:ext>
              </a:extLst>
            </p:cNvPr>
            <p:cNvSpPr/>
            <p:nvPr/>
          </p:nvSpPr>
          <p:spPr>
            <a:xfrm>
              <a:off x="5787374" y="2377200"/>
              <a:ext cx="2356297"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we can reduce the amount of homework properly and let students have more free time</a:t>
              </a:r>
              <a:endParaRPr lang="ja-JP" altLang="en-US" sz="600" dirty="0">
                <a:solidFill>
                  <a:srgbClr val="FF3399"/>
                </a:solidFill>
              </a:endParaRPr>
            </a:p>
          </p:txBody>
        </p:sp>
      </p:grpSp>
      <p:sp>
        <p:nvSpPr>
          <p:cNvPr id="71" name="正方形/長方形 70">
            <a:extLst>
              <a:ext uri="{FF2B5EF4-FFF2-40B4-BE49-F238E27FC236}">
                <a16:creationId xmlns:a16="http://schemas.microsoft.com/office/drawing/2014/main" id="{7CCF9716-63C7-45AA-87F5-48AC2B3FABEA}"/>
              </a:ext>
            </a:extLst>
          </p:cNvPr>
          <p:cNvSpPr/>
          <p:nvPr/>
        </p:nvSpPr>
        <p:spPr>
          <a:xfrm>
            <a:off x="123654" y="5393884"/>
            <a:ext cx="1289136" cy="461665"/>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What we learn at school is very significant and we often apply that knowledge to our favorite things to do</a:t>
            </a:r>
            <a:endParaRPr lang="ja-JP" altLang="en-US" sz="600" dirty="0">
              <a:solidFill>
                <a:srgbClr val="FF3399"/>
              </a:solidFill>
            </a:endParaRPr>
          </a:p>
        </p:txBody>
      </p:sp>
      <p:sp>
        <p:nvSpPr>
          <p:cNvPr id="73" name="正方形/長方形 72">
            <a:extLst>
              <a:ext uri="{FF2B5EF4-FFF2-40B4-BE49-F238E27FC236}">
                <a16:creationId xmlns:a16="http://schemas.microsoft.com/office/drawing/2014/main" id="{C49AEC5A-D3C3-4A57-AD2C-2CEF83317770}"/>
              </a:ext>
            </a:extLst>
          </p:cNvPr>
          <p:cNvSpPr/>
          <p:nvPr/>
        </p:nvSpPr>
        <p:spPr>
          <a:xfrm>
            <a:off x="6013392" y="4337850"/>
            <a:ext cx="925499" cy="461665"/>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It is true that we are very busy and homework is burden to us</a:t>
            </a:r>
            <a:endParaRPr lang="ja-JP" altLang="en-US" sz="600" dirty="0">
              <a:solidFill>
                <a:srgbClr val="FF3399"/>
              </a:solidFill>
            </a:endParaRPr>
          </a:p>
        </p:txBody>
      </p:sp>
      <p:sp>
        <p:nvSpPr>
          <p:cNvPr id="74" name="正方形/長方形 73">
            <a:extLst>
              <a:ext uri="{FF2B5EF4-FFF2-40B4-BE49-F238E27FC236}">
                <a16:creationId xmlns:a16="http://schemas.microsoft.com/office/drawing/2014/main" id="{355102A1-145F-4AA1-8FEE-7B0385C67FEE}"/>
              </a:ext>
            </a:extLst>
          </p:cNvPr>
          <p:cNvSpPr/>
          <p:nvPr/>
        </p:nvSpPr>
        <p:spPr>
          <a:xfrm>
            <a:off x="7297237" y="5157633"/>
            <a:ext cx="1799700"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having a different viewpoint it is a chance to acquire the way of time management</a:t>
            </a:r>
            <a:endParaRPr lang="ja-JP" altLang="en-US" sz="600" dirty="0">
              <a:solidFill>
                <a:srgbClr val="FF3399"/>
              </a:solidFill>
            </a:endParaRPr>
          </a:p>
        </p:txBody>
      </p:sp>
      <p:sp>
        <p:nvSpPr>
          <p:cNvPr id="77" name="正方形/長方形 76">
            <a:extLst>
              <a:ext uri="{FF2B5EF4-FFF2-40B4-BE49-F238E27FC236}">
                <a16:creationId xmlns:a16="http://schemas.microsoft.com/office/drawing/2014/main" id="{60293292-9779-4025-AFAA-DD0D0DA6042E}"/>
              </a:ext>
            </a:extLst>
          </p:cNvPr>
          <p:cNvSpPr/>
          <p:nvPr/>
        </p:nvSpPr>
        <p:spPr>
          <a:xfrm>
            <a:off x="65402" y="6601909"/>
            <a:ext cx="2188597"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making a habit of studying at home is also important</a:t>
            </a:r>
            <a:endParaRPr lang="ja-JP" altLang="en-US" sz="600" dirty="0">
              <a:solidFill>
                <a:srgbClr val="FF3399"/>
              </a:solidFill>
            </a:endParaRPr>
          </a:p>
        </p:txBody>
      </p:sp>
      <p:sp>
        <p:nvSpPr>
          <p:cNvPr id="78" name="正方形/長方形 77">
            <a:extLst>
              <a:ext uri="{FF2B5EF4-FFF2-40B4-BE49-F238E27FC236}">
                <a16:creationId xmlns:a16="http://schemas.microsoft.com/office/drawing/2014/main" id="{64CA51A1-DDFB-4489-8AAB-2A019A139CF5}"/>
              </a:ext>
            </a:extLst>
          </p:cNvPr>
          <p:cNvSpPr/>
          <p:nvPr/>
        </p:nvSpPr>
        <p:spPr>
          <a:xfrm>
            <a:off x="1937522" y="6136639"/>
            <a:ext cx="1482243"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such activities are important and enrich their life</a:t>
            </a:r>
            <a:endParaRPr lang="ja-JP" altLang="en-US" sz="600" dirty="0">
              <a:solidFill>
                <a:srgbClr val="FF3399"/>
              </a:solidFill>
            </a:endParaRPr>
          </a:p>
        </p:txBody>
      </p:sp>
      <p:sp>
        <p:nvSpPr>
          <p:cNvPr id="79" name="正方形/長方形 78">
            <a:extLst>
              <a:ext uri="{FF2B5EF4-FFF2-40B4-BE49-F238E27FC236}">
                <a16:creationId xmlns:a16="http://schemas.microsoft.com/office/drawing/2014/main" id="{3B50F282-DA42-4E0B-9C3E-5088496C2B1E}"/>
              </a:ext>
            </a:extLst>
          </p:cNvPr>
          <p:cNvSpPr/>
          <p:nvPr/>
        </p:nvSpPr>
        <p:spPr>
          <a:xfrm>
            <a:off x="1436072" y="5393884"/>
            <a:ext cx="1289136"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they may not always </a:t>
            </a:r>
            <a:r>
              <a:rPr lang="en-US" altLang="ja-JP" sz="600" dirty="0" err="1">
                <a:solidFill>
                  <a:srgbClr val="FF3399"/>
                </a:solidFill>
                <a:latin typeface="Meiryo UI" panose="020B0604030504040204" pitchFamily="50" charset="-128"/>
                <a:ea typeface="Meiryo UI" panose="020B0604030504040204" pitchFamily="50" charset="-128"/>
              </a:rPr>
              <a:t>aquire</a:t>
            </a:r>
            <a:r>
              <a:rPr lang="en-US" altLang="ja-JP" sz="600" dirty="0">
                <a:solidFill>
                  <a:srgbClr val="FF3399"/>
                </a:solidFill>
                <a:latin typeface="Meiryo UI" panose="020B0604030504040204" pitchFamily="50" charset="-128"/>
                <a:ea typeface="Meiryo UI" panose="020B0604030504040204" pitchFamily="50" charset="-128"/>
              </a:rPr>
              <a:t> something useful in their life from such activities</a:t>
            </a:r>
            <a:endParaRPr lang="ja-JP" altLang="en-US" sz="600" dirty="0">
              <a:solidFill>
                <a:srgbClr val="FF3399"/>
              </a:solidFill>
            </a:endParaRPr>
          </a:p>
        </p:txBody>
      </p:sp>
      <p:sp>
        <p:nvSpPr>
          <p:cNvPr id="28" name="正方形/長方形 27">
            <a:extLst>
              <a:ext uri="{FF2B5EF4-FFF2-40B4-BE49-F238E27FC236}">
                <a16:creationId xmlns:a16="http://schemas.microsoft.com/office/drawing/2014/main" id="{55F8E296-47E6-4BF4-928F-45F90A0C4C09}"/>
              </a:ext>
            </a:extLst>
          </p:cNvPr>
          <p:cNvSpPr/>
          <p:nvPr/>
        </p:nvSpPr>
        <p:spPr>
          <a:xfrm>
            <a:off x="330140" y="3858014"/>
            <a:ext cx="2306734"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some instructions such as homework is very important</a:t>
            </a:r>
            <a:endParaRPr lang="ja-JP" altLang="en-US" sz="600" dirty="0">
              <a:solidFill>
                <a:srgbClr val="FF3399"/>
              </a:solidFill>
              <a:latin typeface="Meiryo UI" panose="020B0604030504040204" pitchFamily="50" charset="-128"/>
              <a:ea typeface="Meiryo UI" panose="020B0604030504040204" pitchFamily="50" charset="-128"/>
            </a:endParaRPr>
          </a:p>
        </p:txBody>
      </p:sp>
      <p:grpSp>
        <p:nvGrpSpPr>
          <p:cNvPr id="416" name="グループ化 415">
            <a:extLst>
              <a:ext uri="{FF2B5EF4-FFF2-40B4-BE49-F238E27FC236}">
                <a16:creationId xmlns:a16="http://schemas.microsoft.com/office/drawing/2014/main" id="{BE6C22F9-35A3-4AA8-9042-409B245A411A}"/>
              </a:ext>
            </a:extLst>
          </p:cNvPr>
          <p:cNvGrpSpPr/>
          <p:nvPr/>
        </p:nvGrpSpPr>
        <p:grpSpPr>
          <a:xfrm>
            <a:off x="289920" y="4350301"/>
            <a:ext cx="2425642" cy="491169"/>
            <a:chOff x="289920" y="4350301"/>
            <a:chExt cx="2425642" cy="491169"/>
          </a:xfrm>
        </p:grpSpPr>
        <p:sp>
          <p:nvSpPr>
            <p:cNvPr id="70" name="正方形/長方形 69">
              <a:extLst>
                <a:ext uri="{FF2B5EF4-FFF2-40B4-BE49-F238E27FC236}">
                  <a16:creationId xmlns:a16="http://schemas.microsoft.com/office/drawing/2014/main" id="{F5DB0ED8-9C7E-4999-8F55-BF0BE16F7DCD}"/>
                </a:ext>
              </a:extLst>
            </p:cNvPr>
            <p:cNvSpPr/>
            <p:nvPr/>
          </p:nvSpPr>
          <p:spPr>
            <a:xfrm>
              <a:off x="292994" y="4350301"/>
              <a:ext cx="1976359"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 most important work for students is study</a:t>
              </a:r>
              <a:endParaRPr lang="ja-JP" altLang="en-US" sz="600" dirty="0">
                <a:solidFill>
                  <a:srgbClr val="FF3399"/>
                </a:solidFill>
              </a:endParaRPr>
            </a:p>
          </p:txBody>
        </p:sp>
        <p:sp>
          <p:nvSpPr>
            <p:cNvPr id="80" name="正方形/長方形 79">
              <a:extLst>
                <a:ext uri="{FF2B5EF4-FFF2-40B4-BE49-F238E27FC236}">
                  <a16:creationId xmlns:a16="http://schemas.microsoft.com/office/drawing/2014/main" id="{CF6FC870-4CF8-4284-A23B-10F07194A691}"/>
                </a:ext>
              </a:extLst>
            </p:cNvPr>
            <p:cNvSpPr/>
            <p:nvPr/>
          </p:nvSpPr>
          <p:spPr>
            <a:xfrm>
              <a:off x="289920" y="4472138"/>
              <a:ext cx="2425642"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If what they really want to do is such a "less useful activity", they should do it current free time, for example after finishing their homework. </a:t>
              </a:r>
              <a:endParaRPr lang="ja-JP" altLang="en-US" sz="600" dirty="0">
                <a:solidFill>
                  <a:srgbClr val="FF3399"/>
                </a:solidFill>
              </a:endParaRPr>
            </a:p>
          </p:txBody>
        </p:sp>
      </p:grpSp>
      <p:sp>
        <p:nvSpPr>
          <p:cNvPr id="81" name="正方形/長方形 80">
            <a:extLst>
              <a:ext uri="{FF2B5EF4-FFF2-40B4-BE49-F238E27FC236}">
                <a16:creationId xmlns:a16="http://schemas.microsoft.com/office/drawing/2014/main" id="{6B5CA052-4F18-4C0C-B443-1FEB022C06B5}"/>
              </a:ext>
            </a:extLst>
          </p:cNvPr>
          <p:cNvSpPr/>
          <p:nvPr/>
        </p:nvSpPr>
        <p:spPr>
          <a:xfrm>
            <a:off x="6135922" y="5551650"/>
            <a:ext cx="2130752"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being aware that "when they finish </a:t>
            </a:r>
            <a:r>
              <a:rPr lang="en-US" altLang="ja-JP" sz="600" dirty="0" err="1">
                <a:solidFill>
                  <a:srgbClr val="FF3399"/>
                </a:solidFill>
                <a:latin typeface="Meiryo UI" panose="020B0604030504040204" pitchFamily="50" charset="-128"/>
                <a:ea typeface="Meiryo UI" panose="020B0604030504040204" pitchFamily="50" charset="-128"/>
              </a:rPr>
              <a:t>thier</a:t>
            </a:r>
            <a:r>
              <a:rPr lang="en-US" altLang="ja-JP" sz="600" dirty="0">
                <a:solidFill>
                  <a:srgbClr val="FF3399"/>
                </a:solidFill>
                <a:latin typeface="Meiryo UI" panose="020B0604030504040204" pitchFamily="50" charset="-128"/>
                <a:ea typeface="Meiryo UI" panose="020B0604030504040204" pitchFamily="50" charset="-128"/>
              </a:rPr>
              <a:t> homework, they can do what they want to do", they can concentrate on their homework to finish it quickly</a:t>
            </a:r>
            <a:endParaRPr lang="ja-JP" altLang="en-US" sz="600" dirty="0">
              <a:solidFill>
                <a:srgbClr val="FF3399"/>
              </a:solidFill>
            </a:endParaRPr>
          </a:p>
        </p:txBody>
      </p:sp>
      <p:grpSp>
        <p:nvGrpSpPr>
          <p:cNvPr id="501" name="グループ化 500">
            <a:extLst>
              <a:ext uri="{FF2B5EF4-FFF2-40B4-BE49-F238E27FC236}">
                <a16:creationId xmlns:a16="http://schemas.microsoft.com/office/drawing/2014/main" id="{EED61D2D-067F-4B35-BE75-39CC7FBEB216}"/>
              </a:ext>
            </a:extLst>
          </p:cNvPr>
          <p:cNvGrpSpPr/>
          <p:nvPr/>
        </p:nvGrpSpPr>
        <p:grpSpPr>
          <a:xfrm>
            <a:off x="6760637" y="3699117"/>
            <a:ext cx="1848583" cy="549773"/>
            <a:chOff x="6470929" y="4093930"/>
            <a:chExt cx="1848583" cy="549773"/>
          </a:xfrm>
        </p:grpSpPr>
        <p:sp>
          <p:nvSpPr>
            <p:cNvPr id="52" name="テキスト ボックス 51">
              <a:extLst>
                <a:ext uri="{FF2B5EF4-FFF2-40B4-BE49-F238E27FC236}">
                  <a16:creationId xmlns:a16="http://schemas.microsoft.com/office/drawing/2014/main" id="{D6ADFBEA-F5C6-47CE-91FD-80EAF9404BE5}"/>
                </a:ext>
              </a:extLst>
            </p:cNvPr>
            <p:cNvSpPr txBox="1"/>
            <p:nvPr/>
          </p:nvSpPr>
          <p:spPr>
            <a:xfrm>
              <a:off x="6470929" y="4366704"/>
              <a:ext cx="1746999"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Even if we have a lot of homework, we can make time by doing it efficiently.</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B52470F5-DEC1-4F18-9EFC-C0B7AB37DA33}"/>
                </a:ext>
              </a:extLst>
            </p:cNvPr>
            <p:cNvSpPr/>
            <p:nvPr/>
          </p:nvSpPr>
          <p:spPr>
            <a:xfrm>
              <a:off x="6470929" y="4093930"/>
              <a:ext cx="1848583" cy="184666"/>
            </a:xfrm>
            <a:prstGeom prst="rect">
              <a:avLst/>
            </a:prstGeom>
          </p:spPr>
          <p:txBody>
            <a:bodyPr wrap="none">
              <a:spAutoFit/>
            </a:bodyPr>
            <a:lstStyle/>
            <a:p>
              <a:r>
                <a:rPr lang="en-US" altLang="ja-JP" sz="600" dirty="0">
                  <a:solidFill>
                    <a:srgbClr val="FF3399"/>
                  </a:solidFill>
                  <a:latin typeface="Meiryo UI" panose="020B0604030504040204" pitchFamily="50" charset="-128"/>
                  <a:ea typeface="Meiryo UI" panose="020B0604030504040204" pitchFamily="50" charset="-128"/>
                </a:rPr>
                <a:t>We should make use of small pocket of time</a:t>
              </a:r>
              <a:endParaRPr lang="ja-JP" altLang="en-US" sz="600" dirty="0">
                <a:solidFill>
                  <a:srgbClr val="FF3399"/>
                </a:solidFill>
              </a:endParaRPr>
            </a:p>
          </p:txBody>
        </p:sp>
        <p:sp>
          <p:nvSpPr>
            <p:cNvPr id="82" name="正方形/長方形 81">
              <a:extLst>
                <a:ext uri="{FF2B5EF4-FFF2-40B4-BE49-F238E27FC236}">
                  <a16:creationId xmlns:a16="http://schemas.microsoft.com/office/drawing/2014/main" id="{47485B22-6DEB-4627-BF00-99B763D4CC60}"/>
                </a:ext>
              </a:extLst>
            </p:cNvPr>
            <p:cNvSpPr/>
            <p:nvPr/>
          </p:nvSpPr>
          <p:spPr>
            <a:xfrm>
              <a:off x="6473268" y="4230785"/>
              <a:ext cx="1120820" cy="184666"/>
            </a:xfrm>
            <a:prstGeom prst="rect">
              <a:avLst/>
            </a:prstGeom>
          </p:spPr>
          <p:txBody>
            <a:bodyPr wrap="none">
              <a:spAutoFit/>
            </a:bodyPr>
            <a:lstStyle/>
            <a:p>
              <a:r>
                <a:rPr lang="en-US" altLang="ja-JP" sz="600" dirty="0">
                  <a:solidFill>
                    <a:srgbClr val="FF3399"/>
                  </a:solidFill>
                  <a:latin typeface="Meiryo UI" panose="020B0604030504040204" pitchFamily="50" charset="-128"/>
                  <a:ea typeface="Meiryo UI" panose="020B0604030504040204" pitchFamily="50" charset="-128"/>
                </a:rPr>
                <a:t>they can study efficiently</a:t>
              </a:r>
              <a:endParaRPr lang="ja-JP" altLang="en-US" sz="600" dirty="0">
                <a:solidFill>
                  <a:srgbClr val="FF3399"/>
                </a:solidFill>
              </a:endParaRPr>
            </a:p>
          </p:txBody>
        </p:sp>
      </p:grpSp>
      <p:cxnSp>
        <p:nvCxnSpPr>
          <p:cNvPr id="109" name="直線矢印コネクタ 108">
            <a:extLst>
              <a:ext uri="{FF2B5EF4-FFF2-40B4-BE49-F238E27FC236}">
                <a16:creationId xmlns:a16="http://schemas.microsoft.com/office/drawing/2014/main" id="{9799D634-E822-4D59-83B1-72A4E944120C}"/>
              </a:ext>
            </a:extLst>
          </p:cNvPr>
          <p:cNvCxnSpPr>
            <a:cxnSpLocks/>
            <a:stCxn id="80" idx="3"/>
          </p:cNvCxnSpPr>
          <p:nvPr/>
        </p:nvCxnSpPr>
        <p:spPr>
          <a:xfrm>
            <a:off x="2715562" y="4656804"/>
            <a:ext cx="1170095" cy="78459"/>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237" name="直線矢印コネクタ 236">
            <a:extLst>
              <a:ext uri="{FF2B5EF4-FFF2-40B4-BE49-F238E27FC236}">
                <a16:creationId xmlns:a16="http://schemas.microsoft.com/office/drawing/2014/main" id="{5D9F65F5-3B71-4BEE-A66B-F5438D0DC074}"/>
              </a:ext>
            </a:extLst>
          </p:cNvPr>
          <p:cNvCxnSpPr>
            <a:cxnSpLocks/>
            <a:stCxn id="64" idx="1"/>
          </p:cNvCxnSpPr>
          <p:nvPr/>
        </p:nvCxnSpPr>
        <p:spPr>
          <a:xfrm flipH="1">
            <a:off x="4317183" y="3144086"/>
            <a:ext cx="1744831" cy="1020866"/>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250" name="直線矢印コネクタ 249">
            <a:extLst>
              <a:ext uri="{FF2B5EF4-FFF2-40B4-BE49-F238E27FC236}">
                <a16:creationId xmlns:a16="http://schemas.microsoft.com/office/drawing/2014/main" id="{4D4CDFB1-4B9E-4DCA-9C84-5F85F2E5E5B5}"/>
              </a:ext>
            </a:extLst>
          </p:cNvPr>
          <p:cNvCxnSpPr>
            <a:cxnSpLocks/>
            <a:stCxn id="29" idx="2"/>
            <a:endCxn id="5" idx="0"/>
          </p:cNvCxnSpPr>
          <p:nvPr/>
        </p:nvCxnSpPr>
        <p:spPr>
          <a:xfrm>
            <a:off x="4310073" y="3420839"/>
            <a:ext cx="995" cy="40205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0" name="直線矢印コネクタ 279">
            <a:extLst>
              <a:ext uri="{FF2B5EF4-FFF2-40B4-BE49-F238E27FC236}">
                <a16:creationId xmlns:a16="http://schemas.microsoft.com/office/drawing/2014/main" id="{6F279679-D8BE-46FD-9C2F-50DC6C4EED65}"/>
              </a:ext>
            </a:extLst>
          </p:cNvPr>
          <p:cNvCxnSpPr>
            <a:cxnSpLocks/>
            <a:stCxn id="52" idx="2"/>
            <a:endCxn id="55" idx="0"/>
          </p:cNvCxnSpPr>
          <p:nvPr/>
        </p:nvCxnSpPr>
        <p:spPr>
          <a:xfrm flipH="1">
            <a:off x="7069631" y="4248890"/>
            <a:ext cx="564506" cy="651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1" name="直線矢印コネクタ 290">
            <a:extLst>
              <a:ext uri="{FF2B5EF4-FFF2-40B4-BE49-F238E27FC236}">
                <a16:creationId xmlns:a16="http://schemas.microsoft.com/office/drawing/2014/main" id="{93CB8E37-32A4-46C0-A5AA-76E1A6D34CF7}"/>
              </a:ext>
            </a:extLst>
          </p:cNvPr>
          <p:cNvCxnSpPr>
            <a:cxnSpLocks/>
            <a:stCxn id="74" idx="0"/>
            <a:endCxn id="52" idx="2"/>
          </p:cNvCxnSpPr>
          <p:nvPr/>
        </p:nvCxnSpPr>
        <p:spPr>
          <a:xfrm flipH="1" flipV="1">
            <a:off x="7634137" y="4248890"/>
            <a:ext cx="562950" cy="908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4" name="直線矢印コネクタ 293">
            <a:extLst>
              <a:ext uri="{FF2B5EF4-FFF2-40B4-BE49-F238E27FC236}">
                <a16:creationId xmlns:a16="http://schemas.microsoft.com/office/drawing/2014/main" id="{779419DB-26F3-49C5-8C3C-B184BC6AFB9A}"/>
              </a:ext>
            </a:extLst>
          </p:cNvPr>
          <p:cNvCxnSpPr>
            <a:cxnSpLocks/>
            <a:stCxn id="81" idx="0"/>
            <a:endCxn id="52" idx="2"/>
          </p:cNvCxnSpPr>
          <p:nvPr/>
        </p:nvCxnSpPr>
        <p:spPr>
          <a:xfrm flipV="1">
            <a:off x="7201298" y="4248890"/>
            <a:ext cx="432839" cy="130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3" name="直線矢印コネクタ 302">
            <a:extLst>
              <a:ext uri="{FF2B5EF4-FFF2-40B4-BE49-F238E27FC236}">
                <a16:creationId xmlns:a16="http://schemas.microsoft.com/office/drawing/2014/main" id="{219E1EE7-7360-4FED-AA4C-D47E98237813}"/>
              </a:ext>
            </a:extLst>
          </p:cNvPr>
          <p:cNvCxnSpPr>
            <a:cxnSpLocks/>
            <a:stCxn id="82" idx="1"/>
          </p:cNvCxnSpPr>
          <p:nvPr/>
        </p:nvCxnSpPr>
        <p:spPr>
          <a:xfrm flipH="1">
            <a:off x="4317323" y="3928305"/>
            <a:ext cx="2445653" cy="248145"/>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319" name="直線矢印コネクタ 318">
            <a:extLst>
              <a:ext uri="{FF2B5EF4-FFF2-40B4-BE49-F238E27FC236}">
                <a16:creationId xmlns:a16="http://schemas.microsoft.com/office/drawing/2014/main" id="{64E288D0-B7DB-40FE-9CE0-5F3FD973FD78}"/>
              </a:ext>
            </a:extLst>
          </p:cNvPr>
          <p:cNvCxnSpPr>
            <a:cxnSpLocks/>
            <a:stCxn id="62" idx="2"/>
            <a:endCxn id="60" idx="0"/>
          </p:cNvCxnSpPr>
          <p:nvPr/>
        </p:nvCxnSpPr>
        <p:spPr>
          <a:xfrm>
            <a:off x="4803362" y="1680242"/>
            <a:ext cx="0" cy="279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4" name="直線矢印コネクタ 323">
            <a:extLst>
              <a:ext uri="{FF2B5EF4-FFF2-40B4-BE49-F238E27FC236}">
                <a16:creationId xmlns:a16="http://schemas.microsoft.com/office/drawing/2014/main" id="{0EB04738-0989-4248-A985-499FC41CAD37}"/>
              </a:ext>
            </a:extLst>
          </p:cNvPr>
          <p:cNvCxnSpPr>
            <a:cxnSpLocks/>
            <a:stCxn id="60" idx="2"/>
            <a:endCxn id="29" idx="0"/>
          </p:cNvCxnSpPr>
          <p:nvPr/>
        </p:nvCxnSpPr>
        <p:spPr>
          <a:xfrm flipH="1">
            <a:off x="4310073" y="2328939"/>
            <a:ext cx="493289" cy="907234"/>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348" name="直線矢印コネクタ 347">
            <a:extLst>
              <a:ext uri="{FF2B5EF4-FFF2-40B4-BE49-F238E27FC236}">
                <a16:creationId xmlns:a16="http://schemas.microsoft.com/office/drawing/2014/main" id="{A4CE0F74-3576-4B0D-A9BB-EDD510822101}"/>
              </a:ext>
            </a:extLst>
          </p:cNvPr>
          <p:cNvCxnSpPr>
            <a:cxnSpLocks/>
            <a:stCxn id="79" idx="3"/>
          </p:cNvCxnSpPr>
          <p:nvPr/>
        </p:nvCxnSpPr>
        <p:spPr>
          <a:xfrm>
            <a:off x="2725208" y="5578550"/>
            <a:ext cx="328893" cy="54807"/>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361" name="直線矢印コネクタ 360">
            <a:extLst>
              <a:ext uri="{FF2B5EF4-FFF2-40B4-BE49-F238E27FC236}">
                <a16:creationId xmlns:a16="http://schemas.microsoft.com/office/drawing/2014/main" id="{8CDB40F5-93A4-44A0-81B2-73F69204D889}"/>
              </a:ext>
            </a:extLst>
          </p:cNvPr>
          <p:cNvCxnSpPr>
            <a:cxnSpLocks/>
            <a:stCxn id="78" idx="0"/>
            <a:endCxn id="14" idx="2"/>
          </p:cNvCxnSpPr>
          <p:nvPr/>
        </p:nvCxnSpPr>
        <p:spPr>
          <a:xfrm flipV="1">
            <a:off x="2678644" y="5156304"/>
            <a:ext cx="741121" cy="980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7" name="直線矢印コネクタ 376">
            <a:extLst>
              <a:ext uri="{FF2B5EF4-FFF2-40B4-BE49-F238E27FC236}">
                <a16:creationId xmlns:a16="http://schemas.microsoft.com/office/drawing/2014/main" id="{389893B9-6BB5-442C-A550-AC982693ADAC}"/>
              </a:ext>
            </a:extLst>
          </p:cNvPr>
          <p:cNvCxnSpPr>
            <a:cxnSpLocks/>
            <a:stCxn id="79" idx="0"/>
            <a:endCxn id="80" idx="2"/>
          </p:cNvCxnSpPr>
          <p:nvPr/>
        </p:nvCxnSpPr>
        <p:spPr>
          <a:xfrm flipH="1" flipV="1">
            <a:off x="1502741" y="4841470"/>
            <a:ext cx="577899" cy="552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0" name="直線矢印コネクタ 379">
            <a:extLst>
              <a:ext uri="{FF2B5EF4-FFF2-40B4-BE49-F238E27FC236}">
                <a16:creationId xmlns:a16="http://schemas.microsoft.com/office/drawing/2014/main" id="{979DE045-3346-43CE-9D4D-5A0091A4BFD3}"/>
              </a:ext>
            </a:extLst>
          </p:cNvPr>
          <p:cNvCxnSpPr>
            <a:cxnSpLocks/>
            <a:stCxn id="71" idx="0"/>
            <a:endCxn id="80" idx="2"/>
          </p:cNvCxnSpPr>
          <p:nvPr/>
        </p:nvCxnSpPr>
        <p:spPr>
          <a:xfrm flipV="1">
            <a:off x="768222" y="4841470"/>
            <a:ext cx="734519" cy="552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1" name="直線矢印コネクタ 400">
            <a:extLst>
              <a:ext uri="{FF2B5EF4-FFF2-40B4-BE49-F238E27FC236}">
                <a16:creationId xmlns:a16="http://schemas.microsoft.com/office/drawing/2014/main" id="{C3661116-7B15-4BF8-B6CA-910792E3632E}"/>
              </a:ext>
            </a:extLst>
          </p:cNvPr>
          <p:cNvCxnSpPr>
            <a:cxnSpLocks/>
            <a:stCxn id="21" idx="2"/>
          </p:cNvCxnSpPr>
          <p:nvPr/>
        </p:nvCxnSpPr>
        <p:spPr>
          <a:xfrm>
            <a:off x="2103729" y="3151038"/>
            <a:ext cx="2213594" cy="1020651"/>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417" name="直線矢印コネクタ 416">
            <a:extLst>
              <a:ext uri="{FF2B5EF4-FFF2-40B4-BE49-F238E27FC236}">
                <a16:creationId xmlns:a16="http://schemas.microsoft.com/office/drawing/2014/main" id="{CD6BBF49-DC0B-4068-88BE-C5BB25298D63}"/>
              </a:ext>
            </a:extLst>
          </p:cNvPr>
          <p:cNvCxnSpPr>
            <a:cxnSpLocks/>
            <a:stCxn id="23" idx="2"/>
            <a:endCxn id="28" idx="0"/>
          </p:cNvCxnSpPr>
          <p:nvPr/>
        </p:nvCxnSpPr>
        <p:spPr>
          <a:xfrm flipH="1">
            <a:off x="1483507" y="3544761"/>
            <a:ext cx="310" cy="313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1" name="直線矢印コネクタ 420">
            <a:extLst>
              <a:ext uri="{FF2B5EF4-FFF2-40B4-BE49-F238E27FC236}">
                <a16:creationId xmlns:a16="http://schemas.microsoft.com/office/drawing/2014/main" id="{D24CADC0-7DA5-4263-8781-117F2C757B0C}"/>
              </a:ext>
            </a:extLst>
          </p:cNvPr>
          <p:cNvCxnSpPr>
            <a:cxnSpLocks/>
            <a:stCxn id="21" idx="2"/>
            <a:endCxn id="23" idx="0"/>
          </p:cNvCxnSpPr>
          <p:nvPr/>
        </p:nvCxnSpPr>
        <p:spPr>
          <a:xfrm flipH="1">
            <a:off x="1483817" y="3151038"/>
            <a:ext cx="619912" cy="209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6" name="直線矢印コネクタ 425">
            <a:extLst>
              <a:ext uri="{FF2B5EF4-FFF2-40B4-BE49-F238E27FC236}">
                <a16:creationId xmlns:a16="http://schemas.microsoft.com/office/drawing/2014/main" id="{81CFEAAC-17CD-46C8-B9B6-8C38781A1F99}"/>
              </a:ext>
            </a:extLst>
          </p:cNvPr>
          <p:cNvCxnSpPr>
            <a:cxnSpLocks/>
            <a:stCxn id="70" idx="0"/>
            <a:endCxn id="28" idx="2"/>
          </p:cNvCxnSpPr>
          <p:nvPr/>
        </p:nvCxnSpPr>
        <p:spPr>
          <a:xfrm flipV="1">
            <a:off x="1281174" y="4042680"/>
            <a:ext cx="202333" cy="30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1" name="直線矢印コネクタ 470">
            <a:extLst>
              <a:ext uri="{FF2B5EF4-FFF2-40B4-BE49-F238E27FC236}">
                <a16:creationId xmlns:a16="http://schemas.microsoft.com/office/drawing/2014/main" id="{20BEEC87-6259-4974-9158-46E36B80761E}"/>
              </a:ext>
            </a:extLst>
          </p:cNvPr>
          <p:cNvCxnSpPr>
            <a:cxnSpLocks/>
          </p:cNvCxnSpPr>
          <p:nvPr/>
        </p:nvCxnSpPr>
        <p:spPr>
          <a:xfrm>
            <a:off x="591297" y="3083096"/>
            <a:ext cx="844890" cy="276999"/>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480" name="直線矢印コネクタ 479">
            <a:extLst>
              <a:ext uri="{FF2B5EF4-FFF2-40B4-BE49-F238E27FC236}">
                <a16:creationId xmlns:a16="http://schemas.microsoft.com/office/drawing/2014/main" id="{24C9A72A-75CF-42F9-9AAC-D0F547567FAC}"/>
              </a:ext>
            </a:extLst>
          </p:cNvPr>
          <p:cNvCxnSpPr>
            <a:cxnSpLocks/>
            <a:stCxn id="26" idx="2"/>
          </p:cNvCxnSpPr>
          <p:nvPr/>
        </p:nvCxnSpPr>
        <p:spPr>
          <a:xfrm flipH="1">
            <a:off x="1044743" y="2470850"/>
            <a:ext cx="236430" cy="744389"/>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484" name="直線矢印コネクタ 483">
            <a:extLst>
              <a:ext uri="{FF2B5EF4-FFF2-40B4-BE49-F238E27FC236}">
                <a16:creationId xmlns:a16="http://schemas.microsoft.com/office/drawing/2014/main" id="{3F8E7077-313D-4C99-8D00-03DA9F4D43EB}"/>
              </a:ext>
            </a:extLst>
          </p:cNvPr>
          <p:cNvCxnSpPr>
            <a:cxnSpLocks/>
            <a:stCxn id="27" idx="2"/>
            <a:endCxn id="26" idx="0"/>
          </p:cNvCxnSpPr>
          <p:nvPr/>
        </p:nvCxnSpPr>
        <p:spPr>
          <a:xfrm>
            <a:off x="1281173" y="1907503"/>
            <a:ext cx="0" cy="286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8" name="直線矢印コネクタ 487">
            <a:extLst>
              <a:ext uri="{FF2B5EF4-FFF2-40B4-BE49-F238E27FC236}">
                <a16:creationId xmlns:a16="http://schemas.microsoft.com/office/drawing/2014/main" id="{5100DC97-D57F-42A9-853A-F86D5E77ED08}"/>
              </a:ext>
            </a:extLst>
          </p:cNvPr>
          <p:cNvCxnSpPr>
            <a:cxnSpLocks/>
            <a:stCxn id="30" idx="2"/>
            <a:endCxn id="28" idx="0"/>
          </p:cNvCxnSpPr>
          <p:nvPr/>
        </p:nvCxnSpPr>
        <p:spPr>
          <a:xfrm flipH="1">
            <a:off x="1483507" y="2873841"/>
            <a:ext cx="2439797" cy="984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2" name="直線矢印コネクタ 491">
            <a:extLst>
              <a:ext uri="{FF2B5EF4-FFF2-40B4-BE49-F238E27FC236}">
                <a16:creationId xmlns:a16="http://schemas.microsoft.com/office/drawing/2014/main" id="{DCF09B6D-5371-4356-A754-5298E387D364}"/>
              </a:ext>
            </a:extLst>
          </p:cNvPr>
          <p:cNvCxnSpPr>
            <a:cxnSpLocks/>
            <a:stCxn id="73" idx="1"/>
            <a:endCxn id="6" idx="3"/>
          </p:cNvCxnSpPr>
          <p:nvPr/>
        </p:nvCxnSpPr>
        <p:spPr>
          <a:xfrm flipH="1" flipV="1">
            <a:off x="5399339" y="4448349"/>
            <a:ext cx="614053" cy="120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8" name="直線矢印コネクタ 497">
            <a:extLst>
              <a:ext uri="{FF2B5EF4-FFF2-40B4-BE49-F238E27FC236}">
                <a16:creationId xmlns:a16="http://schemas.microsoft.com/office/drawing/2014/main" id="{04AD1D65-6B6B-45EB-A104-D68ED09565F3}"/>
              </a:ext>
            </a:extLst>
          </p:cNvPr>
          <p:cNvCxnSpPr>
            <a:cxnSpLocks/>
            <a:stCxn id="82" idx="1"/>
          </p:cNvCxnSpPr>
          <p:nvPr/>
        </p:nvCxnSpPr>
        <p:spPr>
          <a:xfrm flipH="1">
            <a:off x="5752905" y="3928305"/>
            <a:ext cx="1010071" cy="589051"/>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507" name="直線矢印コネクタ 506">
            <a:extLst>
              <a:ext uri="{FF2B5EF4-FFF2-40B4-BE49-F238E27FC236}">
                <a16:creationId xmlns:a16="http://schemas.microsoft.com/office/drawing/2014/main" id="{24AE99E6-410C-4C26-8522-C50207FA4D4B}"/>
              </a:ext>
            </a:extLst>
          </p:cNvPr>
          <p:cNvCxnSpPr>
            <a:cxnSpLocks/>
            <a:stCxn id="61" idx="2"/>
            <a:endCxn id="63" idx="0"/>
          </p:cNvCxnSpPr>
          <p:nvPr/>
        </p:nvCxnSpPr>
        <p:spPr>
          <a:xfrm>
            <a:off x="7240162" y="2127513"/>
            <a:ext cx="0" cy="383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0" name="直線矢印コネクタ 509">
            <a:extLst>
              <a:ext uri="{FF2B5EF4-FFF2-40B4-BE49-F238E27FC236}">
                <a16:creationId xmlns:a16="http://schemas.microsoft.com/office/drawing/2014/main" id="{0977ED14-8B44-4DC3-B55F-8F4867891A2C}"/>
              </a:ext>
            </a:extLst>
          </p:cNvPr>
          <p:cNvCxnSpPr>
            <a:cxnSpLocks/>
            <a:stCxn id="63" idx="2"/>
            <a:endCxn id="64" idx="0"/>
          </p:cNvCxnSpPr>
          <p:nvPr/>
        </p:nvCxnSpPr>
        <p:spPr>
          <a:xfrm>
            <a:off x="7240162" y="2695604"/>
            <a:ext cx="1" cy="309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直線矢印コネクタ 82">
            <a:extLst>
              <a:ext uri="{FF2B5EF4-FFF2-40B4-BE49-F238E27FC236}">
                <a16:creationId xmlns:a16="http://schemas.microsoft.com/office/drawing/2014/main" id="{0C36D157-D40E-40E8-8F01-B8BED1F11062}"/>
              </a:ext>
            </a:extLst>
          </p:cNvPr>
          <p:cNvCxnSpPr>
            <a:cxnSpLocks/>
            <a:stCxn id="28" idx="3"/>
            <a:endCxn id="29" idx="1"/>
          </p:cNvCxnSpPr>
          <p:nvPr/>
        </p:nvCxnSpPr>
        <p:spPr>
          <a:xfrm flipV="1">
            <a:off x="2636874" y="3328506"/>
            <a:ext cx="691120" cy="621841"/>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86" name="テキスト ボックス 85">
            <a:extLst>
              <a:ext uri="{FF2B5EF4-FFF2-40B4-BE49-F238E27FC236}">
                <a16:creationId xmlns:a16="http://schemas.microsoft.com/office/drawing/2014/main" id="{9442DBD4-CDE6-4BF3-99D8-96E932477C8D}"/>
              </a:ext>
            </a:extLst>
          </p:cNvPr>
          <p:cNvSpPr txBox="1"/>
          <p:nvPr/>
        </p:nvSpPr>
        <p:spPr>
          <a:xfrm>
            <a:off x="3300609" y="2229725"/>
            <a:ext cx="2381399" cy="646331"/>
          </a:xfrm>
          <a:prstGeom prst="rect">
            <a:avLst/>
          </a:prstGeom>
          <a:solidFill>
            <a:schemeClr val="bg1">
              <a:alpha val="60000"/>
            </a:schemeClr>
          </a:solidFill>
          <a:ln>
            <a:noFill/>
          </a:ln>
        </p:spPr>
        <p:txBody>
          <a:bodyPr wrap="square" rtlCol="0">
            <a:spAutoFit/>
          </a:bodyPr>
          <a:lstStyle/>
          <a:p>
            <a:r>
              <a:rPr kumimoji="1" lang="en-US" altLang="ja-JP" sz="3600" dirty="0">
                <a:solidFill>
                  <a:srgbClr val="FF3399"/>
                </a:solidFill>
                <a:latin typeface="Meiryo UI" panose="020B0604030504040204" pitchFamily="50" charset="-128"/>
                <a:ea typeface="Meiryo UI" panose="020B0604030504040204" pitchFamily="50" charset="-128"/>
              </a:rPr>
              <a:t>LO graph</a:t>
            </a:r>
            <a:endParaRPr kumimoji="1" lang="ja-JP" altLang="en-US" sz="3600" dirty="0">
              <a:solidFill>
                <a:srgbClr val="FF3399"/>
              </a:solidFill>
              <a:latin typeface="Meiryo UI" panose="020B0604030504040204" pitchFamily="50" charset="-128"/>
              <a:ea typeface="Meiryo UI" panose="020B0604030504040204" pitchFamily="50" charset="-128"/>
            </a:endParaRPr>
          </a:p>
        </p:txBody>
      </p:sp>
      <p:sp>
        <p:nvSpPr>
          <p:cNvPr id="87" name="正方形/長方形 86">
            <a:extLst>
              <a:ext uri="{FF2B5EF4-FFF2-40B4-BE49-F238E27FC236}">
                <a16:creationId xmlns:a16="http://schemas.microsoft.com/office/drawing/2014/main" id="{D083232B-6F41-47D8-804F-8EB3585873BC}"/>
              </a:ext>
            </a:extLst>
          </p:cNvPr>
          <p:cNvSpPr/>
          <p:nvPr/>
        </p:nvSpPr>
        <p:spPr>
          <a:xfrm>
            <a:off x="83247" y="1374011"/>
            <a:ext cx="2253817" cy="5372565"/>
          </a:xfrm>
          <a:prstGeom prst="rect">
            <a:avLst/>
          </a:prstGeom>
          <a:solidFill>
            <a:srgbClr val="FF3399">
              <a:alpha val="10000"/>
            </a:srgb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92CFB60A-8CD8-4988-A8FC-FC5FA6222119}"/>
              </a:ext>
            </a:extLst>
          </p:cNvPr>
          <p:cNvSpPr/>
          <p:nvPr/>
        </p:nvSpPr>
        <p:spPr>
          <a:xfrm>
            <a:off x="6665823" y="1361655"/>
            <a:ext cx="2253817" cy="5384921"/>
          </a:xfrm>
          <a:prstGeom prst="rect">
            <a:avLst/>
          </a:prstGeom>
          <a:solidFill>
            <a:srgbClr val="FF3399">
              <a:alpha val="10000"/>
            </a:srgb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6B10500E-1F7A-49C9-8E87-3E368A2B1D54}"/>
              </a:ext>
            </a:extLst>
          </p:cNvPr>
          <p:cNvSpPr/>
          <p:nvPr/>
        </p:nvSpPr>
        <p:spPr>
          <a:xfrm>
            <a:off x="2332774" y="1374011"/>
            <a:ext cx="4328495" cy="2160747"/>
          </a:xfrm>
          <a:prstGeom prst="rect">
            <a:avLst/>
          </a:prstGeom>
          <a:solidFill>
            <a:srgbClr val="FF3399">
              <a:alpha val="10000"/>
            </a:srgb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839222A8-4BBF-4C9D-946B-2157F43D272D}"/>
              </a:ext>
            </a:extLst>
          </p:cNvPr>
          <p:cNvCxnSpPr>
            <a:cxnSpLocks/>
          </p:cNvCxnSpPr>
          <p:nvPr/>
        </p:nvCxnSpPr>
        <p:spPr>
          <a:xfrm flipH="1">
            <a:off x="5275733" y="5039281"/>
            <a:ext cx="971204" cy="374786"/>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84" name="正方形/長方形 83">
            <a:extLst>
              <a:ext uri="{FF2B5EF4-FFF2-40B4-BE49-F238E27FC236}">
                <a16:creationId xmlns:a16="http://schemas.microsoft.com/office/drawing/2014/main" id="{9958013B-4E08-4AAD-9A91-52A2F936AD45}"/>
              </a:ext>
            </a:extLst>
          </p:cNvPr>
          <p:cNvSpPr/>
          <p:nvPr/>
        </p:nvSpPr>
        <p:spPr>
          <a:xfrm>
            <a:off x="2428446" y="3631019"/>
            <a:ext cx="4154312" cy="3115557"/>
          </a:xfrm>
          <a:prstGeom prst="rect">
            <a:avLst/>
          </a:prstGeom>
          <a:solidFill>
            <a:schemeClr val="bg1">
              <a:lumMod val="95000"/>
              <a:alpha val="60000"/>
            </a:schemeClr>
          </a:solidFill>
          <a:ln>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E49EA7BA-B39D-4F85-9DC9-12163BB48BAA}"/>
              </a:ext>
            </a:extLst>
          </p:cNvPr>
          <p:cNvSpPr txBox="1"/>
          <p:nvPr/>
        </p:nvSpPr>
        <p:spPr>
          <a:xfrm>
            <a:off x="3075858" y="4876522"/>
            <a:ext cx="2737637" cy="584775"/>
          </a:xfrm>
          <a:prstGeom prst="rect">
            <a:avLst/>
          </a:prstGeom>
          <a:solidFill>
            <a:schemeClr val="bg1">
              <a:lumMod val="95000"/>
              <a:alpha val="60000"/>
            </a:schemeClr>
          </a:solidFill>
          <a:ln>
            <a:noFill/>
          </a:ln>
        </p:spPr>
        <p:txBody>
          <a:bodyPr wrap="square" rtlCol="0">
            <a:spAutoFit/>
          </a:bodyPr>
          <a:lstStyle/>
          <a:p>
            <a:pPr algn="ctr"/>
            <a:r>
              <a:rPr kumimoji="1" lang="en-US" altLang="ja-JP" sz="3200" dirty="0">
                <a:latin typeface="Meiryo UI" panose="020B0604030504040204" pitchFamily="50" charset="-128"/>
                <a:ea typeface="Meiryo UI" panose="020B0604030504040204" pitchFamily="50" charset="-128"/>
              </a:rPr>
              <a:t>PM graph</a:t>
            </a:r>
            <a:endParaRPr kumimoji="1" lang="ja-JP" altLang="en-US" sz="3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4583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60A88-38B3-43F6-90DE-ECDA6073F0A3}"/>
              </a:ext>
            </a:extLst>
          </p:cNvPr>
          <p:cNvSpPr>
            <a:spLocks noGrp="1"/>
          </p:cNvSpPr>
          <p:nvPr>
            <p:ph type="title"/>
          </p:nvPr>
        </p:nvSpPr>
        <p:spPr/>
        <p:txBody>
          <a:bodyPr>
            <a:normAutofit/>
          </a:bodyPr>
          <a:lstStyle/>
          <a:p>
            <a:r>
              <a:rPr kumimoji="1" lang="en-US" altLang="ja-JP" dirty="0"/>
              <a:t>5</a:t>
            </a:r>
            <a:r>
              <a:rPr lang="ja-JP" altLang="en-US" dirty="0"/>
              <a:t>件のスピーチから作成した</a:t>
            </a:r>
            <a:r>
              <a:rPr kumimoji="1" lang="en-US" altLang="ja-JP" dirty="0"/>
              <a:t>AG</a:t>
            </a:r>
            <a:endParaRPr kumimoji="1" lang="ja-JP" altLang="en-US" dirty="0"/>
          </a:p>
        </p:txBody>
      </p:sp>
      <p:sp>
        <p:nvSpPr>
          <p:cNvPr id="5" name="正方形/長方形 4">
            <a:extLst>
              <a:ext uri="{FF2B5EF4-FFF2-40B4-BE49-F238E27FC236}">
                <a16:creationId xmlns:a16="http://schemas.microsoft.com/office/drawing/2014/main" id="{13C38C52-06FC-4C19-AF99-5C0CB898E03E}"/>
              </a:ext>
            </a:extLst>
          </p:cNvPr>
          <p:cNvSpPr/>
          <p:nvPr/>
        </p:nvSpPr>
        <p:spPr>
          <a:xfrm>
            <a:off x="3611081" y="3822892"/>
            <a:ext cx="1399973" cy="184666"/>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Homework should be abolished</a:t>
            </a:r>
            <a:endParaRPr lang="en-US" altLang="ja-JP" sz="600" b="0" dirty="0">
              <a:effectLst/>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F7CD7ECF-1A33-4A43-8695-34F18F759F52}"/>
              </a:ext>
            </a:extLst>
          </p:cNvPr>
          <p:cNvSpPr/>
          <p:nvPr/>
        </p:nvSpPr>
        <p:spPr>
          <a:xfrm>
            <a:off x="3222516" y="4309849"/>
            <a:ext cx="2176823" cy="276999"/>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We believe that if homework were to be abolished, we could have more free time. </a:t>
            </a:r>
          </a:p>
        </p:txBody>
      </p:sp>
      <p:sp>
        <p:nvSpPr>
          <p:cNvPr id="7" name="正方形/長方形 6">
            <a:extLst>
              <a:ext uri="{FF2B5EF4-FFF2-40B4-BE49-F238E27FC236}">
                <a16:creationId xmlns:a16="http://schemas.microsoft.com/office/drawing/2014/main" id="{A85A3CA7-D50C-4B25-93B5-B33A7C958498}"/>
              </a:ext>
            </a:extLst>
          </p:cNvPr>
          <p:cNvSpPr/>
          <p:nvPr/>
        </p:nvSpPr>
        <p:spPr>
          <a:xfrm>
            <a:off x="4482265" y="4901698"/>
            <a:ext cx="1416866" cy="276999"/>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It is not healthy</a:t>
            </a:r>
            <a:r>
              <a:rPr lang="en-US" altLang="ja-JP" sz="600" dirty="0">
                <a:solidFill>
                  <a:schemeClr val="accent5"/>
                </a:solidFill>
                <a:latin typeface="Meiryo UI" panose="020B0604030504040204" pitchFamily="50" charset="-128"/>
                <a:ea typeface="Meiryo UI" panose="020B0604030504040204" pitchFamily="50" charset="-128"/>
              </a:rPr>
              <a:t> </a:t>
            </a:r>
            <a:r>
              <a:rPr lang="en-US" altLang="ja-JP" sz="600" dirty="0">
                <a:solidFill>
                  <a:schemeClr val="bg1">
                    <a:lumMod val="50000"/>
                  </a:schemeClr>
                </a:solidFill>
                <a:latin typeface="Meiryo UI" panose="020B0604030504040204" pitchFamily="50" charset="-128"/>
                <a:ea typeface="Meiryo UI" panose="020B0604030504040204" pitchFamily="50" charset="-128"/>
              </a:rPr>
              <a:t>(if we could not have free time)</a:t>
            </a:r>
            <a:endParaRPr lang="ja-JP" altLang="en-US" sz="600" dirty="0">
              <a:solidFill>
                <a:schemeClr val="bg1">
                  <a:lumMod val="50000"/>
                </a:schemeClr>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F0DFCF59-7CD3-493C-95BB-B096273F2844}"/>
              </a:ext>
            </a:extLst>
          </p:cNvPr>
          <p:cNvSpPr/>
          <p:nvPr/>
        </p:nvSpPr>
        <p:spPr>
          <a:xfrm>
            <a:off x="4245474" y="5414068"/>
            <a:ext cx="1890448" cy="369332"/>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I go to bed late at night at nearly 1:00 am in the morning and I don’t have the opportunity to sleep for a long period of time.</a:t>
            </a:r>
          </a:p>
        </p:txBody>
      </p:sp>
      <p:cxnSp>
        <p:nvCxnSpPr>
          <p:cNvPr id="9" name="直線矢印コネクタ 8">
            <a:extLst>
              <a:ext uri="{FF2B5EF4-FFF2-40B4-BE49-F238E27FC236}">
                <a16:creationId xmlns:a16="http://schemas.microsoft.com/office/drawing/2014/main" id="{A9E5B8F9-83DC-4163-8F7C-57FCF7C2AA8D}"/>
              </a:ext>
            </a:extLst>
          </p:cNvPr>
          <p:cNvCxnSpPr>
            <a:cxnSpLocks/>
            <a:stCxn id="6" idx="0"/>
            <a:endCxn id="5" idx="2"/>
          </p:cNvCxnSpPr>
          <p:nvPr/>
        </p:nvCxnSpPr>
        <p:spPr>
          <a:xfrm flipV="1">
            <a:off x="4310928" y="4007558"/>
            <a:ext cx="140" cy="302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EFA4B42E-ACA1-4A81-AB2A-4357AA684153}"/>
              </a:ext>
            </a:extLst>
          </p:cNvPr>
          <p:cNvCxnSpPr>
            <a:cxnSpLocks/>
            <a:stCxn id="7" idx="0"/>
            <a:endCxn id="6" idx="2"/>
          </p:cNvCxnSpPr>
          <p:nvPr/>
        </p:nvCxnSpPr>
        <p:spPr>
          <a:xfrm flipH="1" flipV="1">
            <a:off x="4310928" y="4586848"/>
            <a:ext cx="879770" cy="31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6C7E3AB6-0DBE-4DC7-B4AE-38E7EFF6A74E}"/>
              </a:ext>
            </a:extLst>
          </p:cNvPr>
          <p:cNvCxnSpPr>
            <a:cxnSpLocks/>
            <a:stCxn id="8" idx="0"/>
            <a:endCxn id="7" idx="2"/>
          </p:cNvCxnSpPr>
          <p:nvPr/>
        </p:nvCxnSpPr>
        <p:spPr>
          <a:xfrm flipV="1">
            <a:off x="5190698" y="5178697"/>
            <a:ext cx="0" cy="235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正方形/長方形 13">
            <a:extLst>
              <a:ext uri="{FF2B5EF4-FFF2-40B4-BE49-F238E27FC236}">
                <a16:creationId xmlns:a16="http://schemas.microsoft.com/office/drawing/2014/main" id="{F7334D0C-4EB4-48E7-97E7-EDAD8FAB5DE1}"/>
              </a:ext>
            </a:extLst>
          </p:cNvPr>
          <p:cNvSpPr/>
          <p:nvPr/>
        </p:nvSpPr>
        <p:spPr>
          <a:xfrm>
            <a:off x="2410799" y="4879305"/>
            <a:ext cx="2017932" cy="276999"/>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we could do more of what we really wanted like club activities, hobbies, or playing with friends</a:t>
            </a:r>
          </a:p>
        </p:txBody>
      </p:sp>
      <p:sp>
        <p:nvSpPr>
          <p:cNvPr id="15" name="正方形/長方形 14">
            <a:extLst>
              <a:ext uri="{FF2B5EF4-FFF2-40B4-BE49-F238E27FC236}">
                <a16:creationId xmlns:a16="http://schemas.microsoft.com/office/drawing/2014/main" id="{BB513C3F-50A7-47D3-9C22-6D4D84E2D0F7}"/>
              </a:ext>
            </a:extLst>
          </p:cNvPr>
          <p:cNvSpPr/>
          <p:nvPr/>
        </p:nvSpPr>
        <p:spPr>
          <a:xfrm>
            <a:off x="3643574" y="6100245"/>
            <a:ext cx="1843106" cy="646331"/>
          </a:xfrm>
          <a:prstGeom prst="rect">
            <a:avLst/>
          </a:prstGeom>
        </p:spPr>
        <p:txBody>
          <a:bodyPr wrap="square">
            <a:spAutoFit/>
          </a:bodyPr>
          <a:lstStyle/>
          <a:p>
            <a:r>
              <a:rPr lang="en-US" altLang="ja-JP" sz="600" dirty="0">
                <a:solidFill>
                  <a:srgbClr val="000000"/>
                </a:solidFill>
                <a:latin typeface="Meiryo UI" panose="020B0604030504040204" pitchFamily="50" charset="-128"/>
                <a:ea typeface="Meiryo UI" panose="020B0604030504040204" pitchFamily="50" charset="-128"/>
              </a:rPr>
              <a:t>I go to tennis club after class until 5:00 pm and then I go to cram school until 8:00 pm. After this full day, I arrive at my home around 8:40 pm to eat dinner and take a shower. At nearly 10:00 pm I start my homework</a:t>
            </a:r>
          </a:p>
        </p:txBody>
      </p:sp>
      <p:sp>
        <p:nvSpPr>
          <p:cNvPr id="16" name="正方形/長方形 15">
            <a:extLst>
              <a:ext uri="{FF2B5EF4-FFF2-40B4-BE49-F238E27FC236}">
                <a16:creationId xmlns:a16="http://schemas.microsoft.com/office/drawing/2014/main" id="{76B11887-B16A-4BE4-B38A-F0426ED9B678}"/>
              </a:ext>
            </a:extLst>
          </p:cNvPr>
          <p:cNvSpPr/>
          <p:nvPr/>
        </p:nvSpPr>
        <p:spPr>
          <a:xfrm>
            <a:off x="5495192" y="6123176"/>
            <a:ext cx="1133644" cy="184666"/>
          </a:xfrm>
          <a:prstGeom prst="rect">
            <a:avLst/>
          </a:prstGeom>
        </p:spPr>
        <p:txBody>
          <a:bodyPr wrap="none">
            <a:spAutoFit/>
          </a:bodyPr>
          <a:lstStyle/>
          <a:p>
            <a:r>
              <a:rPr lang="en-US" altLang="ja-JP" sz="600" dirty="0">
                <a:solidFill>
                  <a:srgbClr val="000000"/>
                </a:solidFill>
                <a:latin typeface="Meiryo UI" panose="020B0604030504040204" pitchFamily="50" charset="-128"/>
                <a:ea typeface="Meiryo UI" panose="020B0604030504040204" pitchFamily="50" charset="-128"/>
              </a:rPr>
              <a:t>I have a lot of homework</a:t>
            </a:r>
            <a:endParaRPr lang="ja-JP" altLang="en-US" sz="600" dirty="0">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B63392AF-3C05-41B8-9228-1BD2FA694310}"/>
              </a:ext>
            </a:extLst>
          </p:cNvPr>
          <p:cNvCxnSpPr>
            <a:cxnSpLocks/>
            <a:stCxn id="14" idx="0"/>
            <a:endCxn id="6" idx="2"/>
          </p:cNvCxnSpPr>
          <p:nvPr/>
        </p:nvCxnSpPr>
        <p:spPr>
          <a:xfrm flipV="1">
            <a:off x="3419765" y="4586848"/>
            <a:ext cx="891163" cy="292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BA9B0398-4D6F-4DBA-8DEF-19BFFD52E9C7}"/>
              </a:ext>
            </a:extLst>
          </p:cNvPr>
          <p:cNvCxnSpPr>
            <a:cxnSpLocks/>
            <a:stCxn id="15" idx="0"/>
            <a:endCxn id="8" idx="2"/>
          </p:cNvCxnSpPr>
          <p:nvPr/>
        </p:nvCxnSpPr>
        <p:spPr>
          <a:xfrm flipV="1">
            <a:off x="4565127" y="5783400"/>
            <a:ext cx="625571" cy="316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C06F91F-5940-4E6F-9942-54CA1E75D154}"/>
              </a:ext>
            </a:extLst>
          </p:cNvPr>
          <p:cNvCxnSpPr>
            <a:cxnSpLocks/>
            <a:stCxn id="16" idx="0"/>
            <a:endCxn id="8" idx="2"/>
          </p:cNvCxnSpPr>
          <p:nvPr/>
        </p:nvCxnSpPr>
        <p:spPr>
          <a:xfrm flipH="1" flipV="1">
            <a:off x="5190698" y="5783400"/>
            <a:ext cx="871316" cy="339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53DAF260-9EED-4006-B159-99A500943784}"/>
              </a:ext>
            </a:extLst>
          </p:cNvPr>
          <p:cNvSpPr/>
          <p:nvPr/>
        </p:nvSpPr>
        <p:spPr>
          <a:xfrm>
            <a:off x="1248652" y="2689373"/>
            <a:ext cx="1710153" cy="461665"/>
          </a:xfrm>
          <a:prstGeom prst="rect">
            <a:avLst/>
          </a:prstGeom>
        </p:spPr>
        <p:txBody>
          <a:bodyPr wrap="squar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what students will do during free time is just playing games and chatting using SNS in most cases or just sleeping as they said</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5D04DB88-BAD4-498A-86F0-1A97CE5EABB8}"/>
              </a:ext>
            </a:extLst>
          </p:cNvPr>
          <p:cNvSpPr/>
          <p:nvPr/>
        </p:nvSpPr>
        <p:spPr>
          <a:xfrm>
            <a:off x="1935063" y="2018886"/>
            <a:ext cx="1067921" cy="184666"/>
          </a:xfrm>
          <a:prstGeom prst="rect">
            <a:avLst/>
          </a:prstGeom>
        </p:spPr>
        <p:txBody>
          <a:bodyPr wrap="non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human is lazy in nature</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CFD21EAE-F307-4343-998A-0D87B14B6FBA}"/>
              </a:ext>
            </a:extLst>
          </p:cNvPr>
          <p:cNvSpPr/>
          <p:nvPr/>
        </p:nvSpPr>
        <p:spPr>
          <a:xfrm>
            <a:off x="666120" y="3360095"/>
            <a:ext cx="1635393" cy="184666"/>
          </a:xfrm>
          <a:prstGeom prst="rect">
            <a:avLst/>
          </a:prstGeom>
        </p:spPr>
        <p:txBody>
          <a:bodyPr wrap="squar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many students will not study at home</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71D0C221-3E3E-42CD-A60E-AD9ADA5A2811}"/>
              </a:ext>
            </a:extLst>
          </p:cNvPr>
          <p:cNvSpPr/>
          <p:nvPr/>
        </p:nvSpPr>
        <p:spPr>
          <a:xfrm>
            <a:off x="1935063" y="2120499"/>
            <a:ext cx="1484702" cy="184666"/>
          </a:xfrm>
          <a:prstGeom prst="rect">
            <a:avLst/>
          </a:prstGeom>
        </p:spPr>
        <p:txBody>
          <a:bodyPr wrap="non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Doing hard thing is usually difficult</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25A56979-E338-4EFE-B9C0-20A227448F39}"/>
              </a:ext>
            </a:extLst>
          </p:cNvPr>
          <p:cNvSpPr/>
          <p:nvPr/>
        </p:nvSpPr>
        <p:spPr>
          <a:xfrm>
            <a:off x="29202" y="2713764"/>
            <a:ext cx="1219450" cy="369332"/>
          </a:xfrm>
          <a:prstGeom prst="rect">
            <a:avLst/>
          </a:prstGeom>
        </p:spPr>
        <p:txBody>
          <a:bodyPr wrap="square">
            <a:spAutoFit/>
          </a:bodyPr>
          <a:lstStyle/>
          <a:p>
            <a:r>
              <a:rPr lang="en-US" altLang="ja-JP" sz="600" kern="100" dirty="0">
                <a:solidFill>
                  <a:srgbClr val="FF3399"/>
                </a:solidFill>
                <a:latin typeface="Meiryo UI" panose="020B0604030504040204" pitchFamily="50" charset="-128"/>
                <a:ea typeface="Meiryo UI" panose="020B0604030504040204" pitchFamily="50" charset="-128"/>
                <a:cs typeface="Times New Roman" panose="02020603050405020304" pitchFamily="18" charset="0"/>
              </a:rPr>
              <a:t>some students maybe study what they want to learn</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656E3C20-96C4-4CB0-B94D-F90315531178}"/>
              </a:ext>
            </a:extLst>
          </p:cNvPr>
          <p:cNvSpPr/>
          <p:nvPr/>
        </p:nvSpPr>
        <p:spPr>
          <a:xfrm>
            <a:off x="519905" y="2193851"/>
            <a:ext cx="1522535"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 problem is for those kids who can’t study by themselves</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F0A978B6-E640-41B2-A635-8F6BAF48892D}"/>
              </a:ext>
            </a:extLst>
          </p:cNvPr>
          <p:cNvSpPr/>
          <p:nvPr/>
        </p:nvSpPr>
        <p:spPr>
          <a:xfrm>
            <a:off x="428176" y="1538171"/>
            <a:ext cx="1705994"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Imagine, elementary school students, they don’t know what study is important and how to do that</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id="{74E058FD-2338-499F-8132-84A5CBE581AB}"/>
              </a:ext>
            </a:extLst>
          </p:cNvPr>
          <p:cNvSpPr/>
          <p:nvPr/>
        </p:nvSpPr>
        <p:spPr>
          <a:xfrm>
            <a:off x="3327994" y="3236173"/>
            <a:ext cx="1964157"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Some of you may think homework is worthless</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971D4A10-F514-42A5-8ABA-7A5FC8D2D253}"/>
              </a:ext>
            </a:extLst>
          </p:cNvPr>
          <p:cNvSpPr/>
          <p:nvPr/>
        </p:nvSpPr>
        <p:spPr>
          <a:xfrm>
            <a:off x="2941225" y="2504509"/>
            <a:ext cx="1964157"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giving homework meaning giving the opportunity to study is much more meaningful than do nothing or doing addictive games</a:t>
            </a:r>
            <a:endParaRPr lang="ja-JP" altLang="en-US" sz="600" dirty="0">
              <a:solidFill>
                <a:srgbClr val="FF3399"/>
              </a:solidFill>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916BE7C2-C1BB-4140-92C9-FDB4EB971348}"/>
              </a:ext>
            </a:extLst>
          </p:cNvPr>
          <p:cNvCxnSpPr>
            <a:cxnSpLocks/>
            <a:stCxn id="30" idx="2"/>
            <a:endCxn id="29" idx="0"/>
          </p:cNvCxnSpPr>
          <p:nvPr/>
        </p:nvCxnSpPr>
        <p:spPr>
          <a:xfrm>
            <a:off x="3923304" y="2873841"/>
            <a:ext cx="386769" cy="362332"/>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D0016D88-39E4-4ED7-A958-530D6CF9C7AD}"/>
              </a:ext>
            </a:extLst>
          </p:cNvPr>
          <p:cNvSpPr txBox="1"/>
          <p:nvPr/>
        </p:nvSpPr>
        <p:spPr>
          <a:xfrm>
            <a:off x="6897115" y="6113932"/>
            <a:ext cx="2193833"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For example, I have extra class after school, so I do my homework at school during the brake time.</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1D409C27-E7BC-45C6-90DF-010C5167AE75}"/>
              </a:ext>
            </a:extLst>
          </p:cNvPr>
          <p:cNvSpPr txBox="1"/>
          <p:nvPr/>
        </p:nvSpPr>
        <p:spPr>
          <a:xfrm>
            <a:off x="6897115" y="6304407"/>
            <a:ext cx="2193833" cy="184666"/>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By doing like this, l get 8 hours' sleep every day.</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55" name="テキスト ボックス 54">
            <a:extLst>
              <a:ext uri="{FF2B5EF4-FFF2-40B4-BE49-F238E27FC236}">
                <a16:creationId xmlns:a16="http://schemas.microsoft.com/office/drawing/2014/main" id="{6607EB35-1C3D-4500-AF71-5A2A05E02A06}"/>
              </a:ext>
            </a:extLst>
          </p:cNvPr>
          <p:cNvSpPr txBox="1"/>
          <p:nvPr/>
        </p:nvSpPr>
        <p:spPr>
          <a:xfrm>
            <a:off x="6246937" y="4900781"/>
            <a:ext cx="1645388"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That means that homework doesn't affect our sleep time.</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cxnSp>
        <p:nvCxnSpPr>
          <p:cNvPr id="58" name="直線矢印コネクタ 57">
            <a:extLst>
              <a:ext uri="{FF2B5EF4-FFF2-40B4-BE49-F238E27FC236}">
                <a16:creationId xmlns:a16="http://schemas.microsoft.com/office/drawing/2014/main" id="{9EA45697-893D-4F78-804D-BE50F28AB01E}"/>
              </a:ext>
            </a:extLst>
          </p:cNvPr>
          <p:cNvCxnSpPr>
            <a:cxnSpLocks/>
            <a:stCxn id="53" idx="0"/>
            <a:endCxn id="52" idx="2"/>
          </p:cNvCxnSpPr>
          <p:nvPr/>
        </p:nvCxnSpPr>
        <p:spPr>
          <a:xfrm flipH="1" flipV="1">
            <a:off x="7634137" y="4248890"/>
            <a:ext cx="359895" cy="1865042"/>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60" name="正方形/長方形 59">
            <a:extLst>
              <a:ext uri="{FF2B5EF4-FFF2-40B4-BE49-F238E27FC236}">
                <a16:creationId xmlns:a16="http://schemas.microsoft.com/office/drawing/2014/main" id="{61403CB9-DF81-4679-9F64-5192E994B75D}"/>
              </a:ext>
            </a:extLst>
          </p:cNvPr>
          <p:cNvSpPr/>
          <p:nvPr/>
        </p:nvSpPr>
        <p:spPr>
          <a:xfrm>
            <a:off x="3658062" y="1959607"/>
            <a:ext cx="2290600"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homework is a kind of review and feedback for students who have learned knowledge on the same day, to deepen their impression of knowledge</a:t>
            </a:r>
            <a:endParaRPr lang="ja-JP" altLang="en-US" sz="600" dirty="0">
              <a:solidFill>
                <a:srgbClr val="FF3399"/>
              </a:solidFill>
            </a:endParaRPr>
          </a:p>
        </p:txBody>
      </p:sp>
      <p:grpSp>
        <p:nvGrpSpPr>
          <p:cNvPr id="310" name="グループ化 309">
            <a:extLst>
              <a:ext uri="{FF2B5EF4-FFF2-40B4-BE49-F238E27FC236}">
                <a16:creationId xmlns:a16="http://schemas.microsoft.com/office/drawing/2014/main" id="{C8897C51-17EA-4400-9057-2392A35A8804}"/>
              </a:ext>
            </a:extLst>
          </p:cNvPr>
          <p:cNvGrpSpPr/>
          <p:nvPr/>
        </p:nvGrpSpPr>
        <p:grpSpPr>
          <a:xfrm>
            <a:off x="6135922" y="1623054"/>
            <a:ext cx="2197136" cy="504459"/>
            <a:chOff x="6160036" y="3005025"/>
            <a:chExt cx="2197136" cy="504459"/>
          </a:xfrm>
        </p:grpSpPr>
        <p:sp>
          <p:nvSpPr>
            <p:cNvPr id="51" name="テキスト ボックス 50">
              <a:extLst>
                <a:ext uri="{FF2B5EF4-FFF2-40B4-BE49-F238E27FC236}">
                  <a16:creationId xmlns:a16="http://schemas.microsoft.com/office/drawing/2014/main" id="{14DF6886-7BCD-4A50-8301-683BEF67AD14}"/>
                </a:ext>
              </a:extLst>
            </p:cNvPr>
            <p:cNvSpPr txBox="1"/>
            <p:nvPr/>
          </p:nvSpPr>
          <p:spPr>
            <a:xfrm>
              <a:off x="6160036" y="3005025"/>
              <a:ext cx="2185792"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their situation was like, they don't have enough free time because of their large amount of homework.</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B29ADC6D-0B0E-4B9A-9D2C-74E9984EBBD4}"/>
                </a:ext>
              </a:extLst>
            </p:cNvPr>
            <p:cNvSpPr/>
            <p:nvPr/>
          </p:nvSpPr>
          <p:spPr>
            <a:xfrm>
              <a:off x="6171380" y="3232485"/>
              <a:ext cx="2185792"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there are many students in many countries in the world whose homework is beyond their scope</a:t>
              </a:r>
              <a:endParaRPr lang="ja-JP" altLang="en-US" sz="600" dirty="0">
                <a:solidFill>
                  <a:srgbClr val="FF3399"/>
                </a:solidFill>
              </a:endParaRPr>
            </a:p>
          </p:txBody>
        </p:sp>
      </p:grpSp>
      <p:sp>
        <p:nvSpPr>
          <p:cNvPr id="62" name="正方形/長方形 61">
            <a:extLst>
              <a:ext uri="{FF2B5EF4-FFF2-40B4-BE49-F238E27FC236}">
                <a16:creationId xmlns:a16="http://schemas.microsoft.com/office/drawing/2014/main" id="{4306A713-C86F-4B6C-BCF6-D462079F4E19}"/>
              </a:ext>
            </a:extLst>
          </p:cNvPr>
          <p:cNvSpPr/>
          <p:nvPr/>
        </p:nvSpPr>
        <p:spPr>
          <a:xfrm>
            <a:off x="3950365" y="1403243"/>
            <a:ext cx="1705994"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students can enter their ideal university and learn knowledge is inseparable, </a:t>
            </a:r>
            <a:endParaRPr lang="ja-JP" altLang="en-US" sz="600" dirty="0">
              <a:solidFill>
                <a:srgbClr val="FF3399"/>
              </a:solidFill>
              <a:latin typeface="Meiryo UI" panose="020B0604030504040204" pitchFamily="50" charset="-128"/>
              <a:ea typeface="Meiryo UI" panose="020B0604030504040204" pitchFamily="50" charset="-128"/>
            </a:endParaRPr>
          </a:p>
        </p:txBody>
      </p:sp>
      <p:sp>
        <p:nvSpPr>
          <p:cNvPr id="63" name="正方形/長方形 62">
            <a:extLst>
              <a:ext uri="{FF2B5EF4-FFF2-40B4-BE49-F238E27FC236}">
                <a16:creationId xmlns:a16="http://schemas.microsoft.com/office/drawing/2014/main" id="{33125766-7096-4FA2-8459-7873E1D3586C}"/>
              </a:ext>
            </a:extLst>
          </p:cNvPr>
          <p:cNvSpPr/>
          <p:nvPr/>
        </p:nvSpPr>
        <p:spPr>
          <a:xfrm>
            <a:off x="6147266" y="2510938"/>
            <a:ext cx="2185792"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they don't have time to participate other activities</a:t>
            </a:r>
            <a:endParaRPr lang="ja-JP" altLang="en-US" sz="600" dirty="0">
              <a:solidFill>
                <a:srgbClr val="FF3399"/>
              </a:solidFill>
            </a:endParaRPr>
          </a:p>
        </p:txBody>
      </p:sp>
      <p:grpSp>
        <p:nvGrpSpPr>
          <p:cNvPr id="307" name="グループ化 306">
            <a:extLst>
              <a:ext uri="{FF2B5EF4-FFF2-40B4-BE49-F238E27FC236}">
                <a16:creationId xmlns:a16="http://schemas.microsoft.com/office/drawing/2014/main" id="{B16F9E78-4F65-4407-9F40-383F6F9479E1}"/>
              </a:ext>
            </a:extLst>
          </p:cNvPr>
          <p:cNvGrpSpPr/>
          <p:nvPr/>
        </p:nvGrpSpPr>
        <p:grpSpPr>
          <a:xfrm>
            <a:off x="6062014" y="3005586"/>
            <a:ext cx="2413571" cy="490523"/>
            <a:chOff x="5787374" y="2377200"/>
            <a:chExt cx="2413571" cy="490523"/>
          </a:xfrm>
        </p:grpSpPr>
        <p:sp>
          <p:nvSpPr>
            <p:cNvPr id="50" name="テキスト ボックス 49">
              <a:extLst>
                <a:ext uri="{FF2B5EF4-FFF2-40B4-BE49-F238E27FC236}">
                  <a16:creationId xmlns:a16="http://schemas.microsoft.com/office/drawing/2014/main" id="{6767AA5B-206E-4037-88DD-3985032567B1}"/>
                </a:ext>
              </a:extLst>
            </p:cNvPr>
            <p:cNvSpPr txBox="1"/>
            <p:nvPr/>
          </p:nvSpPr>
          <p:spPr>
            <a:xfrm>
              <a:off x="5793630" y="2590724"/>
              <a:ext cx="2407315"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we can get more free time just by reducing the amount of our homework.</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64" name="正方形/長方形 63">
              <a:extLst>
                <a:ext uri="{FF2B5EF4-FFF2-40B4-BE49-F238E27FC236}">
                  <a16:creationId xmlns:a16="http://schemas.microsoft.com/office/drawing/2014/main" id="{3E624C42-EB8E-4F45-AFAE-C9F71CB9F487}"/>
                </a:ext>
              </a:extLst>
            </p:cNvPr>
            <p:cNvSpPr/>
            <p:nvPr/>
          </p:nvSpPr>
          <p:spPr>
            <a:xfrm>
              <a:off x="5787374" y="2377200"/>
              <a:ext cx="2356297"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we can reduce the amount of homework properly and let students have more free time</a:t>
              </a:r>
              <a:endParaRPr lang="ja-JP" altLang="en-US" sz="600" dirty="0">
                <a:solidFill>
                  <a:srgbClr val="FF3399"/>
                </a:solidFill>
              </a:endParaRPr>
            </a:p>
          </p:txBody>
        </p:sp>
      </p:grpSp>
      <p:sp>
        <p:nvSpPr>
          <p:cNvPr id="71" name="正方形/長方形 70">
            <a:extLst>
              <a:ext uri="{FF2B5EF4-FFF2-40B4-BE49-F238E27FC236}">
                <a16:creationId xmlns:a16="http://schemas.microsoft.com/office/drawing/2014/main" id="{7CCF9716-63C7-45AA-87F5-48AC2B3FABEA}"/>
              </a:ext>
            </a:extLst>
          </p:cNvPr>
          <p:cNvSpPr/>
          <p:nvPr/>
        </p:nvSpPr>
        <p:spPr>
          <a:xfrm>
            <a:off x="123654" y="5393884"/>
            <a:ext cx="1289136" cy="461665"/>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What we learn at school is very significant and we often apply that knowledge to our favorite things to do</a:t>
            </a:r>
            <a:endParaRPr lang="ja-JP" altLang="en-US" sz="600" dirty="0">
              <a:solidFill>
                <a:srgbClr val="FF3399"/>
              </a:solidFill>
            </a:endParaRPr>
          </a:p>
        </p:txBody>
      </p:sp>
      <p:sp>
        <p:nvSpPr>
          <p:cNvPr id="73" name="正方形/長方形 72">
            <a:extLst>
              <a:ext uri="{FF2B5EF4-FFF2-40B4-BE49-F238E27FC236}">
                <a16:creationId xmlns:a16="http://schemas.microsoft.com/office/drawing/2014/main" id="{C49AEC5A-D3C3-4A57-AD2C-2CEF83317770}"/>
              </a:ext>
            </a:extLst>
          </p:cNvPr>
          <p:cNvSpPr/>
          <p:nvPr/>
        </p:nvSpPr>
        <p:spPr>
          <a:xfrm>
            <a:off x="6013392" y="4337850"/>
            <a:ext cx="925499" cy="461665"/>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It is true that we are very busy and homework is burden to us</a:t>
            </a:r>
            <a:endParaRPr lang="ja-JP" altLang="en-US" sz="600" dirty="0">
              <a:solidFill>
                <a:srgbClr val="FF3399"/>
              </a:solidFill>
            </a:endParaRPr>
          </a:p>
        </p:txBody>
      </p:sp>
      <p:sp>
        <p:nvSpPr>
          <p:cNvPr id="74" name="正方形/長方形 73">
            <a:extLst>
              <a:ext uri="{FF2B5EF4-FFF2-40B4-BE49-F238E27FC236}">
                <a16:creationId xmlns:a16="http://schemas.microsoft.com/office/drawing/2014/main" id="{355102A1-145F-4AA1-8FEE-7B0385C67FEE}"/>
              </a:ext>
            </a:extLst>
          </p:cNvPr>
          <p:cNvSpPr/>
          <p:nvPr/>
        </p:nvSpPr>
        <p:spPr>
          <a:xfrm>
            <a:off x="7297237" y="5157633"/>
            <a:ext cx="1799700"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having a different viewpoint it is a chance to acquire the way of time management</a:t>
            </a:r>
            <a:endParaRPr lang="ja-JP" altLang="en-US" sz="600" dirty="0">
              <a:solidFill>
                <a:srgbClr val="FF3399"/>
              </a:solidFill>
            </a:endParaRPr>
          </a:p>
        </p:txBody>
      </p:sp>
      <p:sp>
        <p:nvSpPr>
          <p:cNvPr id="77" name="正方形/長方形 76">
            <a:extLst>
              <a:ext uri="{FF2B5EF4-FFF2-40B4-BE49-F238E27FC236}">
                <a16:creationId xmlns:a16="http://schemas.microsoft.com/office/drawing/2014/main" id="{60293292-9779-4025-AFAA-DD0D0DA6042E}"/>
              </a:ext>
            </a:extLst>
          </p:cNvPr>
          <p:cNvSpPr/>
          <p:nvPr/>
        </p:nvSpPr>
        <p:spPr>
          <a:xfrm>
            <a:off x="65402" y="6601909"/>
            <a:ext cx="2188597"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making a habit of studying at home is also important</a:t>
            </a:r>
            <a:endParaRPr lang="ja-JP" altLang="en-US" sz="600" dirty="0">
              <a:solidFill>
                <a:srgbClr val="FF3399"/>
              </a:solidFill>
            </a:endParaRPr>
          </a:p>
        </p:txBody>
      </p:sp>
      <p:sp>
        <p:nvSpPr>
          <p:cNvPr id="78" name="正方形/長方形 77">
            <a:extLst>
              <a:ext uri="{FF2B5EF4-FFF2-40B4-BE49-F238E27FC236}">
                <a16:creationId xmlns:a16="http://schemas.microsoft.com/office/drawing/2014/main" id="{64CA51A1-DDFB-4489-8AAB-2A019A139CF5}"/>
              </a:ext>
            </a:extLst>
          </p:cNvPr>
          <p:cNvSpPr/>
          <p:nvPr/>
        </p:nvSpPr>
        <p:spPr>
          <a:xfrm>
            <a:off x="1937522" y="6136639"/>
            <a:ext cx="1482243" cy="276999"/>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such activities are important and enrich their life</a:t>
            </a:r>
            <a:endParaRPr lang="ja-JP" altLang="en-US" sz="600" dirty="0">
              <a:solidFill>
                <a:srgbClr val="FF3399"/>
              </a:solidFill>
            </a:endParaRPr>
          </a:p>
        </p:txBody>
      </p:sp>
      <p:sp>
        <p:nvSpPr>
          <p:cNvPr id="79" name="正方形/長方形 78">
            <a:extLst>
              <a:ext uri="{FF2B5EF4-FFF2-40B4-BE49-F238E27FC236}">
                <a16:creationId xmlns:a16="http://schemas.microsoft.com/office/drawing/2014/main" id="{3B50F282-DA42-4E0B-9C3E-5088496C2B1E}"/>
              </a:ext>
            </a:extLst>
          </p:cNvPr>
          <p:cNvSpPr/>
          <p:nvPr/>
        </p:nvSpPr>
        <p:spPr>
          <a:xfrm>
            <a:off x="1436072" y="5393884"/>
            <a:ext cx="1289136"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they may not always </a:t>
            </a:r>
            <a:r>
              <a:rPr lang="en-US" altLang="ja-JP" sz="600" dirty="0" err="1">
                <a:solidFill>
                  <a:srgbClr val="FF3399"/>
                </a:solidFill>
                <a:latin typeface="Meiryo UI" panose="020B0604030504040204" pitchFamily="50" charset="-128"/>
                <a:ea typeface="Meiryo UI" panose="020B0604030504040204" pitchFamily="50" charset="-128"/>
              </a:rPr>
              <a:t>aquire</a:t>
            </a:r>
            <a:r>
              <a:rPr lang="en-US" altLang="ja-JP" sz="600" dirty="0">
                <a:solidFill>
                  <a:srgbClr val="FF3399"/>
                </a:solidFill>
                <a:latin typeface="Meiryo UI" panose="020B0604030504040204" pitchFamily="50" charset="-128"/>
                <a:ea typeface="Meiryo UI" panose="020B0604030504040204" pitchFamily="50" charset="-128"/>
              </a:rPr>
              <a:t> something useful in their life from such activities</a:t>
            </a:r>
            <a:endParaRPr lang="ja-JP" altLang="en-US" sz="600" dirty="0">
              <a:solidFill>
                <a:srgbClr val="FF3399"/>
              </a:solidFill>
            </a:endParaRPr>
          </a:p>
        </p:txBody>
      </p:sp>
      <p:sp>
        <p:nvSpPr>
          <p:cNvPr id="28" name="正方形/長方形 27">
            <a:extLst>
              <a:ext uri="{FF2B5EF4-FFF2-40B4-BE49-F238E27FC236}">
                <a16:creationId xmlns:a16="http://schemas.microsoft.com/office/drawing/2014/main" id="{55F8E296-47E6-4BF4-928F-45F90A0C4C09}"/>
              </a:ext>
            </a:extLst>
          </p:cNvPr>
          <p:cNvSpPr/>
          <p:nvPr/>
        </p:nvSpPr>
        <p:spPr>
          <a:xfrm>
            <a:off x="330140" y="3858014"/>
            <a:ext cx="2306734"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some instructions such as homework is very important</a:t>
            </a:r>
            <a:endParaRPr lang="ja-JP" altLang="en-US" sz="600" dirty="0">
              <a:solidFill>
                <a:srgbClr val="FF3399"/>
              </a:solidFill>
              <a:latin typeface="Meiryo UI" panose="020B0604030504040204" pitchFamily="50" charset="-128"/>
              <a:ea typeface="Meiryo UI" panose="020B0604030504040204" pitchFamily="50" charset="-128"/>
            </a:endParaRPr>
          </a:p>
        </p:txBody>
      </p:sp>
      <p:grpSp>
        <p:nvGrpSpPr>
          <p:cNvPr id="416" name="グループ化 415">
            <a:extLst>
              <a:ext uri="{FF2B5EF4-FFF2-40B4-BE49-F238E27FC236}">
                <a16:creationId xmlns:a16="http://schemas.microsoft.com/office/drawing/2014/main" id="{BE6C22F9-35A3-4AA8-9042-409B245A411A}"/>
              </a:ext>
            </a:extLst>
          </p:cNvPr>
          <p:cNvGrpSpPr/>
          <p:nvPr/>
        </p:nvGrpSpPr>
        <p:grpSpPr>
          <a:xfrm>
            <a:off x="289920" y="4350301"/>
            <a:ext cx="2425642" cy="491169"/>
            <a:chOff x="289920" y="4350301"/>
            <a:chExt cx="2425642" cy="491169"/>
          </a:xfrm>
        </p:grpSpPr>
        <p:sp>
          <p:nvSpPr>
            <p:cNvPr id="70" name="正方形/長方形 69">
              <a:extLst>
                <a:ext uri="{FF2B5EF4-FFF2-40B4-BE49-F238E27FC236}">
                  <a16:creationId xmlns:a16="http://schemas.microsoft.com/office/drawing/2014/main" id="{F5DB0ED8-9C7E-4999-8F55-BF0BE16F7DCD}"/>
                </a:ext>
              </a:extLst>
            </p:cNvPr>
            <p:cNvSpPr/>
            <p:nvPr/>
          </p:nvSpPr>
          <p:spPr>
            <a:xfrm>
              <a:off x="292994" y="4350301"/>
              <a:ext cx="1976359" cy="184666"/>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the most important work for students is study</a:t>
              </a:r>
              <a:endParaRPr lang="ja-JP" altLang="en-US" sz="600" dirty="0">
                <a:solidFill>
                  <a:srgbClr val="FF3399"/>
                </a:solidFill>
              </a:endParaRPr>
            </a:p>
          </p:txBody>
        </p:sp>
        <p:sp>
          <p:nvSpPr>
            <p:cNvPr id="80" name="正方形/長方形 79">
              <a:extLst>
                <a:ext uri="{FF2B5EF4-FFF2-40B4-BE49-F238E27FC236}">
                  <a16:creationId xmlns:a16="http://schemas.microsoft.com/office/drawing/2014/main" id="{CF6FC870-4CF8-4284-A23B-10F07194A691}"/>
                </a:ext>
              </a:extLst>
            </p:cNvPr>
            <p:cNvSpPr/>
            <p:nvPr/>
          </p:nvSpPr>
          <p:spPr>
            <a:xfrm>
              <a:off x="289920" y="4472138"/>
              <a:ext cx="2425642"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If what they really want to do is such a "less useful activity", they should do it current free time, for example after finishing their homework. </a:t>
              </a:r>
              <a:endParaRPr lang="ja-JP" altLang="en-US" sz="600" dirty="0">
                <a:solidFill>
                  <a:srgbClr val="FF3399"/>
                </a:solidFill>
              </a:endParaRPr>
            </a:p>
          </p:txBody>
        </p:sp>
      </p:grpSp>
      <p:sp>
        <p:nvSpPr>
          <p:cNvPr id="81" name="正方形/長方形 80">
            <a:extLst>
              <a:ext uri="{FF2B5EF4-FFF2-40B4-BE49-F238E27FC236}">
                <a16:creationId xmlns:a16="http://schemas.microsoft.com/office/drawing/2014/main" id="{6B5CA052-4F18-4C0C-B443-1FEB022C06B5}"/>
              </a:ext>
            </a:extLst>
          </p:cNvPr>
          <p:cNvSpPr/>
          <p:nvPr/>
        </p:nvSpPr>
        <p:spPr>
          <a:xfrm>
            <a:off x="6135922" y="5551650"/>
            <a:ext cx="2130752" cy="369332"/>
          </a:xfrm>
          <a:prstGeom prst="rect">
            <a:avLst/>
          </a:prstGeom>
        </p:spPr>
        <p:txBody>
          <a:bodyPr wrap="square">
            <a:spAutoFit/>
          </a:bodyPr>
          <a:lstStyle/>
          <a:p>
            <a:r>
              <a:rPr lang="en-US" altLang="ja-JP" sz="600" dirty="0">
                <a:solidFill>
                  <a:srgbClr val="FF3399"/>
                </a:solidFill>
                <a:latin typeface="Meiryo UI" panose="020B0604030504040204" pitchFamily="50" charset="-128"/>
                <a:ea typeface="Meiryo UI" panose="020B0604030504040204" pitchFamily="50" charset="-128"/>
              </a:rPr>
              <a:t>being aware that "when they finish </a:t>
            </a:r>
            <a:r>
              <a:rPr lang="en-US" altLang="ja-JP" sz="600" dirty="0" err="1">
                <a:solidFill>
                  <a:srgbClr val="FF3399"/>
                </a:solidFill>
                <a:latin typeface="Meiryo UI" panose="020B0604030504040204" pitchFamily="50" charset="-128"/>
                <a:ea typeface="Meiryo UI" panose="020B0604030504040204" pitchFamily="50" charset="-128"/>
              </a:rPr>
              <a:t>thier</a:t>
            </a:r>
            <a:r>
              <a:rPr lang="en-US" altLang="ja-JP" sz="600" dirty="0">
                <a:solidFill>
                  <a:srgbClr val="FF3399"/>
                </a:solidFill>
                <a:latin typeface="Meiryo UI" panose="020B0604030504040204" pitchFamily="50" charset="-128"/>
                <a:ea typeface="Meiryo UI" panose="020B0604030504040204" pitchFamily="50" charset="-128"/>
              </a:rPr>
              <a:t> homework, they can do what they want to do", they can concentrate on their homework to finish it quickly</a:t>
            </a:r>
            <a:endParaRPr lang="ja-JP" altLang="en-US" sz="600" dirty="0">
              <a:solidFill>
                <a:srgbClr val="FF3399"/>
              </a:solidFill>
            </a:endParaRPr>
          </a:p>
        </p:txBody>
      </p:sp>
      <p:grpSp>
        <p:nvGrpSpPr>
          <p:cNvPr id="501" name="グループ化 500">
            <a:extLst>
              <a:ext uri="{FF2B5EF4-FFF2-40B4-BE49-F238E27FC236}">
                <a16:creationId xmlns:a16="http://schemas.microsoft.com/office/drawing/2014/main" id="{EED61D2D-067F-4B35-BE75-39CC7FBEB216}"/>
              </a:ext>
            </a:extLst>
          </p:cNvPr>
          <p:cNvGrpSpPr/>
          <p:nvPr/>
        </p:nvGrpSpPr>
        <p:grpSpPr>
          <a:xfrm>
            <a:off x="6760637" y="3699117"/>
            <a:ext cx="1848583" cy="549773"/>
            <a:chOff x="6470929" y="4093930"/>
            <a:chExt cx="1848583" cy="549773"/>
          </a:xfrm>
        </p:grpSpPr>
        <p:sp>
          <p:nvSpPr>
            <p:cNvPr id="52" name="テキスト ボックス 51">
              <a:extLst>
                <a:ext uri="{FF2B5EF4-FFF2-40B4-BE49-F238E27FC236}">
                  <a16:creationId xmlns:a16="http://schemas.microsoft.com/office/drawing/2014/main" id="{D6ADFBEA-F5C6-47CE-91FD-80EAF9404BE5}"/>
                </a:ext>
              </a:extLst>
            </p:cNvPr>
            <p:cNvSpPr txBox="1"/>
            <p:nvPr/>
          </p:nvSpPr>
          <p:spPr>
            <a:xfrm>
              <a:off x="6470929" y="4366704"/>
              <a:ext cx="1746999" cy="276999"/>
            </a:xfrm>
            <a:prstGeom prst="rect">
              <a:avLst/>
            </a:prstGeom>
            <a:noFill/>
          </p:spPr>
          <p:txBody>
            <a:bodyPr wrap="square" rtlCol="0">
              <a:spAutoFit/>
            </a:bodyPr>
            <a:lstStyle/>
            <a:p>
              <a:r>
                <a:rPr lang="en-US" altLang="ja-JP" sz="600" dirty="0">
                  <a:solidFill>
                    <a:srgbClr val="FF3399"/>
                  </a:solidFill>
                  <a:latin typeface="Meiryo UI" panose="020B0604030504040204" pitchFamily="50" charset="-128"/>
                  <a:ea typeface="Meiryo UI" panose="020B0604030504040204" pitchFamily="50" charset="-128"/>
                </a:rPr>
                <a:t>Even if we have a lot of homework, we can make time by doing it efficiently.</a:t>
              </a:r>
              <a:endParaRPr kumimoji="1" lang="ja-JP" altLang="en-US" sz="600" dirty="0">
                <a:solidFill>
                  <a:srgbClr val="FF3399"/>
                </a:solidFill>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B52470F5-DEC1-4F18-9EFC-C0B7AB37DA33}"/>
                </a:ext>
              </a:extLst>
            </p:cNvPr>
            <p:cNvSpPr/>
            <p:nvPr/>
          </p:nvSpPr>
          <p:spPr>
            <a:xfrm>
              <a:off x="6470929" y="4093930"/>
              <a:ext cx="1848583" cy="184666"/>
            </a:xfrm>
            <a:prstGeom prst="rect">
              <a:avLst/>
            </a:prstGeom>
          </p:spPr>
          <p:txBody>
            <a:bodyPr wrap="none">
              <a:spAutoFit/>
            </a:bodyPr>
            <a:lstStyle/>
            <a:p>
              <a:r>
                <a:rPr lang="en-US" altLang="ja-JP" sz="600" dirty="0">
                  <a:solidFill>
                    <a:srgbClr val="FF3399"/>
                  </a:solidFill>
                  <a:latin typeface="Meiryo UI" panose="020B0604030504040204" pitchFamily="50" charset="-128"/>
                  <a:ea typeface="Meiryo UI" panose="020B0604030504040204" pitchFamily="50" charset="-128"/>
                </a:rPr>
                <a:t>We should make use of small pocket of time</a:t>
              </a:r>
              <a:endParaRPr lang="ja-JP" altLang="en-US" sz="600" dirty="0">
                <a:solidFill>
                  <a:srgbClr val="FF3399"/>
                </a:solidFill>
              </a:endParaRPr>
            </a:p>
          </p:txBody>
        </p:sp>
        <p:sp>
          <p:nvSpPr>
            <p:cNvPr id="82" name="正方形/長方形 81">
              <a:extLst>
                <a:ext uri="{FF2B5EF4-FFF2-40B4-BE49-F238E27FC236}">
                  <a16:creationId xmlns:a16="http://schemas.microsoft.com/office/drawing/2014/main" id="{47485B22-6DEB-4627-BF00-99B763D4CC60}"/>
                </a:ext>
              </a:extLst>
            </p:cNvPr>
            <p:cNvSpPr/>
            <p:nvPr/>
          </p:nvSpPr>
          <p:spPr>
            <a:xfrm>
              <a:off x="6473268" y="4230785"/>
              <a:ext cx="1120820" cy="184666"/>
            </a:xfrm>
            <a:prstGeom prst="rect">
              <a:avLst/>
            </a:prstGeom>
          </p:spPr>
          <p:txBody>
            <a:bodyPr wrap="none">
              <a:spAutoFit/>
            </a:bodyPr>
            <a:lstStyle/>
            <a:p>
              <a:r>
                <a:rPr lang="en-US" altLang="ja-JP" sz="600" dirty="0">
                  <a:solidFill>
                    <a:srgbClr val="FF3399"/>
                  </a:solidFill>
                  <a:latin typeface="Meiryo UI" panose="020B0604030504040204" pitchFamily="50" charset="-128"/>
                  <a:ea typeface="Meiryo UI" panose="020B0604030504040204" pitchFamily="50" charset="-128"/>
                </a:rPr>
                <a:t>they can study efficiently</a:t>
              </a:r>
              <a:endParaRPr lang="ja-JP" altLang="en-US" sz="600" dirty="0">
                <a:solidFill>
                  <a:srgbClr val="FF3399"/>
                </a:solidFill>
              </a:endParaRPr>
            </a:p>
          </p:txBody>
        </p:sp>
      </p:grpSp>
      <p:cxnSp>
        <p:nvCxnSpPr>
          <p:cNvPr id="109" name="直線矢印コネクタ 108">
            <a:extLst>
              <a:ext uri="{FF2B5EF4-FFF2-40B4-BE49-F238E27FC236}">
                <a16:creationId xmlns:a16="http://schemas.microsoft.com/office/drawing/2014/main" id="{9799D634-E822-4D59-83B1-72A4E944120C}"/>
              </a:ext>
            </a:extLst>
          </p:cNvPr>
          <p:cNvCxnSpPr>
            <a:cxnSpLocks/>
            <a:stCxn id="80" idx="3"/>
          </p:cNvCxnSpPr>
          <p:nvPr/>
        </p:nvCxnSpPr>
        <p:spPr>
          <a:xfrm>
            <a:off x="2715562" y="4656804"/>
            <a:ext cx="1170095" cy="78459"/>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237" name="直線矢印コネクタ 236">
            <a:extLst>
              <a:ext uri="{FF2B5EF4-FFF2-40B4-BE49-F238E27FC236}">
                <a16:creationId xmlns:a16="http://schemas.microsoft.com/office/drawing/2014/main" id="{5D9F65F5-3B71-4BEE-A66B-F5438D0DC074}"/>
              </a:ext>
            </a:extLst>
          </p:cNvPr>
          <p:cNvCxnSpPr>
            <a:cxnSpLocks/>
            <a:stCxn id="64" idx="1"/>
          </p:cNvCxnSpPr>
          <p:nvPr/>
        </p:nvCxnSpPr>
        <p:spPr>
          <a:xfrm flipH="1">
            <a:off x="4317183" y="3144086"/>
            <a:ext cx="1744831" cy="1020866"/>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250" name="直線矢印コネクタ 249">
            <a:extLst>
              <a:ext uri="{FF2B5EF4-FFF2-40B4-BE49-F238E27FC236}">
                <a16:creationId xmlns:a16="http://schemas.microsoft.com/office/drawing/2014/main" id="{4D4CDFB1-4B9E-4DCA-9C84-5F85F2E5E5B5}"/>
              </a:ext>
            </a:extLst>
          </p:cNvPr>
          <p:cNvCxnSpPr>
            <a:cxnSpLocks/>
            <a:stCxn id="29" idx="2"/>
            <a:endCxn id="5" idx="0"/>
          </p:cNvCxnSpPr>
          <p:nvPr/>
        </p:nvCxnSpPr>
        <p:spPr>
          <a:xfrm>
            <a:off x="4310073" y="3420839"/>
            <a:ext cx="995" cy="40205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0" name="直線矢印コネクタ 279">
            <a:extLst>
              <a:ext uri="{FF2B5EF4-FFF2-40B4-BE49-F238E27FC236}">
                <a16:creationId xmlns:a16="http://schemas.microsoft.com/office/drawing/2014/main" id="{6F279679-D8BE-46FD-9C2F-50DC6C4EED65}"/>
              </a:ext>
            </a:extLst>
          </p:cNvPr>
          <p:cNvCxnSpPr>
            <a:cxnSpLocks/>
            <a:stCxn id="52" idx="2"/>
            <a:endCxn id="55" idx="0"/>
          </p:cNvCxnSpPr>
          <p:nvPr/>
        </p:nvCxnSpPr>
        <p:spPr>
          <a:xfrm flipH="1">
            <a:off x="7069631" y="4248890"/>
            <a:ext cx="564506" cy="651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1" name="直線矢印コネクタ 290">
            <a:extLst>
              <a:ext uri="{FF2B5EF4-FFF2-40B4-BE49-F238E27FC236}">
                <a16:creationId xmlns:a16="http://schemas.microsoft.com/office/drawing/2014/main" id="{93CB8E37-32A4-46C0-A5AA-76E1A6D34CF7}"/>
              </a:ext>
            </a:extLst>
          </p:cNvPr>
          <p:cNvCxnSpPr>
            <a:cxnSpLocks/>
            <a:stCxn id="74" idx="0"/>
            <a:endCxn id="52" idx="2"/>
          </p:cNvCxnSpPr>
          <p:nvPr/>
        </p:nvCxnSpPr>
        <p:spPr>
          <a:xfrm flipH="1" flipV="1">
            <a:off x="7634137" y="4248890"/>
            <a:ext cx="562950" cy="908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4" name="直線矢印コネクタ 293">
            <a:extLst>
              <a:ext uri="{FF2B5EF4-FFF2-40B4-BE49-F238E27FC236}">
                <a16:creationId xmlns:a16="http://schemas.microsoft.com/office/drawing/2014/main" id="{779419DB-26F3-49C5-8C3C-B184BC6AFB9A}"/>
              </a:ext>
            </a:extLst>
          </p:cNvPr>
          <p:cNvCxnSpPr>
            <a:cxnSpLocks/>
            <a:stCxn id="81" idx="0"/>
            <a:endCxn id="52" idx="2"/>
          </p:cNvCxnSpPr>
          <p:nvPr/>
        </p:nvCxnSpPr>
        <p:spPr>
          <a:xfrm flipV="1">
            <a:off x="7201298" y="4248890"/>
            <a:ext cx="432839" cy="130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3" name="直線矢印コネクタ 302">
            <a:extLst>
              <a:ext uri="{FF2B5EF4-FFF2-40B4-BE49-F238E27FC236}">
                <a16:creationId xmlns:a16="http://schemas.microsoft.com/office/drawing/2014/main" id="{219E1EE7-7360-4FED-AA4C-D47E98237813}"/>
              </a:ext>
            </a:extLst>
          </p:cNvPr>
          <p:cNvCxnSpPr>
            <a:cxnSpLocks/>
            <a:stCxn id="82" idx="1"/>
          </p:cNvCxnSpPr>
          <p:nvPr/>
        </p:nvCxnSpPr>
        <p:spPr>
          <a:xfrm flipH="1">
            <a:off x="4317323" y="3928305"/>
            <a:ext cx="2445653" cy="248145"/>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319" name="直線矢印コネクタ 318">
            <a:extLst>
              <a:ext uri="{FF2B5EF4-FFF2-40B4-BE49-F238E27FC236}">
                <a16:creationId xmlns:a16="http://schemas.microsoft.com/office/drawing/2014/main" id="{64E288D0-B7DB-40FE-9CE0-5F3FD973FD78}"/>
              </a:ext>
            </a:extLst>
          </p:cNvPr>
          <p:cNvCxnSpPr>
            <a:cxnSpLocks/>
            <a:stCxn id="62" idx="2"/>
            <a:endCxn id="60" idx="0"/>
          </p:cNvCxnSpPr>
          <p:nvPr/>
        </p:nvCxnSpPr>
        <p:spPr>
          <a:xfrm>
            <a:off x="4803362" y="1680242"/>
            <a:ext cx="0" cy="279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4" name="直線矢印コネクタ 323">
            <a:extLst>
              <a:ext uri="{FF2B5EF4-FFF2-40B4-BE49-F238E27FC236}">
                <a16:creationId xmlns:a16="http://schemas.microsoft.com/office/drawing/2014/main" id="{0EB04738-0989-4248-A985-499FC41CAD37}"/>
              </a:ext>
            </a:extLst>
          </p:cNvPr>
          <p:cNvCxnSpPr>
            <a:cxnSpLocks/>
            <a:stCxn id="60" idx="2"/>
            <a:endCxn id="29" idx="0"/>
          </p:cNvCxnSpPr>
          <p:nvPr/>
        </p:nvCxnSpPr>
        <p:spPr>
          <a:xfrm flipH="1">
            <a:off x="4310073" y="2328939"/>
            <a:ext cx="493289" cy="907234"/>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348" name="直線矢印コネクタ 347">
            <a:extLst>
              <a:ext uri="{FF2B5EF4-FFF2-40B4-BE49-F238E27FC236}">
                <a16:creationId xmlns:a16="http://schemas.microsoft.com/office/drawing/2014/main" id="{A4CE0F74-3576-4B0D-A9BB-EDD510822101}"/>
              </a:ext>
            </a:extLst>
          </p:cNvPr>
          <p:cNvCxnSpPr>
            <a:cxnSpLocks/>
            <a:stCxn id="79" idx="3"/>
          </p:cNvCxnSpPr>
          <p:nvPr/>
        </p:nvCxnSpPr>
        <p:spPr>
          <a:xfrm>
            <a:off x="2725208" y="5578550"/>
            <a:ext cx="328893" cy="54807"/>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361" name="直線矢印コネクタ 360">
            <a:extLst>
              <a:ext uri="{FF2B5EF4-FFF2-40B4-BE49-F238E27FC236}">
                <a16:creationId xmlns:a16="http://schemas.microsoft.com/office/drawing/2014/main" id="{8CDB40F5-93A4-44A0-81B2-73F69204D889}"/>
              </a:ext>
            </a:extLst>
          </p:cNvPr>
          <p:cNvCxnSpPr>
            <a:cxnSpLocks/>
            <a:stCxn id="78" idx="0"/>
            <a:endCxn id="14" idx="2"/>
          </p:cNvCxnSpPr>
          <p:nvPr/>
        </p:nvCxnSpPr>
        <p:spPr>
          <a:xfrm flipV="1">
            <a:off x="2678644" y="5156304"/>
            <a:ext cx="741121" cy="980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7" name="直線矢印コネクタ 376">
            <a:extLst>
              <a:ext uri="{FF2B5EF4-FFF2-40B4-BE49-F238E27FC236}">
                <a16:creationId xmlns:a16="http://schemas.microsoft.com/office/drawing/2014/main" id="{389893B9-6BB5-442C-A550-AC982693ADAC}"/>
              </a:ext>
            </a:extLst>
          </p:cNvPr>
          <p:cNvCxnSpPr>
            <a:cxnSpLocks/>
            <a:stCxn id="79" idx="0"/>
            <a:endCxn id="80" idx="2"/>
          </p:cNvCxnSpPr>
          <p:nvPr/>
        </p:nvCxnSpPr>
        <p:spPr>
          <a:xfrm flipH="1" flipV="1">
            <a:off x="1502741" y="4841470"/>
            <a:ext cx="577899" cy="552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0" name="直線矢印コネクタ 379">
            <a:extLst>
              <a:ext uri="{FF2B5EF4-FFF2-40B4-BE49-F238E27FC236}">
                <a16:creationId xmlns:a16="http://schemas.microsoft.com/office/drawing/2014/main" id="{979DE045-3346-43CE-9D4D-5A0091A4BFD3}"/>
              </a:ext>
            </a:extLst>
          </p:cNvPr>
          <p:cNvCxnSpPr>
            <a:cxnSpLocks/>
            <a:stCxn id="71" idx="0"/>
            <a:endCxn id="80" idx="2"/>
          </p:cNvCxnSpPr>
          <p:nvPr/>
        </p:nvCxnSpPr>
        <p:spPr>
          <a:xfrm flipV="1">
            <a:off x="768222" y="4841470"/>
            <a:ext cx="734519" cy="552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1" name="直線矢印コネクタ 400">
            <a:extLst>
              <a:ext uri="{FF2B5EF4-FFF2-40B4-BE49-F238E27FC236}">
                <a16:creationId xmlns:a16="http://schemas.microsoft.com/office/drawing/2014/main" id="{C3661116-7B15-4BF8-B6CA-910792E3632E}"/>
              </a:ext>
            </a:extLst>
          </p:cNvPr>
          <p:cNvCxnSpPr>
            <a:cxnSpLocks/>
            <a:stCxn id="21" idx="2"/>
          </p:cNvCxnSpPr>
          <p:nvPr/>
        </p:nvCxnSpPr>
        <p:spPr>
          <a:xfrm>
            <a:off x="2103729" y="3151038"/>
            <a:ext cx="2213594" cy="1020651"/>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417" name="直線矢印コネクタ 416">
            <a:extLst>
              <a:ext uri="{FF2B5EF4-FFF2-40B4-BE49-F238E27FC236}">
                <a16:creationId xmlns:a16="http://schemas.microsoft.com/office/drawing/2014/main" id="{CD6BBF49-DC0B-4068-88BE-C5BB25298D63}"/>
              </a:ext>
            </a:extLst>
          </p:cNvPr>
          <p:cNvCxnSpPr>
            <a:cxnSpLocks/>
            <a:stCxn id="23" idx="2"/>
            <a:endCxn id="28" idx="0"/>
          </p:cNvCxnSpPr>
          <p:nvPr/>
        </p:nvCxnSpPr>
        <p:spPr>
          <a:xfrm flipH="1">
            <a:off x="1483507" y="3544761"/>
            <a:ext cx="310" cy="313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1" name="直線矢印コネクタ 420">
            <a:extLst>
              <a:ext uri="{FF2B5EF4-FFF2-40B4-BE49-F238E27FC236}">
                <a16:creationId xmlns:a16="http://schemas.microsoft.com/office/drawing/2014/main" id="{D24CADC0-7DA5-4263-8781-117F2C757B0C}"/>
              </a:ext>
            </a:extLst>
          </p:cNvPr>
          <p:cNvCxnSpPr>
            <a:cxnSpLocks/>
            <a:stCxn id="21" idx="2"/>
            <a:endCxn id="23" idx="0"/>
          </p:cNvCxnSpPr>
          <p:nvPr/>
        </p:nvCxnSpPr>
        <p:spPr>
          <a:xfrm flipH="1">
            <a:off x="1483817" y="3151038"/>
            <a:ext cx="619912" cy="209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6" name="直線矢印コネクタ 425">
            <a:extLst>
              <a:ext uri="{FF2B5EF4-FFF2-40B4-BE49-F238E27FC236}">
                <a16:creationId xmlns:a16="http://schemas.microsoft.com/office/drawing/2014/main" id="{81CFEAAC-17CD-46C8-B9B6-8C38781A1F99}"/>
              </a:ext>
            </a:extLst>
          </p:cNvPr>
          <p:cNvCxnSpPr>
            <a:cxnSpLocks/>
            <a:stCxn id="70" idx="0"/>
            <a:endCxn id="28" idx="2"/>
          </p:cNvCxnSpPr>
          <p:nvPr/>
        </p:nvCxnSpPr>
        <p:spPr>
          <a:xfrm flipV="1">
            <a:off x="1281174" y="4042680"/>
            <a:ext cx="202333" cy="30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1" name="直線矢印コネクタ 470">
            <a:extLst>
              <a:ext uri="{FF2B5EF4-FFF2-40B4-BE49-F238E27FC236}">
                <a16:creationId xmlns:a16="http://schemas.microsoft.com/office/drawing/2014/main" id="{20BEEC87-6259-4974-9158-46E36B80761E}"/>
              </a:ext>
            </a:extLst>
          </p:cNvPr>
          <p:cNvCxnSpPr>
            <a:cxnSpLocks/>
          </p:cNvCxnSpPr>
          <p:nvPr/>
        </p:nvCxnSpPr>
        <p:spPr>
          <a:xfrm>
            <a:off x="591297" y="3083096"/>
            <a:ext cx="844890" cy="276999"/>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480" name="直線矢印コネクタ 479">
            <a:extLst>
              <a:ext uri="{FF2B5EF4-FFF2-40B4-BE49-F238E27FC236}">
                <a16:creationId xmlns:a16="http://schemas.microsoft.com/office/drawing/2014/main" id="{24C9A72A-75CF-42F9-9AAC-D0F547567FAC}"/>
              </a:ext>
            </a:extLst>
          </p:cNvPr>
          <p:cNvCxnSpPr>
            <a:cxnSpLocks/>
            <a:stCxn id="26" idx="2"/>
          </p:cNvCxnSpPr>
          <p:nvPr/>
        </p:nvCxnSpPr>
        <p:spPr>
          <a:xfrm flipH="1">
            <a:off x="1044743" y="2470850"/>
            <a:ext cx="236430" cy="744389"/>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484" name="直線矢印コネクタ 483">
            <a:extLst>
              <a:ext uri="{FF2B5EF4-FFF2-40B4-BE49-F238E27FC236}">
                <a16:creationId xmlns:a16="http://schemas.microsoft.com/office/drawing/2014/main" id="{3F8E7077-313D-4C99-8D00-03DA9F4D43EB}"/>
              </a:ext>
            </a:extLst>
          </p:cNvPr>
          <p:cNvCxnSpPr>
            <a:cxnSpLocks/>
            <a:stCxn id="27" idx="2"/>
            <a:endCxn id="26" idx="0"/>
          </p:cNvCxnSpPr>
          <p:nvPr/>
        </p:nvCxnSpPr>
        <p:spPr>
          <a:xfrm>
            <a:off x="1281173" y="1907503"/>
            <a:ext cx="0" cy="286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8" name="直線矢印コネクタ 487">
            <a:extLst>
              <a:ext uri="{FF2B5EF4-FFF2-40B4-BE49-F238E27FC236}">
                <a16:creationId xmlns:a16="http://schemas.microsoft.com/office/drawing/2014/main" id="{5100DC97-D57F-42A9-853A-F86D5E77ED08}"/>
              </a:ext>
            </a:extLst>
          </p:cNvPr>
          <p:cNvCxnSpPr>
            <a:cxnSpLocks/>
            <a:stCxn id="24" idx="2"/>
            <a:endCxn id="21" idx="0"/>
          </p:cNvCxnSpPr>
          <p:nvPr/>
        </p:nvCxnSpPr>
        <p:spPr>
          <a:xfrm flipH="1">
            <a:off x="2103729" y="2305165"/>
            <a:ext cx="573685" cy="384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2" name="直線矢印コネクタ 491">
            <a:extLst>
              <a:ext uri="{FF2B5EF4-FFF2-40B4-BE49-F238E27FC236}">
                <a16:creationId xmlns:a16="http://schemas.microsoft.com/office/drawing/2014/main" id="{DCF09B6D-5371-4356-A754-5298E387D364}"/>
              </a:ext>
            </a:extLst>
          </p:cNvPr>
          <p:cNvCxnSpPr>
            <a:cxnSpLocks/>
            <a:stCxn id="73" idx="1"/>
            <a:endCxn id="6" idx="3"/>
          </p:cNvCxnSpPr>
          <p:nvPr/>
        </p:nvCxnSpPr>
        <p:spPr>
          <a:xfrm flipH="1" flipV="1">
            <a:off x="5399339" y="4448349"/>
            <a:ext cx="614053" cy="120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8" name="直線矢印コネクタ 497">
            <a:extLst>
              <a:ext uri="{FF2B5EF4-FFF2-40B4-BE49-F238E27FC236}">
                <a16:creationId xmlns:a16="http://schemas.microsoft.com/office/drawing/2014/main" id="{04AD1D65-6B6B-45EB-A104-D68ED09565F3}"/>
              </a:ext>
            </a:extLst>
          </p:cNvPr>
          <p:cNvCxnSpPr>
            <a:cxnSpLocks/>
            <a:stCxn id="82" idx="1"/>
          </p:cNvCxnSpPr>
          <p:nvPr/>
        </p:nvCxnSpPr>
        <p:spPr>
          <a:xfrm flipH="1">
            <a:off x="5752905" y="3928305"/>
            <a:ext cx="1010071" cy="589051"/>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507" name="直線矢印コネクタ 506">
            <a:extLst>
              <a:ext uri="{FF2B5EF4-FFF2-40B4-BE49-F238E27FC236}">
                <a16:creationId xmlns:a16="http://schemas.microsoft.com/office/drawing/2014/main" id="{24AE99E6-410C-4C26-8522-C50207FA4D4B}"/>
              </a:ext>
            </a:extLst>
          </p:cNvPr>
          <p:cNvCxnSpPr>
            <a:cxnSpLocks/>
            <a:stCxn id="61" idx="2"/>
            <a:endCxn id="63" idx="0"/>
          </p:cNvCxnSpPr>
          <p:nvPr/>
        </p:nvCxnSpPr>
        <p:spPr>
          <a:xfrm>
            <a:off x="7240162" y="2127513"/>
            <a:ext cx="0" cy="383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0" name="直線矢印コネクタ 509">
            <a:extLst>
              <a:ext uri="{FF2B5EF4-FFF2-40B4-BE49-F238E27FC236}">
                <a16:creationId xmlns:a16="http://schemas.microsoft.com/office/drawing/2014/main" id="{0977ED14-8B44-4DC3-B55F-8F4867891A2C}"/>
              </a:ext>
            </a:extLst>
          </p:cNvPr>
          <p:cNvCxnSpPr>
            <a:cxnSpLocks/>
            <a:stCxn id="63" idx="2"/>
            <a:endCxn id="64" idx="0"/>
          </p:cNvCxnSpPr>
          <p:nvPr/>
        </p:nvCxnSpPr>
        <p:spPr>
          <a:xfrm>
            <a:off x="7240162" y="2695604"/>
            <a:ext cx="1" cy="309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正方形/長方形 3">
            <a:extLst>
              <a:ext uri="{FF2B5EF4-FFF2-40B4-BE49-F238E27FC236}">
                <a16:creationId xmlns:a16="http://schemas.microsoft.com/office/drawing/2014/main" id="{8911FC55-78CF-42CB-98DB-C0BFF345D532}"/>
              </a:ext>
            </a:extLst>
          </p:cNvPr>
          <p:cNvSpPr/>
          <p:nvPr/>
        </p:nvSpPr>
        <p:spPr>
          <a:xfrm>
            <a:off x="5948663" y="1593339"/>
            <a:ext cx="2604040" cy="1921111"/>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85" name="直線矢印コネクタ 84">
            <a:extLst>
              <a:ext uri="{FF2B5EF4-FFF2-40B4-BE49-F238E27FC236}">
                <a16:creationId xmlns:a16="http://schemas.microsoft.com/office/drawing/2014/main" id="{913A7AAD-AC60-4EEB-8165-D2EEDCA120F0}"/>
              </a:ext>
            </a:extLst>
          </p:cNvPr>
          <p:cNvCxnSpPr>
            <a:cxnSpLocks/>
            <a:stCxn id="28" idx="3"/>
            <a:endCxn id="29" idx="1"/>
          </p:cNvCxnSpPr>
          <p:nvPr/>
        </p:nvCxnSpPr>
        <p:spPr>
          <a:xfrm flipV="1">
            <a:off x="2636874" y="3328506"/>
            <a:ext cx="691120" cy="621841"/>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89" name="テキスト ボックス 88">
            <a:extLst>
              <a:ext uri="{FF2B5EF4-FFF2-40B4-BE49-F238E27FC236}">
                <a16:creationId xmlns:a16="http://schemas.microsoft.com/office/drawing/2014/main" id="{5D32AA83-F489-40BE-A49B-A6635C83225F}"/>
              </a:ext>
            </a:extLst>
          </p:cNvPr>
          <p:cNvSpPr txBox="1"/>
          <p:nvPr/>
        </p:nvSpPr>
        <p:spPr>
          <a:xfrm>
            <a:off x="6072925" y="4617689"/>
            <a:ext cx="2930631" cy="830997"/>
          </a:xfrm>
          <a:prstGeom prst="rect">
            <a:avLst/>
          </a:prstGeom>
          <a:solidFill>
            <a:schemeClr val="bg1">
              <a:alpha val="60000"/>
            </a:schemeClr>
          </a:solidFill>
          <a:ln>
            <a:noFill/>
          </a:ln>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限られた時間を有効活用できるように努力すべき．宿題が早く終われば好きなことに割ける時間が増えるので集中力が増すし，タイムマネジメントの方法を学ぶことができる．</a:t>
            </a:r>
          </a:p>
        </p:txBody>
      </p:sp>
      <p:sp>
        <p:nvSpPr>
          <p:cNvPr id="90" name="正方形/長方形 89">
            <a:extLst>
              <a:ext uri="{FF2B5EF4-FFF2-40B4-BE49-F238E27FC236}">
                <a16:creationId xmlns:a16="http://schemas.microsoft.com/office/drawing/2014/main" id="{9FE24D6E-D728-4953-B87C-7696C73E216B}"/>
              </a:ext>
            </a:extLst>
          </p:cNvPr>
          <p:cNvSpPr/>
          <p:nvPr/>
        </p:nvSpPr>
        <p:spPr>
          <a:xfrm>
            <a:off x="6069124" y="3662490"/>
            <a:ext cx="2951217" cy="2887987"/>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36CDE4E-C4AC-4FF8-8D8E-C7ADDEE64ED9}"/>
              </a:ext>
            </a:extLst>
          </p:cNvPr>
          <p:cNvSpPr txBox="1"/>
          <p:nvPr/>
        </p:nvSpPr>
        <p:spPr>
          <a:xfrm>
            <a:off x="5969907" y="2156313"/>
            <a:ext cx="2545440" cy="830997"/>
          </a:xfrm>
          <a:prstGeom prst="rect">
            <a:avLst/>
          </a:prstGeom>
          <a:solidFill>
            <a:schemeClr val="bg1">
              <a:alpha val="60000"/>
            </a:schemeClr>
          </a:solidFill>
          <a:ln>
            <a:noFill/>
          </a:ln>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確かに宿題によって他の活動に割く時間は減るが，完全に廃止するのはやり過ぎだ．宿題の量を減らすだけでも改善する．</a:t>
            </a:r>
          </a:p>
        </p:txBody>
      </p:sp>
      <p:sp>
        <p:nvSpPr>
          <p:cNvPr id="92" name="テキスト ボックス 91">
            <a:extLst>
              <a:ext uri="{FF2B5EF4-FFF2-40B4-BE49-F238E27FC236}">
                <a16:creationId xmlns:a16="http://schemas.microsoft.com/office/drawing/2014/main" id="{C6F2C756-2896-4BB2-873B-3CBC78CD3C0C}"/>
              </a:ext>
            </a:extLst>
          </p:cNvPr>
          <p:cNvSpPr txBox="1"/>
          <p:nvPr/>
        </p:nvSpPr>
        <p:spPr>
          <a:xfrm>
            <a:off x="90346" y="4913881"/>
            <a:ext cx="2486591" cy="830997"/>
          </a:xfrm>
          <a:prstGeom prst="rect">
            <a:avLst/>
          </a:prstGeom>
          <a:solidFill>
            <a:schemeClr val="bg1">
              <a:alpha val="60000"/>
            </a:schemeClr>
          </a:solidFill>
          <a:ln>
            <a:noFill/>
          </a:ln>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学生の本業は勉学なのだから，クラブ活動などよりも宿題を優先すべき．他の活動は宿題が終わった後にやればいい</a:t>
            </a:r>
          </a:p>
        </p:txBody>
      </p:sp>
      <p:sp>
        <p:nvSpPr>
          <p:cNvPr id="93" name="正方形/長方形 92">
            <a:extLst>
              <a:ext uri="{FF2B5EF4-FFF2-40B4-BE49-F238E27FC236}">
                <a16:creationId xmlns:a16="http://schemas.microsoft.com/office/drawing/2014/main" id="{2C8CD3EE-E67C-490D-812A-902B0196DF2A}"/>
              </a:ext>
            </a:extLst>
          </p:cNvPr>
          <p:cNvSpPr/>
          <p:nvPr/>
        </p:nvSpPr>
        <p:spPr>
          <a:xfrm>
            <a:off x="82215" y="4159405"/>
            <a:ext cx="2551835" cy="225423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96" name="直線矢印コネクタ 95">
            <a:extLst>
              <a:ext uri="{FF2B5EF4-FFF2-40B4-BE49-F238E27FC236}">
                <a16:creationId xmlns:a16="http://schemas.microsoft.com/office/drawing/2014/main" id="{0ED77CBC-7215-4ED5-908B-0DBB5A7E8DB1}"/>
              </a:ext>
            </a:extLst>
          </p:cNvPr>
          <p:cNvCxnSpPr>
            <a:cxnSpLocks/>
          </p:cNvCxnSpPr>
          <p:nvPr/>
        </p:nvCxnSpPr>
        <p:spPr>
          <a:xfrm flipH="1">
            <a:off x="1483507" y="2873841"/>
            <a:ext cx="2439797" cy="984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B80090E5-62BF-4991-BDFC-61698C640AA8}"/>
              </a:ext>
            </a:extLst>
          </p:cNvPr>
          <p:cNvSpPr txBox="1"/>
          <p:nvPr/>
        </p:nvSpPr>
        <p:spPr>
          <a:xfrm>
            <a:off x="793944" y="2231348"/>
            <a:ext cx="2268018" cy="830997"/>
          </a:xfrm>
          <a:prstGeom prst="rect">
            <a:avLst/>
          </a:prstGeom>
          <a:solidFill>
            <a:schemeClr val="bg1">
              <a:alpha val="60000"/>
            </a:schemeClr>
          </a:solidFill>
          <a:ln>
            <a:noFill/>
          </a:ln>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人間は怠けてしまう性質があるので，自由な時間ができても</a:t>
            </a:r>
            <a:r>
              <a:rPr kumimoji="1" lang="en-US" altLang="ja-JP" sz="1200" dirty="0">
                <a:latin typeface="Meiryo UI" panose="020B0604030504040204" pitchFamily="50" charset="-128"/>
                <a:ea typeface="Meiryo UI" panose="020B0604030504040204" pitchFamily="50" charset="-128"/>
              </a:rPr>
              <a:t>SNS</a:t>
            </a:r>
            <a:r>
              <a:rPr kumimoji="1" lang="ja-JP" altLang="en-US" sz="1200" dirty="0">
                <a:latin typeface="Meiryo UI" panose="020B0604030504040204" pitchFamily="50" charset="-128"/>
                <a:ea typeface="Meiryo UI" panose="020B0604030504040204" pitchFamily="50" charset="-128"/>
              </a:rPr>
              <a:t>に夢中になったり，ダラダラして時間を浪費してしまう．</a:t>
            </a:r>
          </a:p>
        </p:txBody>
      </p:sp>
      <p:sp>
        <p:nvSpPr>
          <p:cNvPr id="98" name="正方形/長方形 97">
            <a:extLst>
              <a:ext uri="{FF2B5EF4-FFF2-40B4-BE49-F238E27FC236}">
                <a16:creationId xmlns:a16="http://schemas.microsoft.com/office/drawing/2014/main" id="{E9901D5A-7F2F-4E18-A10C-73DC78CCAFDE}"/>
              </a:ext>
            </a:extLst>
          </p:cNvPr>
          <p:cNvSpPr/>
          <p:nvPr/>
        </p:nvSpPr>
        <p:spPr>
          <a:xfrm>
            <a:off x="837305" y="2051545"/>
            <a:ext cx="2258933" cy="1186713"/>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91" name="直線矢印コネクタ 90">
            <a:extLst>
              <a:ext uri="{FF2B5EF4-FFF2-40B4-BE49-F238E27FC236}">
                <a16:creationId xmlns:a16="http://schemas.microsoft.com/office/drawing/2014/main" id="{1817C58C-3F94-41C9-9028-6BE464DA733F}"/>
              </a:ext>
            </a:extLst>
          </p:cNvPr>
          <p:cNvCxnSpPr>
            <a:cxnSpLocks/>
          </p:cNvCxnSpPr>
          <p:nvPr/>
        </p:nvCxnSpPr>
        <p:spPr>
          <a:xfrm flipH="1">
            <a:off x="5275733" y="5039281"/>
            <a:ext cx="971204" cy="374786"/>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429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96CCE0-920D-4CFA-A44B-82F7BF2F6929}"/>
              </a:ext>
            </a:extLst>
          </p:cNvPr>
          <p:cNvSpPr>
            <a:spLocks noGrp="1"/>
          </p:cNvSpPr>
          <p:nvPr>
            <p:ph type="title"/>
          </p:nvPr>
        </p:nvSpPr>
        <p:spPr/>
        <p:txBody>
          <a:bodyPr/>
          <a:lstStyle/>
          <a:p>
            <a:r>
              <a:rPr lang="ja-JP" altLang="en-US"/>
              <a:t>想定する</a:t>
            </a:r>
            <a:r>
              <a:rPr lang="ja-JP" altLang="en-US" dirty="0"/>
              <a:t>フィードバック</a:t>
            </a:r>
            <a:endParaRPr kumimoji="1" lang="ja-JP" altLang="en-US" dirty="0"/>
          </a:p>
        </p:txBody>
      </p:sp>
      <p:sp>
        <p:nvSpPr>
          <p:cNvPr id="3" name="コンテンツ プレースホルダー 2">
            <a:extLst>
              <a:ext uri="{FF2B5EF4-FFF2-40B4-BE49-F238E27FC236}">
                <a16:creationId xmlns:a16="http://schemas.microsoft.com/office/drawing/2014/main" id="{F105DF3E-E333-4695-AB40-4575265AC4AD}"/>
              </a:ext>
            </a:extLst>
          </p:cNvPr>
          <p:cNvSpPr>
            <a:spLocks noGrp="1"/>
          </p:cNvSpPr>
          <p:nvPr>
            <p:ph idx="1"/>
          </p:nvPr>
        </p:nvSpPr>
        <p:spPr>
          <a:xfrm>
            <a:off x="628650" y="1313543"/>
            <a:ext cx="7886700" cy="4863420"/>
          </a:xfrm>
        </p:spPr>
        <p:txBody>
          <a:bodyPr>
            <a:normAutofit lnSpcReduction="10000"/>
          </a:bodyPr>
          <a:lstStyle/>
          <a:p>
            <a:pPr fontAlgn="base"/>
            <a:r>
              <a:rPr lang="ja-JP" altLang="en-US" dirty="0"/>
              <a:t>説明の不足</a:t>
            </a:r>
            <a:endParaRPr lang="en-US" altLang="ja-JP" dirty="0"/>
          </a:p>
          <a:p>
            <a:pPr lvl="1" fontAlgn="base"/>
            <a:r>
              <a:rPr lang="ja-JP" altLang="en-US" dirty="0"/>
              <a:t>○○の観点の説明があるとより良い</a:t>
            </a:r>
            <a:endParaRPr lang="en-US" altLang="ja-JP" dirty="0"/>
          </a:p>
          <a:p>
            <a:pPr lvl="2" fontAlgn="base"/>
            <a:r>
              <a:rPr lang="en-US" altLang="ja-JP" sz="1800" dirty="0">
                <a:latin typeface="Meiryo UI" panose="020B0604030504040204" pitchFamily="50" charset="-128"/>
                <a:ea typeface="Meiryo UI" panose="020B0604030504040204" pitchFamily="50" charset="-128"/>
              </a:rPr>
              <a:t>ex)</a:t>
            </a:r>
            <a:r>
              <a:rPr lang="ja-JP" altLang="en-US" sz="1800" dirty="0">
                <a:latin typeface="Meiryo UI" panose="020B0604030504040204" pitchFamily="50" charset="-128"/>
                <a:ea typeface="Meiryo UI" panose="020B0604030504040204" pitchFamily="50" charset="-128"/>
              </a:rPr>
              <a:t>  効果的に時間を使えるように訓練していくことの重要性も言えるとよいでしょう</a:t>
            </a:r>
            <a:endParaRPr lang="en-US" altLang="ja-JP" sz="1800" dirty="0">
              <a:latin typeface="Meiryo UI" panose="020B0604030504040204" pitchFamily="50" charset="-128"/>
              <a:ea typeface="Meiryo UI" panose="020B0604030504040204" pitchFamily="50" charset="-128"/>
            </a:endParaRPr>
          </a:p>
          <a:p>
            <a:pPr lvl="2" fontAlgn="base"/>
            <a:r>
              <a:rPr lang="en-US" altLang="ja-JP" sz="1800" dirty="0">
                <a:latin typeface="Meiryo UI" panose="020B0604030504040204" pitchFamily="50" charset="-128"/>
                <a:ea typeface="Meiryo UI" panose="020B0604030504040204" pitchFamily="50" charset="-128"/>
              </a:rPr>
              <a:t>ex)</a:t>
            </a:r>
            <a:r>
              <a:rPr lang="ja-JP" altLang="en-US" sz="1800" dirty="0">
                <a:latin typeface="Meiryo UI" panose="020B0604030504040204" pitchFamily="50" charset="-128"/>
                <a:ea typeface="Meiryo UI" panose="020B0604030504040204" pitchFamily="50" charset="-128"/>
              </a:rPr>
              <a:t>  宿題を適切に減らすとよい、と述べられていましたが、どのように適切に減らせるか説明できるとよりよいでしょう</a:t>
            </a:r>
            <a:endParaRPr lang="en-US" altLang="ja-JP" sz="1800" dirty="0">
              <a:latin typeface="Meiryo UI" panose="020B0604030504040204" pitchFamily="50" charset="-128"/>
              <a:ea typeface="Meiryo UI" panose="020B0604030504040204" pitchFamily="50" charset="-128"/>
            </a:endParaRPr>
          </a:p>
          <a:p>
            <a:pPr marL="0" indent="0" fontAlgn="base">
              <a:buNone/>
            </a:pPr>
            <a:endParaRPr lang="en-US" altLang="ja-JP" dirty="0"/>
          </a:p>
          <a:p>
            <a:pPr fontAlgn="base"/>
            <a:r>
              <a:rPr lang="ja-JP" altLang="en-US" dirty="0"/>
              <a:t>相手の主張の誤解</a:t>
            </a:r>
            <a:endParaRPr lang="en-US" altLang="ja-JP" dirty="0"/>
          </a:p>
          <a:p>
            <a:pPr lvl="1" fontAlgn="base"/>
            <a:r>
              <a:rPr lang="ja-JP" altLang="en-US" dirty="0"/>
              <a:t>主張ではなく，具体例に対する反論になっている</a:t>
            </a:r>
            <a:endParaRPr lang="en-US" altLang="ja-JP" dirty="0"/>
          </a:p>
          <a:p>
            <a:pPr fontAlgn="base"/>
            <a:endParaRPr lang="en-US" altLang="ja-JP" dirty="0"/>
          </a:p>
          <a:p>
            <a:pPr fontAlgn="base"/>
            <a:r>
              <a:rPr lang="ja-JP" altLang="en-US" dirty="0"/>
              <a:t>論理の飛躍</a:t>
            </a:r>
            <a:endParaRPr lang="en-US" altLang="ja-JP" dirty="0"/>
          </a:p>
          <a:p>
            <a:pPr lvl="1" fontAlgn="base"/>
            <a:r>
              <a:rPr lang="ja-JP" altLang="en-US" dirty="0"/>
              <a:t>主張と理由の関係性が読み取れない</a:t>
            </a:r>
            <a:endParaRPr lang="en-US" altLang="ja-JP" dirty="0"/>
          </a:p>
          <a:p>
            <a:pPr lvl="1" fontAlgn="base"/>
            <a:r>
              <a:rPr lang="ja-JP" altLang="en-US" dirty="0"/>
              <a:t>説明の不足の一種？</a:t>
            </a:r>
            <a:endParaRPr lang="en-US" altLang="ja-JP" dirty="0"/>
          </a:p>
        </p:txBody>
      </p:sp>
      <p:sp>
        <p:nvSpPr>
          <p:cNvPr id="4" name="スライド番号プレースホルダー 3">
            <a:extLst>
              <a:ext uri="{FF2B5EF4-FFF2-40B4-BE49-F238E27FC236}">
                <a16:creationId xmlns:a16="http://schemas.microsoft.com/office/drawing/2014/main" id="{E1A712FE-C87D-446F-8790-D346B9CA6419}"/>
              </a:ext>
            </a:extLst>
          </p:cNvPr>
          <p:cNvSpPr>
            <a:spLocks noGrp="1"/>
          </p:cNvSpPr>
          <p:nvPr>
            <p:ph type="sldNum" sz="quarter" idx="12"/>
          </p:nvPr>
        </p:nvSpPr>
        <p:spPr/>
        <p:txBody>
          <a:bodyPr/>
          <a:lstStyle/>
          <a:p>
            <a:fld id="{3701C44C-8E93-4190-9333-49A2DC5CF1FF}" type="slidenum">
              <a:rPr kumimoji="1" lang="ja-JP" altLang="en-US" smtClean="0"/>
              <a:pPr/>
              <a:t>9</a:t>
            </a:fld>
            <a:endParaRPr kumimoji="1" lang="ja-JP" altLang="en-US" dirty="0"/>
          </a:p>
        </p:txBody>
      </p:sp>
      <p:sp>
        <p:nvSpPr>
          <p:cNvPr id="6" name="テキスト ボックス 5">
            <a:extLst>
              <a:ext uri="{FF2B5EF4-FFF2-40B4-BE49-F238E27FC236}">
                <a16:creationId xmlns:a16="http://schemas.microsoft.com/office/drawing/2014/main" id="{2B831F0E-ABBD-450C-B358-D953A34C34ED}"/>
              </a:ext>
            </a:extLst>
          </p:cNvPr>
          <p:cNvSpPr txBox="1"/>
          <p:nvPr/>
        </p:nvSpPr>
        <p:spPr>
          <a:xfrm>
            <a:off x="2812311" y="1313543"/>
            <a:ext cx="4105611" cy="338554"/>
          </a:xfrm>
          <a:prstGeom prst="rect">
            <a:avLst/>
          </a:prstGeom>
          <a:noFill/>
        </p:spPr>
        <p:txBody>
          <a:bodyPr wrap="none" rtlCol="0">
            <a:spAutoFit/>
          </a:bodyPr>
          <a:lstStyle/>
          <a:p>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アノテートしたフィードバック</a:t>
            </a:r>
            <a:r>
              <a:rPr kumimoji="1" lang="en-US" altLang="ja-JP" sz="1600" dirty="0">
                <a:latin typeface="Meiryo UI" panose="020B0604030504040204" pitchFamily="50" charset="-128"/>
                <a:ea typeface="Meiryo UI" panose="020B0604030504040204" pitchFamily="50" charset="-128"/>
              </a:rPr>
              <a:t>5</a:t>
            </a:r>
            <a:r>
              <a:rPr kumimoji="1" lang="ja-JP" altLang="en-US" sz="1600" dirty="0">
                <a:latin typeface="Meiryo UI" panose="020B0604030504040204" pitchFamily="50" charset="-128"/>
                <a:ea typeface="Meiryo UI" panose="020B0604030504040204" pitchFamily="50" charset="-128"/>
              </a:rPr>
              <a:t>件は全てこのタイプ</a:t>
            </a:r>
          </a:p>
        </p:txBody>
      </p:sp>
    </p:spTree>
    <p:extLst>
      <p:ext uri="{BB962C8B-B14F-4D97-AF65-F5344CB8AC3E}">
        <p14:creationId xmlns:p14="http://schemas.microsoft.com/office/powerpoint/2010/main" val="350428409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Calibri"/>
        <a:ea typeface="HGｺﾞｼｯｸM"/>
        <a:cs typeface=""/>
      </a:majorFont>
      <a:minorFont>
        <a:latin typeface="Calibri"/>
        <a:ea typeface="HGｺﾞｼｯｸ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6FA2080D8334643A96DF53DF89EACCC" ma:contentTypeVersion="10" ma:contentTypeDescription="Create a new document." ma:contentTypeScope="" ma:versionID="ca191f10e3934b1b7b517dcf4b6c80e9">
  <xsd:schema xmlns:xsd="http://www.w3.org/2001/XMLSchema" xmlns:xs="http://www.w3.org/2001/XMLSchema" xmlns:p="http://schemas.microsoft.com/office/2006/metadata/properties" xmlns:ns3="e5745ac3-fbe3-46d6-9f4f-d30a399453e2" xmlns:ns4="38dadb60-eb01-4579-9b71-b560f56578cd" targetNamespace="http://schemas.microsoft.com/office/2006/metadata/properties" ma:root="true" ma:fieldsID="6e7f65bdcc1e99b0a9e1ec6d999e6624" ns3:_="" ns4:_="">
    <xsd:import namespace="e5745ac3-fbe3-46d6-9f4f-d30a399453e2"/>
    <xsd:import namespace="38dadb60-eb01-4579-9b71-b560f56578c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EventHashCode" minOccurs="0"/>
                <xsd:element ref="ns3:MediaServiceGenerationTim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745ac3-fbe3-46d6-9f4f-d30a399453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adb60-eb01-4579-9b71-b560f56578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942AF2-6843-46D7-B077-2292AA3E8B59}">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38dadb60-eb01-4579-9b71-b560f56578cd"/>
    <ds:schemaRef ds:uri="http://schemas.microsoft.com/office/2006/documentManagement/types"/>
    <ds:schemaRef ds:uri="e5745ac3-fbe3-46d6-9f4f-d30a399453e2"/>
    <ds:schemaRef ds:uri="http://www.w3.org/XML/1998/namespace"/>
    <ds:schemaRef ds:uri="http://purl.org/dc/terms/"/>
  </ds:schemaRefs>
</ds:datastoreItem>
</file>

<file path=customXml/itemProps2.xml><?xml version="1.0" encoding="utf-8"?>
<ds:datastoreItem xmlns:ds="http://schemas.openxmlformats.org/officeDocument/2006/customXml" ds:itemID="{95BD1DA4-3B84-4BE4-ABB5-CFAD86A37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745ac3-fbe3-46d6-9f4f-d30a399453e2"/>
    <ds:schemaRef ds:uri="38dadb60-eb01-4579-9b71-b560f56578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90E139-46B5-4B27-B972-91C889CFE1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9308</TotalTime>
  <Words>7225</Words>
  <Application>Microsoft Macintosh PowerPoint</Application>
  <PresentationFormat>画面に合わせる (4:3)</PresentationFormat>
  <Paragraphs>534</Paragraphs>
  <Slides>24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HGｺﾞｼｯｸM</vt:lpstr>
      <vt:lpstr>Meiryo UI</vt:lpstr>
      <vt:lpstr>游ゴシック</vt:lpstr>
      <vt:lpstr>游明朝</vt:lpstr>
      <vt:lpstr>Arial</vt:lpstr>
      <vt:lpstr>Calibri</vt:lpstr>
      <vt:lpstr>Times New Roman</vt:lpstr>
      <vt:lpstr>Wingdings</vt:lpstr>
      <vt:lpstr>Office テーマ</vt:lpstr>
      <vt:lpstr>Overview</vt:lpstr>
      <vt:lpstr>PM speech as a prompt</vt:lpstr>
      <vt:lpstr>Argumentation Structure of PM</vt:lpstr>
      <vt:lpstr>LO speech 2</vt:lpstr>
      <vt:lpstr>Argumentation Structure of LO speech 2</vt:lpstr>
      <vt:lpstr>5件のスピーチから作成したAG</vt:lpstr>
      <vt:lpstr>5件のスピーチから作成したAG</vt:lpstr>
      <vt:lpstr>5件のスピーチから作成したAG</vt:lpstr>
      <vt:lpstr>想定するフィードバック</vt:lpstr>
      <vt:lpstr>「説明の不足」の実現方法</vt:lpstr>
      <vt:lpstr>「相手の主張の誤解」の実現方法</vt:lpstr>
      <vt:lpstr>「相手の主張の誤解」の実現方法</vt:lpstr>
      <vt:lpstr>Current spec of Argumentation Graph</vt:lpstr>
      <vt:lpstr>Rebuttal and Undercut</vt:lpstr>
      <vt:lpstr>LO speech 1</vt:lpstr>
      <vt:lpstr>Argumentation Structure of LO speech 1</vt:lpstr>
      <vt:lpstr>LO speech 2</vt:lpstr>
      <vt:lpstr>Argumentation Structure of LO speech 2</vt:lpstr>
      <vt:lpstr>LO speech 3</vt:lpstr>
      <vt:lpstr>Argumentation Structure of LO speech 3</vt:lpstr>
      <vt:lpstr>LO speech 4</vt:lpstr>
      <vt:lpstr>Argumentation Structure of LO speech 4</vt:lpstr>
      <vt:lpstr>LO speech 5</vt:lpstr>
      <vt:lpstr>Argumentation Structure of LO speech 5</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Naitoh Shohichi</dc:creator>
  <cp:lastModifiedBy>澤田 慎太郎</cp:lastModifiedBy>
  <cp:revision>30</cp:revision>
  <dcterms:created xsi:type="dcterms:W3CDTF">2019-04-22T06:37:25Z</dcterms:created>
  <dcterms:modified xsi:type="dcterms:W3CDTF">2020-05-26T00:04:03Z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0x010100C6FA2080D8334643A96DF53DF89EACCC</vt:lpwstr>
  </property>
</Properties>
</file>