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-8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C631-3AEE-41CB-96FA-011F743D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3FBCD-B921-4AE4-AB80-57F89273E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717C-B70D-48B5-98A6-9ACA78AB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495D-9CF1-4A4E-847C-3839FEFA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8AC1-2CB3-4D41-8F06-4CEF0EE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5DD-BE02-42F3-BCF2-E6A9BCA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891E6-6BB8-4ECD-A77F-B96A9162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FD3E-A433-42D3-8C03-E3FA7BF2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541F-AD4E-4490-9FDB-B6709F7B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D3E5-43E0-41DA-88C6-0EB3705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012A0-6CA0-4DA4-A8F1-5C12B7A58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95448-B1B5-459A-945E-A57A1AD80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BE59-4093-47D9-8EBC-EA7B53BF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295D-49D0-4450-B380-F406D67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8C80-053E-4A9C-8957-5962267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C36-A82D-47EB-B80B-985BA4E8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2EA2-84D3-4462-95CA-1BB09912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B112-F16C-4AD3-A350-6F6CA8C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7B077-6B11-4B30-9097-8DA11632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9829-64D6-4183-8E6D-D781E8BB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731B-4CE1-4CD9-B81A-70D543AB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EBF13-53F9-4506-B503-12982A56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652A-6F9F-4485-9CC4-A1F45C50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3454-382C-40D9-B8DC-293F0665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16BF-99F2-4EB6-898D-E84DC20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8CE-BBEE-4BE4-B84D-6FAA9A10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9BF2-8203-45F8-B40E-9665F0582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383E-4A64-40C0-8857-904B9B91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D5D0-C57E-47EE-92DF-DC98C5CE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0277-2236-420F-B2FF-83E8984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1966-1067-471E-BA74-4E9CE532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56E7-FB72-42F1-BA75-15AB03D1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EBE91-46C1-47F1-94C9-4554C9C9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F84FB-7ED5-4C81-B780-5D7FDBA53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C0A18-5329-4162-9BDE-81604A285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58B4D-2D40-47EC-BBB6-B88E5D7D9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516C6-D7D4-4C2D-8417-E1759316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F9C52-0405-46E2-A553-69544596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15653-6D7F-4748-B737-10AEC8B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85D0-9214-4541-8BD3-CCA5E543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594CE-9157-4267-8E02-09E6BE33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7921D-7F62-405F-858A-9D614A48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E8520-DE38-43E8-AF40-61964C10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398D8-D159-447B-A6F8-508F6ABE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B80CA-B884-49DE-AA02-3F7284C4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9B8C-3AB9-45A3-AA9A-110E262B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5272-2298-4A01-8303-89280BCD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4196-18BE-4DA8-B18E-B0B0FFB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11631-D4A9-4D0D-8BC8-FC251D84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879AE-616E-4300-8CA7-35B8C900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CC89-348E-41B4-943A-25F26075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3C30-8E3B-4302-ABC9-BF07786A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84C-6036-4016-B1E4-CA0E39DA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B328E-D47C-4C91-BF0E-DF2A4A871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6959B-CDF9-47DC-A08D-6F7B46B1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2E73D-34F2-4EC2-AB79-34B6EBE7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A2AEA-955C-46CF-9F74-8A9424A9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BA469-C08D-463E-A349-2ADFE773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613B9-EAA9-4A7C-81D2-F456AFC6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7302-B412-41B1-ABD6-D46EAF8E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7384-89C7-4C0A-AF04-22C068C4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985D-0326-45D9-A103-71EC3F8AEFD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41A9-E1CD-425D-9BB7-BD243B9DE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6468-05E0-4C83-AACD-ECBB2B3C5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8532-C705-448D-8426-12B3E2FC1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0EE994-339A-4F72-A1CE-000BDE16D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603" y="2211049"/>
            <a:ext cx="3657605" cy="2936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Please log in to get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C68B0-3043-4B45-B903-F661376D5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04837" y="432990"/>
            <a:ext cx="868424" cy="11644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960536-CB4B-4635-AEC4-93265508C448}"/>
              </a:ext>
            </a:extLst>
          </p:cNvPr>
          <p:cNvSpPr/>
          <p:nvPr/>
        </p:nvSpPr>
        <p:spPr>
          <a:xfrm>
            <a:off x="4002157" y="2941983"/>
            <a:ext cx="3273286" cy="487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Username or  Email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9FD16-5A0B-49CF-B9D3-7EDDC3AA20FF}"/>
              </a:ext>
            </a:extLst>
          </p:cNvPr>
          <p:cNvSpPr/>
          <p:nvPr/>
        </p:nvSpPr>
        <p:spPr>
          <a:xfrm>
            <a:off x="4002157" y="3733800"/>
            <a:ext cx="3273286" cy="487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10906-C495-4E27-AB9F-4757F57C8D43}"/>
              </a:ext>
            </a:extLst>
          </p:cNvPr>
          <p:cNvSpPr/>
          <p:nvPr/>
        </p:nvSpPr>
        <p:spPr>
          <a:xfrm>
            <a:off x="4002157" y="4658140"/>
            <a:ext cx="3273285" cy="48701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DE626E-37CF-4410-B8C4-A616B752B832}"/>
              </a:ext>
            </a:extLst>
          </p:cNvPr>
          <p:cNvGrpSpPr/>
          <p:nvPr/>
        </p:nvGrpSpPr>
        <p:grpSpPr>
          <a:xfrm>
            <a:off x="4336773" y="5423453"/>
            <a:ext cx="2342322" cy="198783"/>
            <a:chOff x="4757530" y="5499652"/>
            <a:chExt cx="2342322" cy="1987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317C8D-4057-4FCA-B115-93BC455CE288}"/>
                </a:ext>
              </a:extLst>
            </p:cNvPr>
            <p:cNvSpPr/>
            <p:nvPr/>
          </p:nvSpPr>
          <p:spPr>
            <a:xfrm>
              <a:off x="4757530" y="5499652"/>
              <a:ext cx="173992" cy="198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490B9F-9EDA-434E-A65A-55378E97C8C9}"/>
                </a:ext>
              </a:extLst>
            </p:cNvPr>
            <p:cNvSpPr/>
            <p:nvPr/>
          </p:nvSpPr>
          <p:spPr>
            <a:xfrm>
              <a:off x="5092147" y="5499652"/>
              <a:ext cx="2007705" cy="198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Keep me signed in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86866965-3805-406A-A657-4ED96004A798}"/>
              </a:ext>
            </a:extLst>
          </p:cNvPr>
          <p:cNvSpPr/>
          <p:nvPr/>
        </p:nvSpPr>
        <p:spPr>
          <a:xfrm>
            <a:off x="2849217" y="119270"/>
            <a:ext cx="5539409" cy="6573078"/>
          </a:xfrm>
          <a:prstGeom prst="round2DiagRect">
            <a:avLst/>
          </a:prstGeom>
          <a:noFill/>
          <a:ln w="28575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07E1E-0312-4ABC-A9F9-EBD8EACA260F}"/>
              </a:ext>
            </a:extLst>
          </p:cNvPr>
          <p:cNvSpPr txBox="1"/>
          <p:nvPr/>
        </p:nvSpPr>
        <p:spPr>
          <a:xfrm>
            <a:off x="5227981" y="1528177"/>
            <a:ext cx="109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SKYPE</a:t>
            </a:r>
          </a:p>
        </p:txBody>
      </p:sp>
    </p:spTree>
    <p:extLst>
      <p:ext uri="{BB962C8B-B14F-4D97-AF65-F5344CB8AC3E}">
        <p14:creationId xmlns:p14="http://schemas.microsoft.com/office/powerpoint/2010/main" val="393266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3E88ADE-2D51-45A6-9BC8-1C43CFA42566}"/>
              </a:ext>
            </a:extLst>
          </p:cNvPr>
          <p:cNvGrpSpPr/>
          <p:nvPr/>
        </p:nvGrpSpPr>
        <p:grpSpPr>
          <a:xfrm>
            <a:off x="2875722" y="294861"/>
            <a:ext cx="6746580" cy="6268278"/>
            <a:chOff x="3909390" y="294861"/>
            <a:chExt cx="4678018" cy="62682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C6760F-A1CB-4CEA-91B8-DC23DD86B77E}"/>
                </a:ext>
              </a:extLst>
            </p:cNvPr>
            <p:cNvSpPr/>
            <p:nvPr/>
          </p:nvSpPr>
          <p:spPr>
            <a:xfrm>
              <a:off x="3909390" y="294861"/>
              <a:ext cx="4678018" cy="6268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2446B4-C4DC-4FB7-91F8-A4CAC90EA555}"/>
                </a:ext>
              </a:extLst>
            </p:cNvPr>
            <p:cNvSpPr/>
            <p:nvPr/>
          </p:nvSpPr>
          <p:spPr>
            <a:xfrm>
              <a:off x="3909390" y="294861"/>
              <a:ext cx="4678018" cy="73880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F41936-A38E-40B0-A68A-1B3B6125C1C8}"/>
              </a:ext>
            </a:extLst>
          </p:cNvPr>
          <p:cNvSpPr txBox="1"/>
          <p:nvPr/>
        </p:nvSpPr>
        <p:spPr>
          <a:xfrm>
            <a:off x="3521202" y="478302"/>
            <a:ext cx="132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87EAE-E5EB-4E54-BCC9-A504EC3C42C6}"/>
              </a:ext>
            </a:extLst>
          </p:cNvPr>
          <p:cNvSpPr/>
          <p:nvPr/>
        </p:nvSpPr>
        <p:spPr>
          <a:xfrm>
            <a:off x="3026184" y="478302"/>
            <a:ext cx="357809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93B96-C2B0-467E-A1E5-6CA42E99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4" y="502948"/>
            <a:ext cx="344662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6A75A-78FF-419B-9638-4CA8F6C92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11" y="512007"/>
            <a:ext cx="437619" cy="2930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156856-0670-4CED-997F-629DA735D36F}"/>
              </a:ext>
            </a:extLst>
          </p:cNvPr>
          <p:cNvSpPr/>
          <p:nvPr/>
        </p:nvSpPr>
        <p:spPr>
          <a:xfrm>
            <a:off x="8506672" y="478302"/>
            <a:ext cx="981885" cy="397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1874D-892F-4F00-93B3-ED41A9270BF8}"/>
              </a:ext>
            </a:extLst>
          </p:cNvPr>
          <p:cNvGrpSpPr/>
          <p:nvPr/>
        </p:nvGrpSpPr>
        <p:grpSpPr>
          <a:xfrm>
            <a:off x="2973176" y="1228707"/>
            <a:ext cx="3454129" cy="1083366"/>
            <a:chOff x="3026184" y="1445713"/>
            <a:chExt cx="3454129" cy="10833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5953D4-3E2F-4E1C-BBD0-DFB318A38E3B}"/>
                </a:ext>
              </a:extLst>
            </p:cNvPr>
            <p:cNvSpPr/>
            <p:nvPr/>
          </p:nvSpPr>
          <p:spPr>
            <a:xfrm>
              <a:off x="3026184" y="1445713"/>
              <a:ext cx="357809" cy="397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BB2B53E-7DE0-4710-925D-4A83E5CB11F0}"/>
                </a:ext>
              </a:extLst>
            </p:cNvPr>
            <p:cNvSpPr/>
            <p:nvPr/>
          </p:nvSpPr>
          <p:spPr>
            <a:xfrm>
              <a:off x="3494698" y="1790270"/>
              <a:ext cx="2985615" cy="738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Hello I am from Cambodia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2F6C-8A87-4E0E-B128-E03308F82734}"/>
              </a:ext>
            </a:extLst>
          </p:cNvPr>
          <p:cNvGrpSpPr/>
          <p:nvPr/>
        </p:nvGrpSpPr>
        <p:grpSpPr>
          <a:xfrm>
            <a:off x="6096000" y="2127678"/>
            <a:ext cx="3480581" cy="1072161"/>
            <a:chOff x="5835697" y="2792899"/>
            <a:chExt cx="3480581" cy="107216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6E892C-C0A6-4559-88C2-30E8B4B7FB80}"/>
                </a:ext>
              </a:extLst>
            </p:cNvPr>
            <p:cNvSpPr/>
            <p:nvPr/>
          </p:nvSpPr>
          <p:spPr>
            <a:xfrm>
              <a:off x="8958469" y="2792899"/>
              <a:ext cx="357809" cy="39756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CAE51F-678A-4B96-8CD3-BFE378910A27}"/>
                </a:ext>
              </a:extLst>
            </p:cNvPr>
            <p:cNvSpPr/>
            <p:nvPr/>
          </p:nvSpPr>
          <p:spPr>
            <a:xfrm>
              <a:off x="5835697" y="3126251"/>
              <a:ext cx="2985615" cy="73880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Hello I am from Cambodia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D420BB-22AD-42D7-8CFE-AA47F80CF414}"/>
              </a:ext>
            </a:extLst>
          </p:cNvPr>
          <p:cNvGrpSpPr/>
          <p:nvPr/>
        </p:nvGrpSpPr>
        <p:grpSpPr>
          <a:xfrm>
            <a:off x="2973176" y="3425944"/>
            <a:ext cx="3454129" cy="738809"/>
            <a:chOff x="3026184" y="1140916"/>
            <a:chExt cx="3454129" cy="7388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FEF3C7-47E6-4765-BA3B-5A744F383010}"/>
                </a:ext>
              </a:extLst>
            </p:cNvPr>
            <p:cNvSpPr/>
            <p:nvPr/>
          </p:nvSpPr>
          <p:spPr>
            <a:xfrm>
              <a:off x="3026184" y="1445713"/>
              <a:ext cx="357809" cy="397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5078F0E-09BA-4D9D-BDED-DC09996DA6E9}"/>
                </a:ext>
              </a:extLst>
            </p:cNvPr>
            <p:cNvSpPr/>
            <p:nvPr/>
          </p:nvSpPr>
          <p:spPr>
            <a:xfrm>
              <a:off x="3494698" y="1140916"/>
              <a:ext cx="2985615" cy="738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Hello I am from Cambodia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0CC5F9E-E286-4543-8FC0-1200681FE659}"/>
              </a:ext>
            </a:extLst>
          </p:cNvPr>
          <p:cNvSpPr/>
          <p:nvPr/>
        </p:nvSpPr>
        <p:spPr>
          <a:xfrm>
            <a:off x="2875722" y="5971043"/>
            <a:ext cx="6746580" cy="592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277B1D-3698-460C-9554-B881A5F9A689}"/>
              </a:ext>
            </a:extLst>
          </p:cNvPr>
          <p:cNvSpPr/>
          <p:nvPr/>
        </p:nvSpPr>
        <p:spPr>
          <a:xfrm>
            <a:off x="6241769" y="5994238"/>
            <a:ext cx="2743199" cy="5556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Aa…….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9FABD3-0841-4312-AB7E-4F60CF690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177" y="6102385"/>
            <a:ext cx="330322" cy="3303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85C472-E376-4AFB-BD4C-E1E9D70CD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98" y="6077758"/>
            <a:ext cx="364928" cy="3649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EE5A16C-28D5-48DE-8E67-FA33E74E1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36" y="6091010"/>
            <a:ext cx="388703" cy="3682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48D091-E3DC-4BFB-A36B-DF4B33EC7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00" y="6104262"/>
            <a:ext cx="357810" cy="3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3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Dyna.Chhan</dc:creator>
  <cp:lastModifiedBy>Dyna.Chhan</cp:lastModifiedBy>
  <cp:revision>9</cp:revision>
  <dcterms:created xsi:type="dcterms:W3CDTF">2021-05-19T10:58:55Z</dcterms:created>
  <dcterms:modified xsi:type="dcterms:W3CDTF">2021-05-19T16:09:28Z</dcterms:modified>
</cp:coreProperties>
</file>