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4D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60" d="100"/>
          <a:sy n="60" d="100"/>
        </p:scale>
        <p:origin x="113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C631-3AEE-41CB-96FA-011F743D21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53FBCD-B921-4AE4-AB80-57F89273E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2F717C-B70D-48B5-98A6-9ACA78ABFCA2}"/>
              </a:ext>
            </a:extLst>
          </p:cNvPr>
          <p:cNvSpPr>
            <a:spLocks noGrp="1"/>
          </p:cNvSpPr>
          <p:nvPr>
            <p:ph type="dt" sz="half" idx="10"/>
          </p:nvPr>
        </p:nvSpPr>
        <p:spPr/>
        <p:txBody>
          <a:bodyPr/>
          <a:lstStyle/>
          <a:p>
            <a:fld id="{FD96985D-0326-45D9-A103-71EC3F8AEFD9}" type="datetimeFigureOut">
              <a:rPr lang="en-US" smtClean="0"/>
              <a:t>5/20/2021</a:t>
            </a:fld>
            <a:endParaRPr lang="en-US"/>
          </a:p>
        </p:txBody>
      </p:sp>
      <p:sp>
        <p:nvSpPr>
          <p:cNvPr id="5" name="Footer Placeholder 4">
            <a:extLst>
              <a:ext uri="{FF2B5EF4-FFF2-40B4-BE49-F238E27FC236}">
                <a16:creationId xmlns:a16="http://schemas.microsoft.com/office/drawing/2014/main" id="{08A0495D-9CF1-4A4E-847C-3839FEFAC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A8AC1-2CB3-4D41-8F06-4CEF0EE4D2FD}"/>
              </a:ext>
            </a:extLst>
          </p:cNvPr>
          <p:cNvSpPr>
            <a:spLocks noGrp="1"/>
          </p:cNvSpPr>
          <p:nvPr>
            <p:ph type="sldNum" sz="quarter" idx="12"/>
          </p:nvPr>
        </p:nvSpPr>
        <p:spPr/>
        <p:txBody>
          <a:bodyPr/>
          <a:lstStyle/>
          <a:p>
            <a:fld id="{E2608532-C705-448D-8426-12B3E2FC1CD9}" type="slidenum">
              <a:rPr lang="en-US" smtClean="0"/>
              <a:t>‹#›</a:t>
            </a:fld>
            <a:endParaRPr lang="en-US"/>
          </a:p>
        </p:txBody>
      </p:sp>
    </p:spTree>
    <p:extLst>
      <p:ext uri="{BB962C8B-B14F-4D97-AF65-F5344CB8AC3E}">
        <p14:creationId xmlns:p14="http://schemas.microsoft.com/office/powerpoint/2010/main" val="69206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5DD-BE02-42F3-BCF2-E6A9BCAE90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3891E6-6BB8-4ECD-A77F-B96A9162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AFD3E-A433-42D3-8C03-E3FA7BF2448F}"/>
              </a:ext>
            </a:extLst>
          </p:cNvPr>
          <p:cNvSpPr>
            <a:spLocks noGrp="1"/>
          </p:cNvSpPr>
          <p:nvPr>
            <p:ph type="dt" sz="half" idx="10"/>
          </p:nvPr>
        </p:nvSpPr>
        <p:spPr/>
        <p:txBody>
          <a:bodyPr/>
          <a:lstStyle/>
          <a:p>
            <a:fld id="{FD96985D-0326-45D9-A103-71EC3F8AEFD9}" type="datetimeFigureOut">
              <a:rPr lang="en-US" smtClean="0"/>
              <a:t>5/20/2021</a:t>
            </a:fld>
            <a:endParaRPr lang="en-US"/>
          </a:p>
        </p:txBody>
      </p:sp>
      <p:sp>
        <p:nvSpPr>
          <p:cNvPr id="5" name="Footer Placeholder 4">
            <a:extLst>
              <a:ext uri="{FF2B5EF4-FFF2-40B4-BE49-F238E27FC236}">
                <a16:creationId xmlns:a16="http://schemas.microsoft.com/office/drawing/2014/main" id="{C9DC541F-AD4E-4490-9FDB-B6709F7BC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9D3E5-43E0-41DA-88C6-0EB370531304}"/>
              </a:ext>
            </a:extLst>
          </p:cNvPr>
          <p:cNvSpPr>
            <a:spLocks noGrp="1"/>
          </p:cNvSpPr>
          <p:nvPr>
            <p:ph type="sldNum" sz="quarter" idx="12"/>
          </p:nvPr>
        </p:nvSpPr>
        <p:spPr/>
        <p:txBody>
          <a:bodyPr/>
          <a:lstStyle/>
          <a:p>
            <a:fld id="{E2608532-C705-448D-8426-12B3E2FC1CD9}" type="slidenum">
              <a:rPr lang="en-US" smtClean="0"/>
              <a:t>‹#›</a:t>
            </a:fld>
            <a:endParaRPr lang="en-US"/>
          </a:p>
        </p:txBody>
      </p:sp>
    </p:spTree>
    <p:extLst>
      <p:ext uri="{BB962C8B-B14F-4D97-AF65-F5344CB8AC3E}">
        <p14:creationId xmlns:p14="http://schemas.microsoft.com/office/powerpoint/2010/main" val="115459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B012A0-6CA0-4DA4-A8F1-5C12B7A584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895448-B1B5-459A-945E-A57A1AD80F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EBE59-4093-47D9-8EBC-EA7B53BFC49F}"/>
              </a:ext>
            </a:extLst>
          </p:cNvPr>
          <p:cNvSpPr>
            <a:spLocks noGrp="1"/>
          </p:cNvSpPr>
          <p:nvPr>
            <p:ph type="dt" sz="half" idx="10"/>
          </p:nvPr>
        </p:nvSpPr>
        <p:spPr/>
        <p:txBody>
          <a:bodyPr/>
          <a:lstStyle/>
          <a:p>
            <a:fld id="{FD96985D-0326-45D9-A103-71EC3F8AEFD9}" type="datetimeFigureOut">
              <a:rPr lang="en-US" smtClean="0"/>
              <a:t>5/20/2021</a:t>
            </a:fld>
            <a:endParaRPr lang="en-US"/>
          </a:p>
        </p:txBody>
      </p:sp>
      <p:sp>
        <p:nvSpPr>
          <p:cNvPr id="5" name="Footer Placeholder 4">
            <a:extLst>
              <a:ext uri="{FF2B5EF4-FFF2-40B4-BE49-F238E27FC236}">
                <a16:creationId xmlns:a16="http://schemas.microsoft.com/office/drawing/2014/main" id="{350B295D-49D0-4450-B380-F406D67B4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18C80-053E-4A9C-8957-59622673938C}"/>
              </a:ext>
            </a:extLst>
          </p:cNvPr>
          <p:cNvSpPr>
            <a:spLocks noGrp="1"/>
          </p:cNvSpPr>
          <p:nvPr>
            <p:ph type="sldNum" sz="quarter" idx="12"/>
          </p:nvPr>
        </p:nvSpPr>
        <p:spPr/>
        <p:txBody>
          <a:bodyPr/>
          <a:lstStyle/>
          <a:p>
            <a:fld id="{E2608532-C705-448D-8426-12B3E2FC1CD9}" type="slidenum">
              <a:rPr lang="en-US" smtClean="0"/>
              <a:t>‹#›</a:t>
            </a:fld>
            <a:endParaRPr lang="en-US"/>
          </a:p>
        </p:txBody>
      </p:sp>
    </p:spTree>
    <p:extLst>
      <p:ext uri="{BB962C8B-B14F-4D97-AF65-F5344CB8AC3E}">
        <p14:creationId xmlns:p14="http://schemas.microsoft.com/office/powerpoint/2010/main" val="228428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1C36-A82D-47EB-B80B-985BA4E823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C2EA2-84D3-4462-95CA-1BB099124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5B112-F16C-4AD3-A350-6F6CA8C3C682}"/>
              </a:ext>
            </a:extLst>
          </p:cNvPr>
          <p:cNvSpPr>
            <a:spLocks noGrp="1"/>
          </p:cNvSpPr>
          <p:nvPr>
            <p:ph type="dt" sz="half" idx="10"/>
          </p:nvPr>
        </p:nvSpPr>
        <p:spPr/>
        <p:txBody>
          <a:bodyPr/>
          <a:lstStyle/>
          <a:p>
            <a:fld id="{FD96985D-0326-45D9-A103-71EC3F8AEFD9}" type="datetimeFigureOut">
              <a:rPr lang="en-US" smtClean="0"/>
              <a:t>5/20/2021</a:t>
            </a:fld>
            <a:endParaRPr lang="en-US"/>
          </a:p>
        </p:txBody>
      </p:sp>
      <p:sp>
        <p:nvSpPr>
          <p:cNvPr id="5" name="Footer Placeholder 4">
            <a:extLst>
              <a:ext uri="{FF2B5EF4-FFF2-40B4-BE49-F238E27FC236}">
                <a16:creationId xmlns:a16="http://schemas.microsoft.com/office/drawing/2014/main" id="{9227B077-6B11-4B30-9097-8DA116324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C9829-64D6-4183-8E6D-D781E8BBAB32}"/>
              </a:ext>
            </a:extLst>
          </p:cNvPr>
          <p:cNvSpPr>
            <a:spLocks noGrp="1"/>
          </p:cNvSpPr>
          <p:nvPr>
            <p:ph type="sldNum" sz="quarter" idx="12"/>
          </p:nvPr>
        </p:nvSpPr>
        <p:spPr/>
        <p:txBody>
          <a:bodyPr/>
          <a:lstStyle/>
          <a:p>
            <a:fld id="{E2608532-C705-448D-8426-12B3E2FC1CD9}" type="slidenum">
              <a:rPr lang="en-US" smtClean="0"/>
              <a:t>‹#›</a:t>
            </a:fld>
            <a:endParaRPr lang="en-US"/>
          </a:p>
        </p:txBody>
      </p:sp>
    </p:spTree>
    <p:extLst>
      <p:ext uri="{BB962C8B-B14F-4D97-AF65-F5344CB8AC3E}">
        <p14:creationId xmlns:p14="http://schemas.microsoft.com/office/powerpoint/2010/main" val="162641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731B-4CE1-4CD9-B81A-70D543AB42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0EBF13-53F9-4506-B503-12982A563E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7652A-6F9F-4485-9CC4-A1F45C5097FF}"/>
              </a:ext>
            </a:extLst>
          </p:cNvPr>
          <p:cNvSpPr>
            <a:spLocks noGrp="1"/>
          </p:cNvSpPr>
          <p:nvPr>
            <p:ph type="dt" sz="half" idx="10"/>
          </p:nvPr>
        </p:nvSpPr>
        <p:spPr/>
        <p:txBody>
          <a:bodyPr/>
          <a:lstStyle/>
          <a:p>
            <a:fld id="{FD96985D-0326-45D9-A103-71EC3F8AEFD9}" type="datetimeFigureOut">
              <a:rPr lang="en-US" smtClean="0"/>
              <a:t>5/20/2021</a:t>
            </a:fld>
            <a:endParaRPr lang="en-US"/>
          </a:p>
        </p:txBody>
      </p:sp>
      <p:sp>
        <p:nvSpPr>
          <p:cNvPr id="5" name="Footer Placeholder 4">
            <a:extLst>
              <a:ext uri="{FF2B5EF4-FFF2-40B4-BE49-F238E27FC236}">
                <a16:creationId xmlns:a16="http://schemas.microsoft.com/office/drawing/2014/main" id="{33603454-382C-40D9-B8DC-293F06657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016BF-99F2-4EB6-898D-E84DC20A0960}"/>
              </a:ext>
            </a:extLst>
          </p:cNvPr>
          <p:cNvSpPr>
            <a:spLocks noGrp="1"/>
          </p:cNvSpPr>
          <p:nvPr>
            <p:ph type="sldNum" sz="quarter" idx="12"/>
          </p:nvPr>
        </p:nvSpPr>
        <p:spPr/>
        <p:txBody>
          <a:bodyPr/>
          <a:lstStyle/>
          <a:p>
            <a:fld id="{E2608532-C705-448D-8426-12B3E2FC1CD9}" type="slidenum">
              <a:rPr lang="en-US" smtClean="0"/>
              <a:t>‹#›</a:t>
            </a:fld>
            <a:endParaRPr lang="en-US"/>
          </a:p>
        </p:txBody>
      </p:sp>
    </p:spTree>
    <p:extLst>
      <p:ext uri="{BB962C8B-B14F-4D97-AF65-F5344CB8AC3E}">
        <p14:creationId xmlns:p14="http://schemas.microsoft.com/office/powerpoint/2010/main" val="114167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78CE-BBEE-4BE4-B84D-6FAA9A103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8C9BF2-8203-45F8-B40E-9665F05822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C5383E-4A64-40C0-8857-904B9B913D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B1D5D0-C57E-47EE-92DF-DC98C5CE2479}"/>
              </a:ext>
            </a:extLst>
          </p:cNvPr>
          <p:cNvSpPr>
            <a:spLocks noGrp="1"/>
          </p:cNvSpPr>
          <p:nvPr>
            <p:ph type="dt" sz="half" idx="10"/>
          </p:nvPr>
        </p:nvSpPr>
        <p:spPr/>
        <p:txBody>
          <a:bodyPr/>
          <a:lstStyle/>
          <a:p>
            <a:fld id="{FD96985D-0326-45D9-A103-71EC3F8AEFD9}" type="datetimeFigureOut">
              <a:rPr lang="en-US" smtClean="0"/>
              <a:t>5/20/2021</a:t>
            </a:fld>
            <a:endParaRPr lang="en-US"/>
          </a:p>
        </p:txBody>
      </p:sp>
      <p:sp>
        <p:nvSpPr>
          <p:cNvPr id="6" name="Footer Placeholder 5">
            <a:extLst>
              <a:ext uri="{FF2B5EF4-FFF2-40B4-BE49-F238E27FC236}">
                <a16:creationId xmlns:a16="http://schemas.microsoft.com/office/drawing/2014/main" id="{A2590277-2236-420F-B2FF-83E8984E2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41966-1067-471E-BA74-4E9CE532170F}"/>
              </a:ext>
            </a:extLst>
          </p:cNvPr>
          <p:cNvSpPr>
            <a:spLocks noGrp="1"/>
          </p:cNvSpPr>
          <p:nvPr>
            <p:ph type="sldNum" sz="quarter" idx="12"/>
          </p:nvPr>
        </p:nvSpPr>
        <p:spPr/>
        <p:txBody>
          <a:bodyPr/>
          <a:lstStyle/>
          <a:p>
            <a:fld id="{E2608532-C705-448D-8426-12B3E2FC1CD9}" type="slidenum">
              <a:rPr lang="en-US" smtClean="0"/>
              <a:t>‹#›</a:t>
            </a:fld>
            <a:endParaRPr lang="en-US"/>
          </a:p>
        </p:txBody>
      </p:sp>
    </p:spTree>
    <p:extLst>
      <p:ext uri="{BB962C8B-B14F-4D97-AF65-F5344CB8AC3E}">
        <p14:creationId xmlns:p14="http://schemas.microsoft.com/office/powerpoint/2010/main" val="428469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56E7-FB72-42F1-BA75-15AB03D1E1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8EBE91-46C1-47F1-94C9-4554C9C90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F84FB-7ED5-4C81-B780-5D7FDBA53E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6C0A18-5329-4162-9BDE-81604A285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E58B4D-2D40-47EC-BBB6-B88E5D7D94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E516C6-D7D4-4C2D-8417-E1759316A480}"/>
              </a:ext>
            </a:extLst>
          </p:cNvPr>
          <p:cNvSpPr>
            <a:spLocks noGrp="1"/>
          </p:cNvSpPr>
          <p:nvPr>
            <p:ph type="dt" sz="half" idx="10"/>
          </p:nvPr>
        </p:nvSpPr>
        <p:spPr/>
        <p:txBody>
          <a:bodyPr/>
          <a:lstStyle/>
          <a:p>
            <a:fld id="{FD96985D-0326-45D9-A103-71EC3F8AEFD9}" type="datetimeFigureOut">
              <a:rPr lang="en-US" smtClean="0"/>
              <a:t>5/20/2021</a:t>
            </a:fld>
            <a:endParaRPr lang="en-US"/>
          </a:p>
        </p:txBody>
      </p:sp>
      <p:sp>
        <p:nvSpPr>
          <p:cNvPr id="8" name="Footer Placeholder 7">
            <a:extLst>
              <a:ext uri="{FF2B5EF4-FFF2-40B4-BE49-F238E27FC236}">
                <a16:creationId xmlns:a16="http://schemas.microsoft.com/office/drawing/2014/main" id="{519F9C52-0405-46E2-A553-6954459656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E15653-6D7F-4748-B737-10AEC8BA96BA}"/>
              </a:ext>
            </a:extLst>
          </p:cNvPr>
          <p:cNvSpPr>
            <a:spLocks noGrp="1"/>
          </p:cNvSpPr>
          <p:nvPr>
            <p:ph type="sldNum" sz="quarter" idx="12"/>
          </p:nvPr>
        </p:nvSpPr>
        <p:spPr/>
        <p:txBody>
          <a:bodyPr/>
          <a:lstStyle/>
          <a:p>
            <a:fld id="{E2608532-C705-448D-8426-12B3E2FC1CD9}" type="slidenum">
              <a:rPr lang="en-US" smtClean="0"/>
              <a:t>‹#›</a:t>
            </a:fld>
            <a:endParaRPr lang="en-US"/>
          </a:p>
        </p:txBody>
      </p:sp>
    </p:spTree>
    <p:extLst>
      <p:ext uri="{BB962C8B-B14F-4D97-AF65-F5344CB8AC3E}">
        <p14:creationId xmlns:p14="http://schemas.microsoft.com/office/powerpoint/2010/main" val="144302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85D0-9214-4541-8BD3-CCA5E54375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A594CE-9157-4267-8E02-09E6BE331F03}"/>
              </a:ext>
            </a:extLst>
          </p:cNvPr>
          <p:cNvSpPr>
            <a:spLocks noGrp="1"/>
          </p:cNvSpPr>
          <p:nvPr>
            <p:ph type="dt" sz="half" idx="10"/>
          </p:nvPr>
        </p:nvSpPr>
        <p:spPr/>
        <p:txBody>
          <a:bodyPr/>
          <a:lstStyle/>
          <a:p>
            <a:fld id="{FD96985D-0326-45D9-A103-71EC3F8AEFD9}" type="datetimeFigureOut">
              <a:rPr lang="en-US" smtClean="0"/>
              <a:t>5/20/2021</a:t>
            </a:fld>
            <a:endParaRPr lang="en-US"/>
          </a:p>
        </p:txBody>
      </p:sp>
      <p:sp>
        <p:nvSpPr>
          <p:cNvPr id="4" name="Footer Placeholder 3">
            <a:extLst>
              <a:ext uri="{FF2B5EF4-FFF2-40B4-BE49-F238E27FC236}">
                <a16:creationId xmlns:a16="http://schemas.microsoft.com/office/drawing/2014/main" id="{1337921D-7F62-405F-858A-9D614A48F9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E8520-DE38-43E8-AF40-61964C105E0A}"/>
              </a:ext>
            </a:extLst>
          </p:cNvPr>
          <p:cNvSpPr>
            <a:spLocks noGrp="1"/>
          </p:cNvSpPr>
          <p:nvPr>
            <p:ph type="sldNum" sz="quarter" idx="12"/>
          </p:nvPr>
        </p:nvSpPr>
        <p:spPr/>
        <p:txBody>
          <a:bodyPr/>
          <a:lstStyle/>
          <a:p>
            <a:fld id="{E2608532-C705-448D-8426-12B3E2FC1CD9}" type="slidenum">
              <a:rPr lang="en-US" smtClean="0"/>
              <a:t>‹#›</a:t>
            </a:fld>
            <a:endParaRPr lang="en-US"/>
          </a:p>
        </p:txBody>
      </p:sp>
    </p:spTree>
    <p:extLst>
      <p:ext uri="{BB962C8B-B14F-4D97-AF65-F5344CB8AC3E}">
        <p14:creationId xmlns:p14="http://schemas.microsoft.com/office/powerpoint/2010/main" val="83907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398D8-D159-447B-A6F8-508F6ABE4DE3}"/>
              </a:ext>
            </a:extLst>
          </p:cNvPr>
          <p:cNvSpPr>
            <a:spLocks noGrp="1"/>
          </p:cNvSpPr>
          <p:nvPr>
            <p:ph type="dt" sz="half" idx="10"/>
          </p:nvPr>
        </p:nvSpPr>
        <p:spPr/>
        <p:txBody>
          <a:bodyPr/>
          <a:lstStyle/>
          <a:p>
            <a:fld id="{FD96985D-0326-45D9-A103-71EC3F8AEFD9}" type="datetimeFigureOut">
              <a:rPr lang="en-US" smtClean="0"/>
              <a:t>5/20/2021</a:t>
            </a:fld>
            <a:endParaRPr lang="en-US"/>
          </a:p>
        </p:txBody>
      </p:sp>
      <p:sp>
        <p:nvSpPr>
          <p:cNvPr id="3" name="Footer Placeholder 2">
            <a:extLst>
              <a:ext uri="{FF2B5EF4-FFF2-40B4-BE49-F238E27FC236}">
                <a16:creationId xmlns:a16="http://schemas.microsoft.com/office/drawing/2014/main" id="{00CB80CA-B884-49DE-AA02-3F7284C40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589B8C-3AB9-45A3-AA9A-110E262BFE63}"/>
              </a:ext>
            </a:extLst>
          </p:cNvPr>
          <p:cNvSpPr>
            <a:spLocks noGrp="1"/>
          </p:cNvSpPr>
          <p:nvPr>
            <p:ph type="sldNum" sz="quarter" idx="12"/>
          </p:nvPr>
        </p:nvSpPr>
        <p:spPr/>
        <p:txBody>
          <a:bodyPr/>
          <a:lstStyle/>
          <a:p>
            <a:fld id="{E2608532-C705-448D-8426-12B3E2FC1CD9}" type="slidenum">
              <a:rPr lang="en-US" smtClean="0"/>
              <a:t>‹#›</a:t>
            </a:fld>
            <a:endParaRPr lang="en-US"/>
          </a:p>
        </p:txBody>
      </p:sp>
    </p:spTree>
    <p:extLst>
      <p:ext uri="{BB962C8B-B14F-4D97-AF65-F5344CB8AC3E}">
        <p14:creationId xmlns:p14="http://schemas.microsoft.com/office/powerpoint/2010/main" val="44104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5272-2298-4A01-8303-89280BCD7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FD4196-18BE-4DA8-B18E-B0B0FFB3BB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111631-D4A9-4D0D-8BC8-FC251D84F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879AE-616E-4300-8CA7-35B8C90057AF}"/>
              </a:ext>
            </a:extLst>
          </p:cNvPr>
          <p:cNvSpPr>
            <a:spLocks noGrp="1"/>
          </p:cNvSpPr>
          <p:nvPr>
            <p:ph type="dt" sz="half" idx="10"/>
          </p:nvPr>
        </p:nvSpPr>
        <p:spPr/>
        <p:txBody>
          <a:bodyPr/>
          <a:lstStyle/>
          <a:p>
            <a:fld id="{FD96985D-0326-45D9-A103-71EC3F8AEFD9}" type="datetimeFigureOut">
              <a:rPr lang="en-US" smtClean="0"/>
              <a:t>5/20/2021</a:t>
            </a:fld>
            <a:endParaRPr lang="en-US"/>
          </a:p>
        </p:txBody>
      </p:sp>
      <p:sp>
        <p:nvSpPr>
          <p:cNvPr id="6" name="Footer Placeholder 5">
            <a:extLst>
              <a:ext uri="{FF2B5EF4-FFF2-40B4-BE49-F238E27FC236}">
                <a16:creationId xmlns:a16="http://schemas.microsoft.com/office/drawing/2014/main" id="{F5D0CC89-348E-41B4-943A-25F26075C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343C30-8E3B-4302-ABC9-BF07786AFE85}"/>
              </a:ext>
            </a:extLst>
          </p:cNvPr>
          <p:cNvSpPr>
            <a:spLocks noGrp="1"/>
          </p:cNvSpPr>
          <p:nvPr>
            <p:ph type="sldNum" sz="quarter" idx="12"/>
          </p:nvPr>
        </p:nvSpPr>
        <p:spPr/>
        <p:txBody>
          <a:bodyPr/>
          <a:lstStyle/>
          <a:p>
            <a:fld id="{E2608532-C705-448D-8426-12B3E2FC1CD9}" type="slidenum">
              <a:rPr lang="en-US" smtClean="0"/>
              <a:t>‹#›</a:t>
            </a:fld>
            <a:endParaRPr lang="en-US"/>
          </a:p>
        </p:txBody>
      </p:sp>
    </p:spTree>
    <p:extLst>
      <p:ext uri="{BB962C8B-B14F-4D97-AF65-F5344CB8AC3E}">
        <p14:creationId xmlns:p14="http://schemas.microsoft.com/office/powerpoint/2010/main" val="402507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284C-6036-4016-B1E4-CA0E39DA6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7B328E-D47C-4C91-BF0E-DF2A4A871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96959B-CDF9-47DC-A08D-6F7B46B1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2E73D-34F2-4EC2-AB79-34B6EBE789EF}"/>
              </a:ext>
            </a:extLst>
          </p:cNvPr>
          <p:cNvSpPr>
            <a:spLocks noGrp="1"/>
          </p:cNvSpPr>
          <p:nvPr>
            <p:ph type="dt" sz="half" idx="10"/>
          </p:nvPr>
        </p:nvSpPr>
        <p:spPr/>
        <p:txBody>
          <a:bodyPr/>
          <a:lstStyle/>
          <a:p>
            <a:fld id="{FD96985D-0326-45D9-A103-71EC3F8AEFD9}" type="datetimeFigureOut">
              <a:rPr lang="en-US" smtClean="0"/>
              <a:t>5/20/2021</a:t>
            </a:fld>
            <a:endParaRPr lang="en-US"/>
          </a:p>
        </p:txBody>
      </p:sp>
      <p:sp>
        <p:nvSpPr>
          <p:cNvPr id="6" name="Footer Placeholder 5">
            <a:extLst>
              <a:ext uri="{FF2B5EF4-FFF2-40B4-BE49-F238E27FC236}">
                <a16:creationId xmlns:a16="http://schemas.microsoft.com/office/drawing/2014/main" id="{9A5A2AEA-955C-46CF-9F74-8A9424A9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BA469-C08D-463E-A349-2ADFE7736A44}"/>
              </a:ext>
            </a:extLst>
          </p:cNvPr>
          <p:cNvSpPr>
            <a:spLocks noGrp="1"/>
          </p:cNvSpPr>
          <p:nvPr>
            <p:ph type="sldNum" sz="quarter" idx="12"/>
          </p:nvPr>
        </p:nvSpPr>
        <p:spPr/>
        <p:txBody>
          <a:bodyPr/>
          <a:lstStyle/>
          <a:p>
            <a:fld id="{E2608532-C705-448D-8426-12B3E2FC1CD9}" type="slidenum">
              <a:rPr lang="en-US" smtClean="0"/>
              <a:t>‹#›</a:t>
            </a:fld>
            <a:endParaRPr lang="en-US"/>
          </a:p>
        </p:txBody>
      </p:sp>
    </p:spTree>
    <p:extLst>
      <p:ext uri="{BB962C8B-B14F-4D97-AF65-F5344CB8AC3E}">
        <p14:creationId xmlns:p14="http://schemas.microsoft.com/office/powerpoint/2010/main" val="214393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1613B9-EAA9-4A7C-81D2-F456AFC6F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147302-B412-41B1-ABD6-D46EAF8E4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47384-89C7-4C0A-AF04-22C068C4F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6985D-0326-45D9-A103-71EC3F8AEFD9}" type="datetimeFigureOut">
              <a:rPr lang="en-US" smtClean="0"/>
              <a:t>5/20/2021</a:t>
            </a:fld>
            <a:endParaRPr lang="en-US"/>
          </a:p>
        </p:txBody>
      </p:sp>
      <p:sp>
        <p:nvSpPr>
          <p:cNvPr id="5" name="Footer Placeholder 4">
            <a:extLst>
              <a:ext uri="{FF2B5EF4-FFF2-40B4-BE49-F238E27FC236}">
                <a16:creationId xmlns:a16="http://schemas.microsoft.com/office/drawing/2014/main" id="{C6D641A9-E1CD-425D-9BB7-BD243B9DE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566468-05E0-4C83-AACD-ECBB2B3C5A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08532-C705-448D-8426-12B3E2FC1CD9}" type="slidenum">
              <a:rPr lang="en-US" smtClean="0"/>
              <a:t>‹#›</a:t>
            </a:fld>
            <a:endParaRPr lang="en-US"/>
          </a:p>
        </p:txBody>
      </p:sp>
    </p:spTree>
    <p:extLst>
      <p:ext uri="{BB962C8B-B14F-4D97-AF65-F5344CB8AC3E}">
        <p14:creationId xmlns:p14="http://schemas.microsoft.com/office/powerpoint/2010/main" val="886218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0EE994-339A-4F72-A1CE-000BDE16DD19}"/>
              </a:ext>
            </a:extLst>
          </p:cNvPr>
          <p:cNvSpPr>
            <a:spLocks noGrp="1"/>
          </p:cNvSpPr>
          <p:nvPr>
            <p:ph type="subTitle" idx="1"/>
          </p:nvPr>
        </p:nvSpPr>
        <p:spPr>
          <a:xfrm>
            <a:off x="1199316" y="1489301"/>
            <a:ext cx="3846270" cy="562698"/>
          </a:xfrm>
        </p:spPr>
        <p:txBody>
          <a:bodyPr>
            <a:normAutofit/>
          </a:bodyPr>
          <a:lstStyle/>
          <a:p>
            <a:r>
              <a:rPr lang="en-US" sz="3600" baseline="-25000" dirty="0"/>
              <a:t>Please log in to get started</a:t>
            </a:r>
          </a:p>
        </p:txBody>
      </p:sp>
      <p:sp>
        <p:nvSpPr>
          <p:cNvPr id="2" name="TextBox 1">
            <a:extLst>
              <a:ext uri="{FF2B5EF4-FFF2-40B4-BE49-F238E27FC236}">
                <a16:creationId xmlns:a16="http://schemas.microsoft.com/office/drawing/2014/main" id="{493301DB-03E6-4A67-BDEE-508F2EC5879A}"/>
              </a:ext>
            </a:extLst>
          </p:cNvPr>
          <p:cNvSpPr txBox="1"/>
          <p:nvPr/>
        </p:nvSpPr>
        <p:spPr>
          <a:xfrm>
            <a:off x="6334539" y="238539"/>
            <a:ext cx="5618924" cy="1200329"/>
          </a:xfrm>
          <a:prstGeom prst="rect">
            <a:avLst/>
          </a:prstGeom>
          <a:noFill/>
          <a:ln>
            <a:solidFill>
              <a:schemeClr val="tx1">
                <a:lumMod val="50000"/>
                <a:lumOff val="50000"/>
              </a:schemeClr>
            </a:solidFill>
          </a:ln>
        </p:spPr>
        <p:txBody>
          <a:bodyPr wrap="square" rtlCol="0">
            <a:spAutoFit/>
          </a:bodyPr>
          <a:lstStyle/>
          <a:p>
            <a:r>
              <a:rPr lang="en-US" dirty="0"/>
              <a:t>DATA: </a:t>
            </a:r>
          </a:p>
          <a:p>
            <a:r>
              <a:rPr lang="en-US" dirty="0"/>
              <a:t>  - The input of Username and Password</a:t>
            </a:r>
          </a:p>
          <a:p>
            <a:r>
              <a:rPr lang="en-US" dirty="0"/>
              <a:t>  -  LOGIN</a:t>
            </a:r>
          </a:p>
          <a:p>
            <a:r>
              <a:rPr lang="en-US" dirty="0"/>
              <a:t>  -  Checkbox to Keep me signed in</a:t>
            </a:r>
          </a:p>
        </p:txBody>
      </p:sp>
      <p:sp>
        <p:nvSpPr>
          <p:cNvPr id="4" name="TextBox 3">
            <a:extLst>
              <a:ext uri="{FF2B5EF4-FFF2-40B4-BE49-F238E27FC236}">
                <a16:creationId xmlns:a16="http://schemas.microsoft.com/office/drawing/2014/main" id="{BE1E6ED1-634D-4896-81F4-0F376F70B777}"/>
              </a:ext>
            </a:extLst>
          </p:cNvPr>
          <p:cNvSpPr txBox="1"/>
          <p:nvPr/>
        </p:nvSpPr>
        <p:spPr>
          <a:xfrm>
            <a:off x="6334539" y="1669774"/>
            <a:ext cx="5618924" cy="923330"/>
          </a:xfrm>
          <a:prstGeom prst="rect">
            <a:avLst/>
          </a:prstGeom>
          <a:noFill/>
          <a:ln>
            <a:solidFill>
              <a:schemeClr val="tx1">
                <a:lumMod val="50000"/>
                <a:lumOff val="50000"/>
              </a:schemeClr>
            </a:solidFill>
          </a:ln>
        </p:spPr>
        <p:txBody>
          <a:bodyPr wrap="square" rtlCol="0">
            <a:spAutoFit/>
          </a:bodyPr>
          <a:lstStyle/>
          <a:p>
            <a:r>
              <a:rPr lang="en-US" dirty="0"/>
              <a:t>All of the data will send request to the server and compare if the data Username and Email are matched with the data in the server, it will allow to login.</a:t>
            </a:r>
          </a:p>
        </p:txBody>
      </p:sp>
      <p:sp>
        <p:nvSpPr>
          <p:cNvPr id="15" name="TextBox 14">
            <a:extLst>
              <a:ext uri="{FF2B5EF4-FFF2-40B4-BE49-F238E27FC236}">
                <a16:creationId xmlns:a16="http://schemas.microsoft.com/office/drawing/2014/main" id="{F75130C8-1764-44BA-A647-AAC6536A8162}"/>
              </a:ext>
            </a:extLst>
          </p:cNvPr>
          <p:cNvSpPr txBox="1"/>
          <p:nvPr/>
        </p:nvSpPr>
        <p:spPr>
          <a:xfrm>
            <a:off x="6374300" y="2887092"/>
            <a:ext cx="5539409" cy="646331"/>
          </a:xfrm>
          <a:prstGeom prst="rect">
            <a:avLst/>
          </a:prstGeom>
          <a:noFill/>
          <a:ln>
            <a:solidFill>
              <a:schemeClr val="tx1">
                <a:lumMod val="50000"/>
                <a:lumOff val="50000"/>
              </a:schemeClr>
            </a:solidFill>
          </a:ln>
        </p:spPr>
        <p:txBody>
          <a:bodyPr wrap="square" rtlCol="0">
            <a:spAutoFit/>
          </a:bodyPr>
          <a:lstStyle/>
          <a:p>
            <a:r>
              <a:rPr lang="en-US" dirty="0"/>
              <a:t>LOGIN: When we click login, those data will go the check with data in server.</a:t>
            </a:r>
          </a:p>
        </p:txBody>
      </p:sp>
      <p:sp>
        <p:nvSpPr>
          <p:cNvPr id="24" name="TextBox 23">
            <a:extLst>
              <a:ext uri="{FF2B5EF4-FFF2-40B4-BE49-F238E27FC236}">
                <a16:creationId xmlns:a16="http://schemas.microsoft.com/office/drawing/2014/main" id="{6DB408A7-3703-4270-A3A3-5E27E66A44C2}"/>
              </a:ext>
            </a:extLst>
          </p:cNvPr>
          <p:cNvSpPr txBox="1"/>
          <p:nvPr/>
        </p:nvSpPr>
        <p:spPr>
          <a:xfrm>
            <a:off x="6414056" y="4137995"/>
            <a:ext cx="5539409" cy="1477328"/>
          </a:xfrm>
          <a:prstGeom prst="rect">
            <a:avLst/>
          </a:prstGeom>
          <a:noFill/>
          <a:ln>
            <a:solidFill>
              <a:schemeClr val="tx1">
                <a:lumMod val="50000"/>
                <a:lumOff val="50000"/>
              </a:schemeClr>
            </a:solidFill>
          </a:ln>
        </p:spPr>
        <p:txBody>
          <a:bodyPr wrap="square" rtlCol="0">
            <a:spAutoFit/>
          </a:bodyPr>
          <a:lstStyle/>
          <a:p>
            <a:r>
              <a:rPr lang="en-US" dirty="0"/>
              <a:t>Keep me signed in: To keep the last username and password that login and if they click of the checkbox, they don’t need to show the login form again, so that means that data will get the last login information to login.</a:t>
            </a:r>
          </a:p>
        </p:txBody>
      </p:sp>
      <p:sp>
        <p:nvSpPr>
          <p:cNvPr id="31" name="Rectangle 30">
            <a:extLst>
              <a:ext uri="{FF2B5EF4-FFF2-40B4-BE49-F238E27FC236}">
                <a16:creationId xmlns:a16="http://schemas.microsoft.com/office/drawing/2014/main" id="{2857D066-0732-47C8-9471-E255104BE4AB}"/>
              </a:ext>
            </a:extLst>
          </p:cNvPr>
          <p:cNvSpPr/>
          <p:nvPr/>
        </p:nvSpPr>
        <p:spPr>
          <a:xfrm>
            <a:off x="577515" y="238539"/>
            <a:ext cx="5200429" cy="6114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667BE07-E8BA-4276-B4CE-B482503518C9}"/>
              </a:ext>
            </a:extLst>
          </p:cNvPr>
          <p:cNvSpPr/>
          <p:nvPr/>
        </p:nvSpPr>
        <p:spPr>
          <a:xfrm>
            <a:off x="580622" y="206660"/>
            <a:ext cx="5197322" cy="1040618"/>
          </a:xfrm>
          <a:prstGeom prst="rect">
            <a:avLst/>
          </a:prstGeom>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a:solidFill>
                  <a:schemeClr val="bg1"/>
                </a:solidFill>
              </a:rPr>
              <a:t>TALKSAPP</a:t>
            </a:r>
            <a:endParaRPr lang="en-US" b="1" dirty="0">
              <a:solidFill>
                <a:schemeClr val="bg1"/>
              </a:solidFill>
            </a:endParaRPr>
          </a:p>
        </p:txBody>
      </p:sp>
      <p:sp>
        <p:nvSpPr>
          <p:cNvPr id="39" name="Rectangle 38">
            <a:extLst>
              <a:ext uri="{FF2B5EF4-FFF2-40B4-BE49-F238E27FC236}">
                <a16:creationId xmlns:a16="http://schemas.microsoft.com/office/drawing/2014/main" id="{48FCEF81-B64E-413A-9815-C0E40A1BF44B}"/>
              </a:ext>
            </a:extLst>
          </p:cNvPr>
          <p:cNvSpPr/>
          <p:nvPr/>
        </p:nvSpPr>
        <p:spPr>
          <a:xfrm>
            <a:off x="1306381" y="4390358"/>
            <a:ext cx="184833" cy="212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085BD64A-431D-4A00-9EC1-02408BD816EC}"/>
              </a:ext>
            </a:extLst>
          </p:cNvPr>
          <p:cNvGrpSpPr/>
          <p:nvPr/>
        </p:nvGrpSpPr>
        <p:grpSpPr>
          <a:xfrm>
            <a:off x="1184668" y="2131439"/>
            <a:ext cx="5189632" cy="3459927"/>
            <a:chOff x="1184668" y="1184960"/>
            <a:chExt cx="5189632" cy="3459927"/>
          </a:xfrm>
        </p:grpSpPr>
        <p:sp>
          <p:nvSpPr>
            <p:cNvPr id="7" name="Rectangle 6">
              <a:extLst>
                <a:ext uri="{FF2B5EF4-FFF2-40B4-BE49-F238E27FC236}">
                  <a16:creationId xmlns:a16="http://schemas.microsoft.com/office/drawing/2014/main" id="{11960536-CB4B-4635-AEC4-93265508C448}"/>
                </a:ext>
              </a:extLst>
            </p:cNvPr>
            <p:cNvSpPr/>
            <p:nvPr/>
          </p:nvSpPr>
          <p:spPr>
            <a:xfrm>
              <a:off x="1184668" y="1655775"/>
              <a:ext cx="3846270" cy="4870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Username or  Email</a:t>
              </a:r>
            </a:p>
          </p:txBody>
        </p:sp>
        <p:sp>
          <p:nvSpPr>
            <p:cNvPr id="8" name="Rectangle 7">
              <a:extLst>
                <a:ext uri="{FF2B5EF4-FFF2-40B4-BE49-F238E27FC236}">
                  <a16:creationId xmlns:a16="http://schemas.microsoft.com/office/drawing/2014/main" id="{5329FD16-5A0B-49CF-B9D3-7EDDC3AA20FF}"/>
                </a:ext>
              </a:extLst>
            </p:cNvPr>
            <p:cNvSpPr/>
            <p:nvPr/>
          </p:nvSpPr>
          <p:spPr>
            <a:xfrm>
              <a:off x="1199316" y="2672779"/>
              <a:ext cx="3846270" cy="4870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Password</a:t>
              </a:r>
            </a:p>
          </p:txBody>
        </p:sp>
        <p:sp>
          <p:nvSpPr>
            <p:cNvPr id="9" name="Rectangle 8">
              <a:extLst>
                <a:ext uri="{FF2B5EF4-FFF2-40B4-BE49-F238E27FC236}">
                  <a16:creationId xmlns:a16="http://schemas.microsoft.com/office/drawing/2014/main" id="{A5F10906-C495-4E27-AB9F-4757F57C8D43}"/>
                </a:ext>
              </a:extLst>
            </p:cNvPr>
            <p:cNvSpPr/>
            <p:nvPr/>
          </p:nvSpPr>
          <p:spPr>
            <a:xfrm>
              <a:off x="1199317" y="4157870"/>
              <a:ext cx="3886030" cy="487017"/>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1"/>
                  </a:solidFill>
                </a:rPr>
                <a:t>LOGIN</a:t>
              </a:r>
            </a:p>
          </p:txBody>
        </p:sp>
        <p:cxnSp>
          <p:nvCxnSpPr>
            <p:cNvPr id="16" name="Straight Arrow Connector 15">
              <a:extLst>
                <a:ext uri="{FF2B5EF4-FFF2-40B4-BE49-F238E27FC236}">
                  <a16:creationId xmlns:a16="http://schemas.microsoft.com/office/drawing/2014/main" id="{2820565E-D9AF-4CD9-8D4F-C3844E8AD5F3}"/>
                </a:ext>
              </a:extLst>
            </p:cNvPr>
            <p:cNvCxnSpPr>
              <a:cxnSpLocks/>
              <a:stCxn id="8" idx="3"/>
            </p:cNvCxnSpPr>
            <p:nvPr/>
          </p:nvCxnSpPr>
          <p:spPr>
            <a:xfrm flipV="1">
              <a:off x="5045586" y="2171634"/>
              <a:ext cx="1249192" cy="7446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C0BBF0-8F25-4F04-B338-CF944216D3EC}"/>
                </a:ext>
              </a:extLst>
            </p:cNvPr>
            <p:cNvCxnSpPr>
              <a:cxnSpLocks/>
              <a:stCxn id="9" idx="3"/>
              <a:endCxn id="15" idx="1"/>
            </p:cNvCxnSpPr>
            <p:nvPr/>
          </p:nvCxnSpPr>
          <p:spPr>
            <a:xfrm flipV="1">
              <a:off x="5085347" y="2263779"/>
              <a:ext cx="1288953" cy="2137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0F112B6-851D-4715-9C0B-6E05C1B42235}"/>
                </a:ext>
              </a:extLst>
            </p:cNvPr>
            <p:cNvCxnSpPr>
              <a:cxnSpLocks/>
              <a:stCxn id="7" idx="3"/>
              <a:endCxn id="4" idx="1"/>
            </p:cNvCxnSpPr>
            <p:nvPr/>
          </p:nvCxnSpPr>
          <p:spPr>
            <a:xfrm flipV="1">
              <a:off x="5030938" y="1184960"/>
              <a:ext cx="1303601" cy="7143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D2AE9B3-FACD-4AC0-BE61-30E771000426}"/>
                </a:ext>
              </a:extLst>
            </p:cNvPr>
            <p:cNvSpPr txBox="1"/>
            <p:nvPr/>
          </p:nvSpPr>
          <p:spPr>
            <a:xfrm>
              <a:off x="1550854" y="3396883"/>
              <a:ext cx="2254616" cy="369332"/>
            </a:xfrm>
            <a:prstGeom prst="rect">
              <a:avLst/>
            </a:prstGeom>
            <a:noFill/>
          </p:spPr>
          <p:txBody>
            <a:bodyPr wrap="square" rtlCol="0">
              <a:spAutoFit/>
            </a:bodyPr>
            <a:lstStyle/>
            <a:p>
              <a:r>
                <a:rPr lang="en-US" dirty="0"/>
                <a:t>Keep me signed in</a:t>
              </a:r>
            </a:p>
          </p:txBody>
        </p:sp>
        <p:sp>
          <p:nvSpPr>
            <p:cNvPr id="41" name="TextBox 40">
              <a:extLst>
                <a:ext uri="{FF2B5EF4-FFF2-40B4-BE49-F238E27FC236}">
                  <a16:creationId xmlns:a16="http://schemas.microsoft.com/office/drawing/2014/main" id="{F6002D3C-9DE8-40BC-9921-16E605518831}"/>
                </a:ext>
              </a:extLst>
            </p:cNvPr>
            <p:cNvSpPr txBox="1"/>
            <p:nvPr/>
          </p:nvSpPr>
          <p:spPr>
            <a:xfrm>
              <a:off x="3324547" y="3402658"/>
              <a:ext cx="2254616" cy="369332"/>
            </a:xfrm>
            <a:prstGeom prst="rect">
              <a:avLst/>
            </a:prstGeom>
            <a:noFill/>
          </p:spPr>
          <p:txBody>
            <a:bodyPr wrap="square" rtlCol="0">
              <a:spAutoFit/>
            </a:bodyPr>
            <a:lstStyle/>
            <a:p>
              <a:r>
                <a:rPr lang="en-US" dirty="0">
                  <a:solidFill>
                    <a:schemeClr val="accent1"/>
                  </a:solidFill>
                </a:rPr>
                <a:t>Forgot password?</a:t>
              </a:r>
            </a:p>
          </p:txBody>
        </p:sp>
        <p:cxnSp>
          <p:nvCxnSpPr>
            <p:cNvPr id="47" name="Straight Arrow Connector 46">
              <a:extLst>
                <a:ext uri="{FF2B5EF4-FFF2-40B4-BE49-F238E27FC236}">
                  <a16:creationId xmlns:a16="http://schemas.microsoft.com/office/drawing/2014/main" id="{62B7F6E0-77F8-4C56-B617-E133D2A5DB46}"/>
                </a:ext>
              </a:extLst>
            </p:cNvPr>
            <p:cNvCxnSpPr>
              <a:cxnSpLocks/>
            </p:cNvCxnSpPr>
            <p:nvPr/>
          </p:nvCxnSpPr>
          <p:spPr>
            <a:xfrm>
              <a:off x="3049561" y="3733630"/>
              <a:ext cx="3284978" cy="2754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266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FEA851D-33AC-4E47-8E4E-53F7385C4E83}"/>
              </a:ext>
            </a:extLst>
          </p:cNvPr>
          <p:cNvGrpSpPr/>
          <p:nvPr/>
        </p:nvGrpSpPr>
        <p:grpSpPr>
          <a:xfrm>
            <a:off x="139495" y="294861"/>
            <a:ext cx="5956511" cy="6234276"/>
            <a:chOff x="2875722" y="294861"/>
            <a:chExt cx="6746580" cy="6268278"/>
          </a:xfrm>
        </p:grpSpPr>
        <p:grpSp>
          <p:nvGrpSpPr>
            <p:cNvPr id="6" name="Group 5">
              <a:extLst>
                <a:ext uri="{FF2B5EF4-FFF2-40B4-BE49-F238E27FC236}">
                  <a16:creationId xmlns:a16="http://schemas.microsoft.com/office/drawing/2014/main" id="{C3E88ADE-2D51-45A6-9BC8-1C43CFA42566}"/>
                </a:ext>
              </a:extLst>
            </p:cNvPr>
            <p:cNvGrpSpPr/>
            <p:nvPr/>
          </p:nvGrpSpPr>
          <p:grpSpPr>
            <a:xfrm>
              <a:off x="2875722" y="294861"/>
              <a:ext cx="6746580" cy="6268278"/>
              <a:chOff x="3909390" y="294861"/>
              <a:chExt cx="4678018" cy="6268278"/>
            </a:xfrm>
          </p:grpSpPr>
          <p:sp>
            <p:nvSpPr>
              <p:cNvPr id="4" name="Rectangle 3">
                <a:extLst>
                  <a:ext uri="{FF2B5EF4-FFF2-40B4-BE49-F238E27FC236}">
                    <a16:creationId xmlns:a16="http://schemas.microsoft.com/office/drawing/2014/main" id="{3BC6760F-A1CB-4CEA-91B8-DC23DD86B77E}"/>
                  </a:ext>
                </a:extLst>
              </p:cNvPr>
              <p:cNvSpPr/>
              <p:nvPr/>
            </p:nvSpPr>
            <p:spPr>
              <a:xfrm>
                <a:off x="3909390" y="294861"/>
                <a:ext cx="4678018" cy="62682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22446B4-C4DC-4FB7-91F8-A4CAC90EA555}"/>
                  </a:ext>
                </a:extLst>
              </p:cNvPr>
              <p:cNvSpPr/>
              <p:nvPr/>
            </p:nvSpPr>
            <p:spPr>
              <a:xfrm>
                <a:off x="3909390" y="294861"/>
                <a:ext cx="4678018" cy="73880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89F41936-A38E-40B0-A68A-1B3B6125C1C8}"/>
                </a:ext>
              </a:extLst>
            </p:cNvPr>
            <p:cNvSpPr txBox="1"/>
            <p:nvPr/>
          </p:nvSpPr>
          <p:spPr>
            <a:xfrm>
              <a:off x="3521202" y="478302"/>
              <a:ext cx="1322364" cy="369332"/>
            </a:xfrm>
            <a:prstGeom prst="rect">
              <a:avLst/>
            </a:prstGeom>
            <a:noFill/>
          </p:spPr>
          <p:txBody>
            <a:bodyPr wrap="square" rtlCol="0">
              <a:spAutoFit/>
            </a:bodyPr>
            <a:lstStyle/>
            <a:p>
              <a:r>
                <a:rPr lang="en-US" dirty="0">
                  <a:solidFill>
                    <a:schemeClr val="bg1"/>
                  </a:solidFill>
                </a:rPr>
                <a:t>Username</a:t>
              </a:r>
            </a:p>
          </p:txBody>
        </p:sp>
        <p:sp>
          <p:nvSpPr>
            <p:cNvPr id="8" name="Oval 7">
              <a:extLst>
                <a:ext uri="{FF2B5EF4-FFF2-40B4-BE49-F238E27FC236}">
                  <a16:creationId xmlns:a16="http://schemas.microsoft.com/office/drawing/2014/main" id="{E3B87EAE-E5EB-4E54-BCC9-A504EC3C42C6}"/>
                </a:ext>
              </a:extLst>
            </p:cNvPr>
            <p:cNvSpPr/>
            <p:nvPr/>
          </p:nvSpPr>
          <p:spPr>
            <a:xfrm>
              <a:off x="3026184" y="478302"/>
              <a:ext cx="357809" cy="397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8F93B96-C2B0-467E-A1E5-6CA42E995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231" y="502948"/>
              <a:ext cx="344662" cy="320040"/>
            </a:xfrm>
            <a:prstGeom prst="rect">
              <a:avLst/>
            </a:prstGeom>
          </p:spPr>
        </p:pic>
        <p:pic>
          <p:nvPicPr>
            <p:cNvPr id="12" name="Picture 11">
              <a:extLst>
                <a:ext uri="{FF2B5EF4-FFF2-40B4-BE49-F238E27FC236}">
                  <a16:creationId xmlns:a16="http://schemas.microsoft.com/office/drawing/2014/main" id="{84F6A75A-78FF-419B-9638-4CA8F6C92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427" y="512007"/>
              <a:ext cx="437619" cy="293048"/>
            </a:xfrm>
            <a:prstGeom prst="rect">
              <a:avLst/>
            </a:prstGeom>
          </p:spPr>
        </p:pic>
        <p:sp>
          <p:nvSpPr>
            <p:cNvPr id="13" name="Rectangle 12">
              <a:extLst>
                <a:ext uri="{FF2B5EF4-FFF2-40B4-BE49-F238E27FC236}">
                  <a16:creationId xmlns:a16="http://schemas.microsoft.com/office/drawing/2014/main" id="{05156856-0670-4CED-997F-629DA735D36F}"/>
                </a:ext>
              </a:extLst>
            </p:cNvPr>
            <p:cNvSpPr/>
            <p:nvPr/>
          </p:nvSpPr>
          <p:spPr>
            <a:xfrm>
              <a:off x="7573580" y="478302"/>
              <a:ext cx="1206352" cy="3975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LOGOUT</a:t>
              </a:r>
            </a:p>
          </p:txBody>
        </p:sp>
        <p:grpSp>
          <p:nvGrpSpPr>
            <p:cNvPr id="19" name="Group 18">
              <a:extLst>
                <a:ext uri="{FF2B5EF4-FFF2-40B4-BE49-F238E27FC236}">
                  <a16:creationId xmlns:a16="http://schemas.microsoft.com/office/drawing/2014/main" id="{44B1874D-892F-4F00-93B3-ED41A9270BF8}"/>
                </a:ext>
              </a:extLst>
            </p:cNvPr>
            <p:cNvGrpSpPr/>
            <p:nvPr/>
          </p:nvGrpSpPr>
          <p:grpSpPr>
            <a:xfrm>
              <a:off x="2973176" y="2422281"/>
              <a:ext cx="3454129" cy="1083392"/>
              <a:chOff x="3026184" y="2639287"/>
              <a:chExt cx="3454129" cy="1083392"/>
            </a:xfrm>
          </p:grpSpPr>
          <p:sp>
            <p:nvSpPr>
              <p:cNvPr id="16" name="Oval 15">
                <a:extLst>
                  <a:ext uri="{FF2B5EF4-FFF2-40B4-BE49-F238E27FC236}">
                    <a16:creationId xmlns:a16="http://schemas.microsoft.com/office/drawing/2014/main" id="{8B5953D4-3E2F-4E1C-BBD0-DFB318A38E3B}"/>
                  </a:ext>
                </a:extLst>
              </p:cNvPr>
              <p:cNvSpPr/>
              <p:nvPr/>
            </p:nvSpPr>
            <p:spPr>
              <a:xfrm>
                <a:off x="3026184" y="2639287"/>
                <a:ext cx="357809" cy="397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FBB2B53E-7DE0-4710-925D-4A83E5CB11F0}"/>
                  </a:ext>
                </a:extLst>
              </p:cNvPr>
              <p:cNvSpPr/>
              <p:nvPr/>
            </p:nvSpPr>
            <p:spPr>
              <a:xfrm>
                <a:off x="3494699" y="2983870"/>
                <a:ext cx="2985614" cy="7388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Hello I am from Cambodia</a:t>
                </a:r>
              </a:p>
            </p:txBody>
          </p:sp>
        </p:grpSp>
        <p:grpSp>
          <p:nvGrpSpPr>
            <p:cNvPr id="23" name="Group 22">
              <a:extLst>
                <a:ext uri="{FF2B5EF4-FFF2-40B4-BE49-F238E27FC236}">
                  <a16:creationId xmlns:a16="http://schemas.microsoft.com/office/drawing/2014/main" id="{326A2F6C-8A87-4E0E-B128-E03308F82734}"/>
                </a:ext>
              </a:extLst>
            </p:cNvPr>
            <p:cNvGrpSpPr/>
            <p:nvPr/>
          </p:nvGrpSpPr>
          <p:grpSpPr>
            <a:xfrm>
              <a:off x="6096000" y="1176030"/>
              <a:ext cx="3480581" cy="1072162"/>
              <a:chOff x="5835697" y="1841251"/>
              <a:chExt cx="3480581" cy="1072162"/>
            </a:xfrm>
          </p:grpSpPr>
          <p:sp>
            <p:nvSpPr>
              <p:cNvPr id="15" name="Oval 14">
                <a:extLst>
                  <a:ext uri="{FF2B5EF4-FFF2-40B4-BE49-F238E27FC236}">
                    <a16:creationId xmlns:a16="http://schemas.microsoft.com/office/drawing/2014/main" id="{D66E892C-C0A6-4559-88C2-30E8B4B7FB80}"/>
                  </a:ext>
                </a:extLst>
              </p:cNvPr>
              <p:cNvSpPr/>
              <p:nvPr/>
            </p:nvSpPr>
            <p:spPr>
              <a:xfrm>
                <a:off x="8958469" y="1841251"/>
                <a:ext cx="357809" cy="39756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61CAE51F-678A-4B96-8CD3-BFE378910A27}"/>
                  </a:ext>
                </a:extLst>
              </p:cNvPr>
              <p:cNvSpPr/>
              <p:nvPr/>
            </p:nvSpPr>
            <p:spPr>
              <a:xfrm>
                <a:off x="5835697" y="2174604"/>
                <a:ext cx="2985615" cy="73880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Hello I am from Cambodia</a:t>
                </a:r>
              </a:p>
            </p:txBody>
          </p:sp>
        </p:grpSp>
        <p:grpSp>
          <p:nvGrpSpPr>
            <p:cNvPr id="20" name="Group 19">
              <a:extLst>
                <a:ext uri="{FF2B5EF4-FFF2-40B4-BE49-F238E27FC236}">
                  <a16:creationId xmlns:a16="http://schemas.microsoft.com/office/drawing/2014/main" id="{9AD420BB-22AD-42D7-8CFE-AA47F80CF414}"/>
                </a:ext>
              </a:extLst>
            </p:cNvPr>
            <p:cNvGrpSpPr/>
            <p:nvPr/>
          </p:nvGrpSpPr>
          <p:grpSpPr>
            <a:xfrm>
              <a:off x="6111343" y="3550174"/>
              <a:ext cx="3305766" cy="1304774"/>
              <a:chOff x="6164351" y="1265146"/>
              <a:chExt cx="3305766" cy="1304774"/>
            </a:xfrm>
          </p:grpSpPr>
          <p:sp>
            <p:nvSpPr>
              <p:cNvPr id="21" name="Oval 20">
                <a:extLst>
                  <a:ext uri="{FF2B5EF4-FFF2-40B4-BE49-F238E27FC236}">
                    <a16:creationId xmlns:a16="http://schemas.microsoft.com/office/drawing/2014/main" id="{A8FEF3C7-47E6-4765-BA3B-5A744F383010}"/>
                  </a:ext>
                </a:extLst>
              </p:cNvPr>
              <p:cNvSpPr/>
              <p:nvPr/>
            </p:nvSpPr>
            <p:spPr>
              <a:xfrm>
                <a:off x="9112308" y="1265146"/>
                <a:ext cx="357809" cy="397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65078F0E-09BA-4D9D-BDED-DC09996DA6E9}"/>
                  </a:ext>
                </a:extLst>
              </p:cNvPr>
              <p:cNvSpPr/>
              <p:nvPr/>
            </p:nvSpPr>
            <p:spPr>
              <a:xfrm>
                <a:off x="6164351" y="1831112"/>
                <a:ext cx="2985611" cy="73880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Hello I am from Cambodia</a:t>
                </a:r>
              </a:p>
            </p:txBody>
          </p:sp>
        </p:grpSp>
        <p:sp>
          <p:nvSpPr>
            <p:cNvPr id="24" name="Rectangle 23">
              <a:extLst>
                <a:ext uri="{FF2B5EF4-FFF2-40B4-BE49-F238E27FC236}">
                  <a16:creationId xmlns:a16="http://schemas.microsoft.com/office/drawing/2014/main" id="{60CC5F9E-E286-4543-8FC0-1200681FE659}"/>
                </a:ext>
              </a:extLst>
            </p:cNvPr>
            <p:cNvSpPr/>
            <p:nvPr/>
          </p:nvSpPr>
          <p:spPr>
            <a:xfrm>
              <a:off x="2875722" y="5971043"/>
              <a:ext cx="6746580" cy="59209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E277B1D-3698-460C-9554-B881A5F9A689}"/>
                </a:ext>
              </a:extLst>
            </p:cNvPr>
            <p:cNvSpPr/>
            <p:nvPr/>
          </p:nvSpPr>
          <p:spPr>
            <a:xfrm>
              <a:off x="6241769" y="5994238"/>
              <a:ext cx="2743199" cy="55564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Aa…….</a:t>
              </a:r>
            </a:p>
          </p:txBody>
        </p:sp>
        <p:pic>
          <p:nvPicPr>
            <p:cNvPr id="27" name="Picture 26">
              <a:extLst>
                <a:ext uri="{FF2B5EF4-FFF2-40B4-BE49-F238E27FC236}">
                  <a16:creationId xmlns:a16="http://schemas.microsoft.com/office/drawing/2014/main" id="{D79FABD3-0841-4312-AB7E-4F60CF690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3177" y="6102385"/>
              <a:ext cx="330322" cy="330322"/>
            </a:xfrm>
            <a:prstGeom prst="rect">
              <a:avLst/>
            </a:prstGeom>
          </p:spPr>
        </p:pic>
        <p:pic>
          <p:nvPicPr>
            <p:cNvPr id="30" name="Picture 29">
              <a:extLst>
                <a:ext uri="{FF2B5EF4-FFF2-40B4-BE49-F238E27FC236}">
                  <a16:creationId xmlns:a16="http://schemas.microsoft.com/office/drawing/2014/main" id="{D085C472-E376-4AFB-BD4C-E1E9D70CD6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3198" y="6077758"/>
              <a:ext cx="364928" cy="364928"/>
            </a:xfrm>
            <a:prstGeom prst="rect">
              <a:avLst/>
            </a:prstGeom>
          </p:spPr>
        </p:pic>
        <p:pic>
          <p:nvPicPr>
            <p:cNvPr id="32" name="Picture 31">
              <a:extLst>
                <a:ext uri="{FF2B5EF4-FFF2-40B4-BE49-F238E27FC236}">
                  <a16:creationId xmlns:a16="http://schemas.microsoft.com/office/drawing/2014/main" id="{0EE5A16C-28D5-48DE-8E67-FA33E74E1E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4836" y="6091010"/>
              <a:ext cx="388703" cy="368201"/>
            </a:xfrm>
            <a:prstGeom prst="rect">
              <a:avLst/>
            </a:prstGeom>
          </p:spPr>
        </p:pic>
        <p:pic>
          <p:nvPicPr>
            <p:cNvPr id="34" name="Picture 33">
              <a:extLst>
                <a:ext uri="{FF2B5EF4-FFF2-40B4-BE49-F238E27FC236}">
                  <a16:creationId xmlns:a16="http://schemas.microsoft.com/office/drawing/2014/main" id="{0348D091-E3DC-4BFB-A36B-DF4B33EC79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5300" y="6104262"/>
              <a:ext cx="357810" cy="354949"/>
            </a:xfrm>
            <a:prstGeom prst="rect">
              <a:avLst/>
            </a:prstGeom>
          </p:spPr>
        </p:pic>
      </p:grpSp>
      <p:sp>
        <p:nvSpPr>
          <p:cNvPr id="9" name="TextBox 8">
            <a:extLst>
              <a:ext uri="{FF2B5EF4-FFF2-40B4-BE49-F238E27FC236}">
                <a16:creationId xmlns:a16="http://schemas.microsoft.com/office/drawing/2014/main" id="{55BE8925-CA2D-44EC-A9D7-BBCFF938A1A0}"/>
              </a:ext>
            </a:extLst>
          </p:cNvPr>
          <p:cNvSpPr txBox="1"/>
          <p:nvPr/>
        </p:nvSpPr>
        <p:spPr>
          <a:xfrm>
            <a:off x="6399664" y="294861"/>
            <a:ext cx="5652841" cy="3139321"/>
          </a:xfrm>
          <a:prstGeom prst="rect">
            <a:avLst/>
          </a:prstGeom>
          <a:noFill/>
          <a:ln>
            <a:solidFill>
              <a:schemeClr val="tx1">
                <a:lumMod val="50000"/>
                <a:lumOff val="50000"/>
              </a:schemeClr>
            </a:solidFill>
          </a:ln>
        </p:spPr>
        <p:txBody>
          <a:bodyPr wrap="square" rtlCol="0">
            <a:spAutoFit/>
          </a:bodyPr>
          <a:lstStyle/>
          <a:p>
            <a:r>
              <a:rPr lang="en-US" dirty="0"/>
              <a:t>DATA: </a:t>
            </a:r>
          </a:p>
          <a:p>
            <a:r>
              <a:rPr lang="en-US" dirty="0"/>
              <a:t>   - Username: To get the name from server that we have logged in.</a:t>
            </a:r>
          </a:p>
          <a:p>
            <a:r>
              <a:rPr lang="en-US" dirty="0"/>
              <a:t>   - LOGOUT: To Delete all data in the chat box (Username and Player after logged in. these data will be removed when we logout.)</a:t>
            </a:r>
          </a:p>
          <a:p>
            <a:r>
              <a:rPr lang="en-US" dirty="0"/>
              <a:t>   -  Change text: to put the bold and italic on the text</a:t>
            </a:r>
          </a:p>
          <a:p>
            <a:r>
              <a:rPr lang="en-US" dirty="0"/>
              <a:t>   -  Enter text : and show message above sending (on the browser).</a:t>
            </a:r>
          </a:p>
          <a:p>
            <a:r>
              <a:rPr lang="en-US" dirty="0"/>
              <a:t>   - Voice: to add data voice to server and show in the chat box (on the browser).</a:t>
            </a:r>
          </a:p>
        </p:txBody>
      </p:sp>
      <p:cxnSp>
        <p:nvCxnSpPr>
          <p:cNvPr id="29" name="Straight Arrow Connector 28">
            <a:extLst>
              <a:ext uri="{FF2B5EF4-FFF2-40B4-BE49-F238E27FC236}">
                <a16:creationId xmlns:a16="http://schemas.microsoft.com/office/drawing/2014/main" id="{3E5C5FA7-5F22-45CE-A8A5-2DC9F5DC4D0D}"/>
              </a:ext>
            </a:extLst>
          </p:cNvPr>
          <p:cNvCxnSpPr>
            <a:cxnSpLocks/>
          </p:cNvCxnSpPr>
          <p:nvPr/>
        </p:nvCxnSpPr>
        <p:spPr>
          <a:xfrm flipV="1">
            <a:off x="5257352" y="2924030"/>
            <a:ext cx="1467609" cy="33106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E26B994-9598-45A8-AE12-8E82F7EC1C2E}"/>
              </a:ext>
            </a:extLst>
          </p:cNvPr>
          <p:cNvCxnSpPr>
            <a:cxnSpLocks/>
          </p:cNvCxnSpPr>
          <p:nvPr/>
        </p:nvCxnSpPr>
        <p:spPr>
          <a:xfrm flipV="1">
            <a:off x="2370995" y="2141520"/>
            <a:ext cx="4246495" cy="39867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F491C9D-9804-4491-A61E-B62CD315B87D}"/>
              </a:ext>
            </a:extLst>
          </p:cNvPr>
          <p:cNvCxnSpPr>
            <a:cxnSpLocks/>
          </p:cNvCxnSpPr>
          <p:nvPr/>
        </p:nvCxnSpPr>
        <p:spPr>
          <a:xfrm flipV="1">
            <a:off x="4174085" y="2506379"/>
            <a:ext cx="2421611" cy="38368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B15407F-E765-4A57-BA49-4741F0739F01}"/>
              </a:ext>
            </a:extLst>
          </p:cNvPr>
          <p:cNvCxnSpPr>
            <a:cxnSpLocks/>
          </p:cNvCxnSpPr>
          <p:nvPr/>
        </p:nvCxnSpPr>
        <p:spPr>
          <a:xfrm flipV="1">
            <a:off x="2900911" y="2113255"/>
            <a:ext cx="3720361" cy="40005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FFCD4FA-9017-4170-B687-45C164FA9B52}"/>
              </a:ext>
            </a:extLst>
          </p:cNvPr>
          <p:cNvCxnSpPr>
            <a:cxnSpLocks/>
          </p:cNvCxnSpPr>
          <p:nvPr/>
        </p:nvCxnSpPr>
        <p:spPr>
          <a:xfrm>
            <a:off x="5313309" y="816503"/>
            <a:ext cx="1472556" cy="4815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1D2CDC0-CD13-4E55-8850-E4D58B1D1B8C}"/>
              </a:ext>
            </a:extLst>
          </p:cNvPr>
          <p:cNvCxnSpPr>
            <a:cxnSpLocks/>
          </p:cNvCxnSpPr>
          <p:nvPr/>
        </p:nvCxnSpPr>
        <p:spPr>
          <a:xfrm>
            <a:off x="1589654" y="599790"/>
            <a:ext cx="5059101" cy="1839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466B7F2-7622-4DB0-BA1C-AFC644F6CA82}"/>
              </a:ext>
            </a:extLst>
          </p:cNvPr>
          <p:cNvSpPr txBox="1"/>
          <p:nvPr/>
        </p:nvSpPr>
        <p:spPr>
          <a:xfrm>
            <a:off x="6399664" y="3435159"/>
            <a:ext cx="5519620" cy="3416320"/>
          </a:xfrm>
          <a:prstGeom prst="rect">
            <a:avLst/>
          </a:prstGeom>
          <a:noFill/>
        </p:spPr>
        <p:txBody>
          <a:bodyPr wrap="square" rtlCol="0">
            <a:spAutoFit/>
          </a:bodyPr>
          <a:lstStyle/>
          <a:p>
            <a:r>
              <a:rPr lang="en-US" dirty="0"/>
              <a:t>For the message, we have two part in the chat box. The left part from another one, and the right part from us.</a:t>
            </a:r>
          </a:p>
          <a:p>
            <a:r>
              <a:rPr lang="en-US" dirty="0"/>
              <a:t>For example: when I type one message and that message show in the right part, and if I write another message, the message will show on the left part. Means that if you write two message, one message will be in the left and right. So as a user, will be 1,3,5,7,9 and another player will be 2,4,6,8. It’s shuffle. Those message data will be kept in the server and show on the chat box(browser).</a:t>
            </a:r>
          </a:p>
          <a:p>
            <a:r>
              <a:rPr lang="en-US" dirty="0"/>
              <a:t>When we enter the new message, the old message will go up because the height of the div that contain the message is always increase.</a:t>
            </a:r>
          </a:p>
        </p:txBody>
      </p:sp>
      <p:pic>
        <p:nvPicPr>
          <p:cNvPr id="48" name="Picture 47">
            <a:extLst>
              <a:ext uri="{FF2B5EF4-FFF2-40B4-BE49-F238E27FC236}">
                <a16:creationId xmlns:a16="http://schemas.microsoft.com/office/drawing/2014/main" id="{7D9D2A4D-9380-4F55-87F7-46AAE9BF3EB7}"/>
              </a:ext>
            </a:extLst>
          </p:cNvPr>
          <p:cNvPicPr>
            <a:picLocks noChangeAspect="1"/>
          </p:cNvPicPr>
          <p:nvPr/>
        </p:nvPicPr>
        <p:blipFill>
          <a:blip r:embed="rId8"/>
          <a:stretch>
            <a:fillRect/>
          </a:stretch>
        </p:blipFill>
        <p:spPr>
          <a:xfrm>
            <a:off x="5602595" y="510092"/>
            <a:ext cx="303035" cy="333699"/>
          </a:xfrm>
          <a:prstGeom prst="rect">
            <a:avLst/>
          </a:prstGeom>
        </p:spPr>
      </p:pic>
    </p:spTree>
    <p:extLst>
      <p:ext uri="{BB962C8B-B14F-4D97-AF65-F5344CB8AC3E}">
        <p14:creationId xmlns:p14="http://schemas.microsoft.com/office/powerpoint/2010/main" val="36884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79C4-EC75-4FB0-95D8-B1177AA4508B}"/>
              </a:ext>
            </a:extLst>
          </p:cNvPr>
          <p:cNvSpPr>
            <a:spLocks noGrp="1"/>
          </p:cNvSpPr>
          <p:nvPr>
            <p:ph type="title"/>
          </p:nvPr>
        </p:nvSpPr>
        <p:spPr/>
        <p:txBody>
          <a:bodyPr>
            <a:normAutofit fontScale="90000"/>
          </a:bodyPr>
          <a:lstStyle/>
          <a:p>
            <a:r>
              <a:rPr lang="en-US" sz="2400" dirty="0"/>
              <a:t>For the notification icon, we will count the number of another one’s messages. If we haven’t clicked on the notification, the number of messages are always be counted into the server and show up the amount on the notification icon. After we click on the notification icon, the amount of messages, will be deleted.</a:t>
            </a:r>
          </a:p>
        </p:txBody>
      </p:sp>
    </p:spTree>
    <p:extLst>
      <p:ext uri="{BB962C8B-B14F-4D97-AF65-F5344CB8AC3E}">
        <p14:creationId xmlns:p14="http://schemas.microsoft.com/office/powerpoint/2010/main" val="4170338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455</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For the notification icon, we will count the number of another one’s messages. If we haven’t clicked on the notification, the number of messages are always be counted into the server and show up the amount on the notification icon. After we click on the notification icon, the amount of messages, will be deleted.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Dyna.Chhan</dc:creator>
  <cp:lastModifiedBy>Dyna.Chhan</cp:lastModifiedBy>
  <cp:revision>20</cp:revision>
  <dcterms:created xsi:type="dcterms:W3CDTF">2021-05-19T10:58:55Z</dcterms:created>
  <dcterms:modified xsi:type="dcterms:W3CDTF">2021-05-20T04:50:33Z</dcterms:modified>
</cp:coreProperties>
</file>