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90" d="100"/>
          <a:sy n="90" d="100"/>
        </p:scale>
        <p:origin x="1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42EA-E67D-4779-8FE8-C4D5A6D07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074" y="2154766"/>
            <a:ext cx="5710925" cy="2548468"/>
          </a:xfrm>
        </p:spPr>
        <p:txBody>
          <a:bodyPr>
            <a:normAutofit fontScale="90000"/>
          </a:bodyPr>
          <a:lstStyle/>
          <a:p>
            <a:r>
              <a:rPr lang="en-US" dirty="0"/>
              <a:t>Music Streaming on Spotify during CoVID-19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C0B4C-762E-42D5-8C84-0CC61EFC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273" y="4512733"/>
            <a:ext cx="6625726" cy="381001"/>
          </a:xfrm>
        </p:spPr>
        <p:txBody>
          <a:bodyPr/>
          <a:lstStyle/>
          <a:p>
            <a:r>
              <a:rPr lang="en-US" dirty="0"/>
              <a:t>Strategizing music releases for the lesser-known artists</a:t>
            </a:r>
          </a:p>
        </p:txBody>
      </p:sp>
    </p:spTree>
    <p:extLst>
      <p:ext uri="{BB962C8B-B14F-4D97-AF65-F5344CB8AC3E}">
        <p14:creationId xmlns:p14="http://schemas.microsoft.com/office/powerpoint/2010/main" val="12038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538E-AF38-4E6A-A64A-D3522DF1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29677"/>
          </a:xfrm>
        </p:spPr>
        <p:txBody>
          <a:bodyPr>
            <a:normAutofit/>
          </a:bodyPr>
          <a:lstStyle/>
          <a:p>
            <a:r>
              <a:rPr lang="en-US" sz="2400" dirty="0"/>
              <a:t>SpotifyCharts.com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6A1F4-4E2A-432F-9D6C-D3C788A9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5" y="1337733"/>
            <a:ext cx="9025514" cy="47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8C22-F057-41C4-A4C8-F8B3DE11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09077"/>
          </a:xfrm>
        </p:spPr>
        <p:txBody>
          <a:bodyPr>
            <a:normAutofit/>
          </a:bodyPr>
          <a:lstStyle/>
          <a:p>
            <a:r>
              <a:rPr lang="en-US" sz="2400" dirty="0"/>
              <a:t>Avg weekly music streams went down after the CoVID-19 outbreak started in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C4ED9-3DB9-43F5-8FB7-D8F05696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49" y="1690551"/>
            <a:ext cx="8096047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2DB-5337-4225-84B1-627CBBE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Fridays and Saturdays have the highest average streams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94B70-B967-459D-83C4-A2714B93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00" y="1373764"/>
            <a:ext cx="7817546" cy="41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560-6710-4277-B741-7E4E5B67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7361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Fridays, Saturdays, and Mondays were the days with most new entries into the top 200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4B2E8-C187-475F-BA68-0FC60345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64" y="1651150"/>
            <a:ext cx="8321675" cy="4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665C-A44E-494A-A95B-7294A8C8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425E-9911-4A78-9B54-29106899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0D8F-921C-4EF5-8FD1-7251419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F463-E519-4991-8BD7-130AF45C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8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385</TotalTime>
  <Words>56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Music Streaming on Spotify during CoVID-19 Era</vt:lpstr>
      <vt:lpstr>SpotifyCharts.com</vt:lpstr>
      <vt:lpstr>Avg weekly music streams went down after the CoVID-19 outbreak started in 2020</vt:lpstr>
      <vt:lpstr>Fridays and Saturdays have the highest average streams </vt:lpstr>
      <vt:lpstr>Fridays, Saturdays, and Mondays were the days with most new entries into the top 200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Yi</dc:creator>
  <cp:lastModifiedBy>Yi</cp:lastModifiedBy>
  <cp:revision>35</cp:revision>
  <dcterms:created xsi:type="dcterms:W3CDTF">2020-11-01T22:22:50Z</dcterms:created>
  <dcterms:modified xsi:type="dcterms:W3CDTF">2020-11-02T04:48:05Z</dcterms:modified>
</cp:coreProperties>
</file>