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8" r:id="rId4"/>
    <p:sldId id="269" r:id="rId5"/>
    <p:sldId id="268" r:id="rId6"/>
    <p:sldId id="267" r:id="rId7"/>
    <p:sldId id="259" r:id="rId8"/>
    <p:sldId id="260" r:id="rId9"/>
    <p:sldId id="261" r:id="rId10"/>
    <p:sldId id="271" r:id="rId11"/>
    <p:sldId id="273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42EA-E67D-4779-8FE8-C4D5A6D07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6074" y="2154766"/>
            <a:ext cx="5710925" cy="2548468"/>
          </a:xfrm>
        </p:spPr>
        <p:txBody>
          <a:bodyPr>
            <a:normAutofit fontScale="90000"/>
          </a:bodyPr>
          <a:lstStyle/>
          <a:p>
            <a:r>
              <a:rPr lang="en-US" dirty="0"/>
              <a:t>Music Streaming on Spotify during CoVID-19 Era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C0B4C-762E-42D5-8C84-0CC61EFC7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1273" y="4512733"/>
            <a:ext cx="6625726" cy="381001"/>
          </a:xfrm>
        </p:spPr>
        <p:txBody>
          <a:bodyPr/>
          <a:lstStyle/>
          <a:p>
            <a:r>
              <a:rPr lang="en-US" dirty="0"/>
              <a:t>Exploring streaming patterns and the impact of big streamers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A7191B-EBD4-4923-892F-ACBF7B7353EB}"/>
              </a:ext>
            </a:extLst>
          </p:cNvPr>
          <p:cNvSpPr txBox="1">
            <a:spLocks/>
          </p:cNvSpPr>
          <p:nvPr/>
        </p:nvSpPr>
        <p:spPr>
          <a:xfrm>
            <a:off x="1781273" y="5344642"/>
            <a:ext cx="6625726" cy="381001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Yi Cao</a:t>
            </a:r>
          </a:p>
        </p:txBody>
      </p:sp>
    </p:spTree>
    <p:extLst>
      <p:ext uri="{BB962C8B-B14F-4D97-AF65-F5344CB8AC3E}">
        <p14:creationId xmlns:p14="http://schemas.microsoft.com/office/powerpoint/2010/main" val="1203853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665C-A44E-494A-A95B-7294A8C8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750" y="808057"/>
            <a:ext cx="8397390" cy="836185"/>
          </a:xfrm>
        </p:spPr>
        <p:txBody>
          <a:bodyPr>
            <a:noAutofit/>
          </a:bodyPr>
          <a:lstStyle/>
          <a:p>
            <a:r>
              <a:rPr lang="en-US" sz="2400" dirty="0"/>
              <a:t>Pop Smoke album: 7/3/20; Juice </a:t>
            </a:r>
            <a:r>
              <a:rPr lang="en-US" sz="2400" dirty="0" err="1"/>
              <a:t>Wrld</a:t>
            </a:r>
            <a:r>
              <a:rPr lang="en-US" sz="2400" dirty="0"/>
              <a:t> album: 7/10/20;</a:t>
            </a:r>
            <a:br>
              <a:rPr lang="en-US" sz="2400" dirty="0"/>
            </a:br>
            <a:r>
              <a:rPr lang="en-US" sz="2400" dirty="0"/>
              <a:t>Taylor Swift album: 7/24/20</a:t>
            </a:r>
            <a:br>
              <a:rPr lang="en-US" sz="2400" dirty="0"/>
            </a:br>
            <a:r>
              <a:rPr lang="en-US" sz="2400" dirty="0"/>
              <a:t>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AC4FD-A383-4314-BC91-74AC391D0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428" y="1644243"/>
            <a:ext cx="8598712" cy="440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26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73EA-201A-46D1-97CC-C43820D01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559350"/>
          </a:xfrm>
        </p:spPr>
        <p:txBody>
          <a:bodyPr>
            <a:normAutofit/>
          </a:bodyPr>
          <a:lstStyle/>
          <a:p>
            <a:r>
              <a:rPr lang="en-US" sz="2400" dirty="0"/>
              <a:t>Streaming giants raise the threshold of chart entry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D2FF5D-EFF2-4649-B73B-9653BAE00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191" y="1367407"/>
            <a:ext cx="8581948" cy="442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96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F074-431B-4F03-845A-8419D32B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550961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9E9EE-08F2-49D3-81A7-BF2FC4B1D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5637" y="1430086"/>
            <a:ext cx="8464502" cy="3997828"/>
          </a:xfrm>
        </p:spPr>
        <p:txBody>
          <a:bodyPr>
            <a:normAutofit/>
          </a:bodyPr>
          <a:lstStyle/>
          <a:p>
            <a:r>
              <a:rPr lang="en-US" dirty="0"/>
              <a:t>Audio consumption on Spotify was almost always larger on Fridays and Saturdays, as well as during year-end holiday season</a:t>
            </a:r>
          </a:p>
          <a:p>
            <a:r>
              <a:rPr lang="en-US" dirty="0"/>
              <a:t>New music was released more frequently on Fridays than on any other days of the week </a:t>
            </a:r>
          </a:p>
          <a:p>
            <a:r>
              <a:rPr lang="en-US" dirty="0"/>
              <a:t>New music releases from big streamers raise the threshold of entering the Top 200 Charts</a:t>
            </a:r>
          </a:p>
          <a:p>
            <a:r>
              <a:rPr lang="en-US" dirty="0"/>
              <a:t>If you are a lesser-known artist, try to plan your album releases around the big streamers’ release dates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9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538E-AF38-4E6A-A64A-D3522DF11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529677"/>
          </a:xfrm>
        </p:spPr>
        <p:txBody>
          <a:bodyPr>
            <a:normAutofit/>
          </a:bodyPr>
          <a:lstStyle/>
          <a:p>
            <a:r>
              <a:rPr lang="en-US" sz="2400" dirty="0"/>
              <a:t>SpotifyCharts.com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6A1F4-4E2A-432F-9D6C-D3C788A97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625" y="1337733"/>
            <a:ext cx="9025514" cy="47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2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8C22-F057-41C4-A4C8-F8B3DE11D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809077"/>
          </a:xfrm>
        </p:spPr>
        <p:txBody>
          <a:bodyPr>
            <a:normAutofit/>
          </a:bodyPr>
          <a:lstStyle/>
          <a:p>
            <a:r>
              <a:rPr lang="en-US" sz="2400" dirty="0"/>
              <a:t>Avg weekly music streams on Top 200 went down after the CoVID-19 outbreak started in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C4ED9-3DB9-43F5-8FB7-D8F05696C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243" y="1617133"/>
            <a:ext cx="8774896" cy="436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8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B8E5-9912-4E57-9D74-C2A7BBFC3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237" y="808057"/>
            <a:ext cx="9378903" cy="559854"/>
          </a:xfrm>
        </p:spPr>
        <p:txBody>
          <a:bodyPr>
            <a:noAutofit/>
          </a:bodyPr>
          <a:lstStyle/>
          <a:p>
            <a:r>
              <a:rPr lang="en-US" sz="2400" dirty="0"/>
              <a:t>Majority of the artists had an annual stream count in 0-100M range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0DC4BB-49A4-434C-BF81-5C732AABA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73" y="1367911"/>
            <a:ext cx="8812766" cy="468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3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6D80-018A-471E-AC52-6938B4520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433514"/>
          </a:xfrm>
        </p:spPr>
        <p:txBody>
          <a:bodyPr>
            <a:normAutofit/>
          </a:bodyPr>
          <a:lstStyle/>
          <a:p>
            <a:r>
              <a:rPr lang="en-US" sz="2400" dirty="0"/>
              <a:t>Streaming giants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CCE543-5B09-4789-83F6-4FCC976FB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583" y="1329777"/>
            <a:ext cx="8271556" cy="417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1C3B-88D4-4D22-97FB-D4EC9D29A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483848"/>
          </a:xfrm>
        </p:spPr>
        <p:txBody>
          <a:bodyPr>
            <a:normAutofit/>
          </a:bodyPr>
          <a:lstStyle/>
          <a:p>
            <a:r>
              <a:rPr lang="en-US" sz="2400" dirty="0"/>
              <a:t>There were ‘big’ artists in the bottom 20 as well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B2B4A-0CEC-4B50-ACB8-43546F584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250" y="1266738"/>
            <a:ext cx="8321889" cy="428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8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82DB-5337-4225-84B1-627CBBE8C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538614"/>
          </a:xfrm>
        </p:spPr>
        <p:txBody>
          <a:bodyPr>
            <a:normAutofit/>
          </a:bodyPr>
          <a:lstStyle/>
          <a:p>
            <a:r>
              <a:rPr lang="en-US" sz="2400" dirty="0"/>
              <a:t>Fridays and Saturdays have the highest average streams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CE9536-84F4-4E5F-8F24-4CDF06327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068" y="1474345"/>
            <a:ext cx="8547071" cy="457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2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560-6710-4277-B741-7E4E5B67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67361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Fridays, Saturdays, and Mondays were the days with highest percent of new entries into the top 200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4B2E8-C187-475F-BA68-0FC60345C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464" y="1651150"/>
            <a:ext cx="8321675" cy="446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12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665C-A44E-494A-A95B-7294A8C8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750" y="808057"/>
            <a:ext cx="8397390" cy="836185"/>
          </a:xfrm>
        </p:spPr>
        <p:txBody>
          <a:bodyPr>
            <a:noAutofit/>
          </a:bodyPr>
          <a:lstStyle/>
          <a:p>
            <a:r>
              <a:rPr lang="en-US" sz="2400" dirty="0"/>
              <a:t>Pop Smoke album: 7/3/20; Juice </a:t>
            </a:r>
            <a:r>
              <a:rPr lang="en-US" sz="2400" dirty="0" err="1"/>
              <a:t>Wrld</a:t>
            </a:r>
            <a:r>
              <a:rPr lang="en-US" sz="2400" dirty="0"/>
              <a:t> album: 7/10/20;</a:t>
            </a:r>
            <a:br>
              <a:rPr lang="en-US" sz="2400" dirty="0"/>
            </a:br>
            <a:r>
              <a:rPr lang="en-US" sz="2400" dirty="0"/>
              <a:t>Taylor Swift album: 7/24/20</a:t>
            </a:r>
            <a:br>
              <a:rPr lang="en-US" sz="2400" dirty="0"/>
            </a:br>
            <a:r>
              <a:rPr lang="en-US" sz="2400" dirty="0"/>
              <a:t>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14B21-E09B-4B8D-9129-1BEA90DCC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525" y="1644242"/>
            <a:ext cx="8531615" cy="441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01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3137</TotalTime>
  <Words>211</Words>
  <Application>Microsoft Office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MS Shell Dlg 2</vt:lpstr>
      <vt:lpstr>Wingdings</vt:lpstr>
      <vt:lpstr>Wingdings 3</vt:lpstr>
      <vt:lpstr>Madison</vt:lpstr>
      <vt:lpstr>Music Streaming on Spotify during CoVID-19 Era</vt:lpstr>
      <vt:lpstr>SpotifyCharts.com</vt:lpstr>
      <vt:lpstr>Avg weekly music streams on Top 200 went down after the CoVID-19 outbreak started in 2020</vt:lpstr>
      <vt:lpstr>Majority of the artists had an annual stream count in 0-100M range</vt:lpstr>
      <vt:lpstr>Streaming giants</vt:lpstr>
      <vt:lpstr>There were ‘big’ artists in the bottom 20 as well</vt:lpstr>
      <vt:lpstr>Fridays and Saturdays have the highest average streams </vt:lpstr>
      <vt:lpstr>Fridays, Saturdays, and Mondays were the days with highest percent of new entries into the top 200 chart</vt:lpstr>
      <vt:lpstr>Pop Smoke album: 7/3/20; Juice Wrld album: 7/10/20; Taylor Swift album: 7/24/20    </vt:lpstr>
      <vt:lpstr>Pop Smoke album: 7/3/20; Juice Wrld album: 7/10/20; Taylor Swift album: 7/24/20    </vt:lpstr>
      <vt:lpstr>Streaming giants raise the threshold of chart entry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TBD</dc:title>
  <dc:creator>Yi</dc:creator>
  <cp:lastModifiedBy>Yi</cp:lastModifiedBy>
  <cp:revision>126</cp:revision>
  <dcterms:created xsi:type="dcterms:W3CDTF">2020-11-01T22:22:50Z</dcterms:created>
  <dcterms:modified xsi:type="dcterms:W3CDTF">2021-01-05T16:25:17Z</dcterms:modified>
</cp:coreProperties>
</file>