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1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EA48-2A57-4310-9589-127B06022D2B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A996-BA8B-4A95-B279-9F3BF69C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91927" y="76200"/>
            <a:ext cx="2807301" cy="5624868"/>
            <a:chOff x="91927" y="447675"/>
            <a:chExt cx="2807301" cy="5624868"/>
          </a:xfrm>
        </p:grpSpPr>
        <p:sp>
          <p:nvSpPr>
            <p:cNvPr id="21" name="TextBox 20"/>
            <p:cNvSpPr txBox="1"/>
            <p:nvPr/>
          </p:nvSpPr>
          <p:spPr>
            <a:xfrm>
              <a:off x="403772" y="5718600"/>
              <a:ext cx="21836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err="1" smtClean="0">
                  <a:latin typeface="Ink Free" panose="03080402000500000000" pitchFamily="66" charset="0"/>
                </a:rPr>
                <a:t>DynamicListContainer</a:t>
              </a:r>
              <a:endParaRPr lang="en-US" sz="1700" dirty="0">
                <a:latin typeface="Ink Free" panose="03080402000500000000" pitchFamily="66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1927" y="447675"/>
              <a:ext cx="2807301" cy="5180090"/>
              <a:chOff x="492885" y="428625"/>
              <a:chExt cx="2679664" cy="494457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885" y="428625"/>
                <a:ext cx="2679664" cy="494133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23479" y="743414"/>
                <a:ext cx="2641572" cy="4629783"/>
              </a:xfrm>
              <a:prstGeom prst="rect">
                <a:avLst/>
              </a:prstGeom>
              <a:solidFill>
                <a:srgbClr val="5B9B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3160415" y="76200"/>
            <a:ext cx="2807301" cy="5624868"/>
            <a:chOff x="3104130" y="447675"/>
            <a:chExt cx="2807301" cy="5624868"/>
          </a:xfrm>
        </p:grpSpPr>
        <p:sp>
          <p:nvSpPr>
            <p:cNvPr id="22" name="TextBox 21"/>
            <p:cNvSpPr txBox="1"/>
            <p:nvPr/>
          </p:nvSpPr>
          <p:spPr>
            <a:xfrm>
              <a:off x="3854396" y="5718600"/>
              <a:ext cx="130676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err="1" smtClean="0">
                  <a:latin typeface="Ink Free" panose="03080402000500000000" pitchFamily="66" charset="0"/>
                </a:rPr>
                <a:t>DynamicList</a:t>
              </a:r>
              <a:endParaRPr lang="en-US" sz="1700" dirty="0">
                <a:latin typeface="Ink Free" panose="03080402000500000000" pitchFamily="66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04130" y="447675"/>
              <a:ext cx="2807301" cy="5176695"/>
              <a:chOff x="3277521" y="428625"/>
              <a:chExt cx="2679664" cy="494133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7521" y="428625"/>
                <a:ext cx="2679664" cy="4941331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3324225" y="757092"/>
                <a:ext cx="2622002" cy="4421451"/>
              </a:xfrm>
              <a:prstGeom prst="rect">
                <a:avLst/>
              </a:prstGeom>
              <a:solidFill>
                <a:srgbClr val="5B9B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228903" y="76200"/>
            <a:ext cx="2807301" cy="5624868"/>
            <a:chOff x="6158547" y="447675"/>
            <a:chExt cx="2807301" cy="5624868"/>
          </a:xfrm>
        </p:grpSpPr>
        <p:sp>
          <p:nvSpPr>
            <p:cNvPr id="23" name="TextBox 22"/>
            <p:cNvSpPr txBox="1"/>
            <p:nvPr/>
          </p:nvSpPr>
          <p:spPr>
            <a:xfrm>
              <a:off x="6212308" y="5718600"/>
              <a:ext cx="269977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err="1" smtClean="0">
                  <a:latin typeface="Ink Free" panose="03080402000500000000" pitchFamily="66" charset="0"/>
                </a:rPr>
                <a:t>DynamicListItemContainer</a:t>
              </a:r>
              <a:endParaRPr lang="en-US" sz="1700" dirty="0">
                <a:latin typeface="Ink Free" panose="03080402000500000000" pitchFamily="66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158547" y="447675"/>
              <a:ext cx="2807301" cy="5176695"/>
              <a:chOff x="5987947" y="428625"/>
              <a:chExt cx="2679664" cy="4941331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87947" y="428625"/>
                <a:ext cx="2679664" cy="4941331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6046527" y="764919"/>
                <a:ext cx="2589088" cy="2176947"/>
              </a:xfrm>
              <a:prstGeom prst="rect">
                <a:avLst/>
              </a:prstGeom>
              <a:solidFill>
                <a:srgbClr val="5B9B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046527" y="2986867"/>
                <a:ext cx="2589088" cy="2176947"/>
              </a:xfrm>
              <a:prstGeom prst="rect">
                <a:avLst/>
              </a:prstGeom>
              <a:solidFill>
                <a:srgbClr val="5B9B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9297392" y="76200"/>
            <a:ext cx="2807301" cy="5624868"/>
            <a:chOff x="9297392" y="447675"/>
            <a:chExt cx="2807301" cy="5624868"/>
          </a:xfrm>
        </p:grpSpPr>
        <p:sp>
          <p:nvSpPr>
            <p:cNvPr id="24" name="TextBox 23"/>
            <p:cNvSpPr txBox="1"/>
            <p:nvPr/>
          </p:nvSpPr>
          <p:spPr>
            <a:xfrm>
              <a:off x="9796788" y="5718600"/>
              <a:ext cx="180850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latin typeface="Ink Free" panose="03080402000500000000" pitchFamily="66" charset="0"/>
                </a:rPr>
                <a:t>Item (your view)</a:t>
              </a:r>
              <a:endParaRPr lang="en-US" sz="1700" dirty="0">
                <a:latin typeface="Ink Free" panose="03080402000500000000" pitchFamily="66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297392" y="447675"/>
              <a:ext cx="2807301" cy="5176695"/>
              <a:chOff x="8713377" y="428625"/>
              <a:chExt cx="2679664" cy="4941331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13377" y="428625"/>
                <a:ext cx="2679664" cy="4941331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8820150" y="1400174"/>
                <a:ext cx="2495550" cy="1504951"/>
              </a:xfrm>
              <a:prstGeom prst="rect">
                <a:avLst/>
              </a:prstGeom>
              <a:solidFill>
                <a:srgbClr val="5B9B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820150" y="3620763"/>
                <a:ext cx="2495550" cy="1504951"/>
              </a:xfrm>
              <a:prstGeom prst="rect">
                <a:avLst/>
              </a:prstGeom>
              <a:solidFill>
                <a:srgbClr val="5B9BD5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4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Souza</dc:creator>
  <cp:lastModifiedBy>Cesar De Souza</cp:lastModifiedBy>
  <cp:revision>5</cp:revision>
  <dcterms:created xsi:type="dcterms:W3CDTF">2020-05-07T15:17:25Z</dcterms:created>
  <dcterms:modified xsi:type="dcterms:W3CDTF">2020-05-07T17:06:38Z</dcterms:modified>
</cp:coreProperties>
</file>