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23749000" cy="168021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87280" y="670320"/>
            <a:ext cx="21373560" cy="280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187280" y="3931560"/>
            <a:ext cx="2137356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187280" y="9021600"/>
            <a:ext cx="2137356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87280" y="670320"/>
            <a:ext cx="21373560" cy="280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87280" y="3931560"/>
            <a:ext cx="1043028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2139560" y="3931560"/>
            <a:ext cx="1043028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187280" y="9021600"/>
            <a:ext cx="1043028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2139560" y="9021600"/>
            <a:ext cx="1043028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187280" y="670320"/>
            <a:ext cx="21373560" cy="280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187280" y="3931560"/>
            <a:ext cx="688212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413920" y="3931560"/>
            <a:ext cx="688212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5640560" y="3931560"/>
            <a:ext cx="688212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187280" y="9021600"/>
            <a:ext cx="688212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8413920" y="9021600"/>
            <a:ext cx="688212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5640560" y="9021600"/>
            <a:ext cx="688212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87280" y="670320"/>
            <a:ext cx="21373560" cy="280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187280" y="3931560"/>
            <a:ext cx="21373560" cy="9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87280" y="670320"/>
            <a:ext cx="21373560" cy="280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187280" y="3931560"/>
            <a:ext cx="21373560" cy="974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87280" y="670320"/>
            <a:ext cx="21373560" cy="280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187280" y="3931560"/>
            <a:ext cx="10430280" cy="974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2139560" y="3931560"/>
            <a:ext cx="10430280" cy="974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87280" y="670320"/>
            <a:ext cx="21373560" cy="280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187280" y="670320"/>
            <a:ext cx="21373560" cy="130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87280" y="670320"/>
            <a:ext cx="21373560" cy="280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187280" y="3931560"/>
            <a:ext cx="1043028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2139560" y="3931560"/>
            <a:ext cx="10430280" cy="974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187280" y="9021600"/>
            <a:ext cx="1043028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87280" y="670320"/>
            <a:ext cx="21373560" cy="280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187280" y="3931560"/>
            <a:ext cx="10430280" cy="974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2139560" y="3931560"/>
            <a:ext cx="1043028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139560" y="9021600"/>
            <a:ext cx="1043028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87280" y="670320"/>
            <a:ext cx="21373560" cy="280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87280" y="3931560"/>
            <a:ext cx="1043028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2139560" y="3931560"/>
            <a:ext cx="1043028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187280" y="9021600"/>
            <a:ext cx="2137356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E70053B-8EA4-47BE-A55E-023E1324D75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4/25/21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9C47408-01D8-47C3-A97B-18BDD076363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187280" y="670320"/>
            <a:ext cx="21373560" cy="280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187280" y="3931560"/>
            <a:ext cx="21373560" cy="974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"/>
          <p:cNvPicPr/>
          <p:nvPr/>
        </p:nvPicPr>
        <p:blipFill>
          <a:blip r:embed="rId1"/>
          <a:stretch/>
        </p:blipFill>
        <p:spPr>
          <a:xfrm>
            <a:off x="0" y="127080"/>
            <a:ext cx="23748480" cy="16547760"/>
          </a:xfrm>
          <a:prstGeom prst="rect">
            <a:avLst/>
          </a:prstGeom>
          <a:ln>
            <a:noFill/>
          </a:ln>
        </p:spPr>
      </p:pic>
      <p:pic>
        <p:nvPicPr>
          <p:cNvPr id="42" name="Picture 3" descr=""/>
          <p:cNvPicPr/>
          <p:nvPr/>
        </p:nvPicPr>
        <p:blipFill>
          <a:blip r:embed="rId2"/>
          <a:stretch/>
        </p:blipFill>
        <p:spPr>
          <a:xfrm>
            <a:off x="5931000" y="0"/>
            <a:ext cx="11886840" cy="1680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" descr=""/>
          <p:cNvPicPr/>
          <p:nvPr/>
        </p:nvPicPr>
        <p:blipFill>
          <a:blip r:embed="rId1"/>
          <a:stretch/>
        </p:blipFill>
        <p:spPr>
          <a:xfrm>
            <a:off x="0" y="127080"/>
            <a:ext cx="23748480" cy="16547760"/>
          </a:xfrm>
          <a:prstGeom prst="rect">
            <a:avLst/>
          </a:prstGeom>
          <a:ln>
            <a:noFill/>
          </a:ln>
        </p:spPr>
      </p:pic>
      <p:pic>
        <p:nvPicPr>
          <p:cNvPr id="44" name="Picture 5" descr=""/>
          <p:cNvPicPr/>
          <p:nvPr/>
        </p:nvPicPr>
        <p:blipFill>
          <a:blip r:embed="rId2"/>
          <a:stretch/>
        </p:blipFill>
        <p:spPr>
          <a:xfrm>
            <a:off x="5931000" y="0"/>
            <a:ext cx="11886840" cy="1680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6" descr=""/>
          <p:cNvPicPr/>
          <p:nvPr/>
        </p:nvPicPr>
        <p:blipFill>
          <a:blip r:embed="rId1"/>
          <a:stretch/>
        </p:blipFill>
        <p:spPr>
          <a:xfrm>
            <a:off x="0" y="127080"/>
            <a:ext cx="23748480" cy="16547760"/>
          </a:xfrm>
          <a:prstGeom prst="rect">
            <a:avLst/>
          </a:prstGeom>
          <a:ln>
            <a:noFill/>
          </a:ln>
        </p:spPr>
      </p:pic>
      <p:pic>
        <p:nvPicPr>
          <p:cNvPr id="46" name="Picture 7" descr=""/>
          <p:cNvPicPr/>
          <p:nvPr/>
        </p:nvPicPr>
        <p:blipFill>
          <a:blip r:embed="rId2"/>
          <a:stretch/>
        </p:blipFill>
        <p:spPr>
          <a:xfrm>
            <a:off x="5931000" y="0"/>
            <a:ext cx="11886840" cy="1680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8" descr=""/>
          <p:cNvPicPr/>
          <p:nvPr/>
        </p:nvPicPr>
        <p:blipFill>
          <a:blip r:embed="rId1"/>
          <a:stretch/>
        </p:blipFill>
        <p:spPr>
          <a:xfrm>
            <a:off x="0" y="127080"/>
            <a:ext cx="23748480" cy="16547760"/>
          </a:xfrm>
          <a:prstGeom prst="rect">
            <a:avLst/>
          </a:prstGeom>
          <a:ln>
            <a:noFill/>
          </a:ln>
        </p:spPr>
      </p:pic>
      <p:pic>
        <p:nvPicPr>
          <p:cNvPr id="48" name="Picture 9" descr=""/>
          <p:cNvPicPr/>
          <p:nvPr/>
        </p:nvPicPr>
        <p:blipFill>
          <a:blip r:embed="rId2"/>
          <a:stretch/>
        </p:blipFill>
        <p:spPr>
          <a:xfrm>
            <a:off x="5931000" y="0"/>
            <a:ext cx="11886840" cy="1680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10" descr=""/>
          <p:cNvPicPr/>
          <p:nvPr/>
        </p:nvPicPr>
        <p:blipFill>
          <a:blip r:embed="rId1"/>
          <a:stretch/>
        </p:blipFill>
        <p:spPr>
          <a:xfrm>
            <a:off x="0" y="127080"/>
            <a:ext cx="23748480" cy="16547760"/>
          </a:xfrm>
          <a:prstGeom prst="rect">
            <a:avLst/>
          </a:prstGeom>
          <a:ln>
            <a:noFill/>
          </a:ln>
        </p:spPr>
      </p:pic>
      <p:pic>
        <p:nvPicPr>
          <p:cNvPr id="50" name="Picture 11" descr=""/>
          <p:cNvPicPr/>
          <p:nvPr/>
        </p:nvPicPr>
        <p:blipFill>
          <a:blip r:embed="rId2"/>
          <a:stretch/>
        </p:blipFill>
        <p:spPr>
          <a:xfrm>
            <a:off x="5931000" y="0"/>
            <a:ext cx="11886840" cy="1680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LibreOffice/6.4.6.2$Linux_X86_64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en-IN</dc:language>
  <cp:lastModifiedBy/>
  <dcterms:modified xsi:type="dcterms:W3CDTF">2011-08-01T06:04:30Z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