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7200900" cy="5400675"/>
  <p:notesSz cx="6858000" cy="9144000"/>
  <p:defaultTextStyle>
    <a:defPPr>
      <a:defRPr lang="ko-KR"/>
    </a:defPPr>
    <a:lvl1pPr marL="0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52A"/>
    <a:srgbClr val="586D2D"/>
    <a:srgbClr val="2E2B1A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230" y="132"/>
      </p:cViewPr>
      <p:guideLst>
        <p:guide orient="horz" pos="170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0068" y="1677710"/>
            <a:ext cx="6120765" cy="11576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80135" y="3060382"/>
            <a:ext cx="504063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220652" y="216278"/>
            <a:ext cx="1620203" cy="460807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0045" y="216278"/>
            <a:ext cx="4740593" cy="460807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2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821" y="3470434"/>
            <a:ext cx="6120765" cy="1072634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68821" y="2289037"/>
            <a:ext cx="6120765" cy="118139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0045" y="1260158"/>
            <a:ext cx="3180398" cy="356419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60457" y="1260158"/>
            <a:ext cx="3180398" cy="356419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45" y="1208901"/>
            <a:ext cx="3181648" cy="5038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0045" y="1712714"/>
            <a:ext cx="3181648" cy="311163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57957" y="1208901"/>
            <a:ext cx="3182898" cy="5038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57957" y="1712714"/>
            <a:ext cx="3182898" cy="311163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6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4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6" y="215027"/>
            <a:ext cx="2369046" cy="91511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5352" y="215028"/>
            <a:ext cx="4025503" cy="460932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0046" y="1130142"/>
            <a:ext cx="2369046" cy="3694212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2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1427" y="3780473"/>
            <a:ext cx="4320540" cy="44630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11427" y="482560"/>
            <a:ext cx="4320540" cy="3240405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11427" y="4226779"/>
            <a:ext cx="4320540" cy="633829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52A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0045" y="216277"/>
            <a:ext cx="6480810" cy="900113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45" y="1260158"/>
            <a:ext cx="6480810" cy="3564196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60045" y="5005626"/>
            <a:ext cx="1680210" cy="287536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194A-D96F-4376-AE6F-D8944E6F4142}" type="datetimeFigureOut">
              <a:rPr lang="ko-KR" altLang="en-US" smtClean="0"/>
              <a:t>2014-10-20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60308" y="5005626"/>
            <a:ext cx="2280285" cy="287536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160645" y="5005626"/>
            <a:ext cx="1680210" cy="287536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B1BA-C333-4CE5-9527-05B58209B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9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1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T0DKxOEik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totype\ResourceAI\Logo6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24" y="664579"/>
            <a:ext cx="4406852" cy="31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4586" y="4356521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Team </a:t>
            </a:r>
            <a:r>
              <a:rPr lang="en-US" altLang="ko-K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Arthas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2502" y="3348409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컨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셉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기 획 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1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0204" y="187642"/>
            <a:ext cx="452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 </a:t>
            </a:r>
            <a:r>
              <a:rPr lang="ko-KR" altLang="en-US" sz="3600" spc="3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라이크</a:t>
            </a:r>
            <a:r>
              <a:rPr lang="ko-KR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endParaRPr lang="en-US" altLang="ko-KR" sz="3600" spc="3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3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횡 </a:t>
            </a:r>
            <a:r>
              <a:rPr lang="ko-KR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스크롤 액션</a:t>
            </a:r>
            <a:r>
              <a:rPr lang="en-US" altLang="ko-KR" sz="36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RPG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570" y="1687015"/>
            <a:ext cx="2200802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록맨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hlinkClick r:id="rId3"/>
              </a:rPr>
              <a:t>ROGUE LEGACY</a:t>
            </a:r>
            <a:endParaRPr lang="en-US" altLang="ko-KR" sz="20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매니아들을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위한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/>
            </a:r>
            <a:b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</a:br>
            <a:r>
              <a:rPr lang="ko-KR" altLang="en-US" sz="2000" dirty="0" err="1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인디게임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5" y="1687016"/>
            <a:ext cx="3542334" cy="20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4146" y="37853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핵심 재미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146" y="1764233"/>
            <a:ext cx="2232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유전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계승 요소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한정된 자원 관리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절차적으로 생성되는 보스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알찬 스토리</a:t>
            </a:r>
            <a:endParaRPr lang="ko-KR" altLang="en-US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02" y="1686276"/>
            <a:ext cx="3549774" cy="20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4146" y="378534"/>
            <a:ext cx="286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spc="30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스토리</a:t>
            </a:r>
            <a:endParaRPr lang="ko-KR" altLang="en-US" sz="3600" spc="30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4146" y="1256625"/>
            <a:ext cx="6017226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세기 말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포스트 </a:t>
            </a:r>
            <a:r>
              <a:rPr lang="ko-KR" altLang="en-US" sz="20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아포칼립스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육체를 버릴 수 밖에 없는 인간들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본래의 지구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인간의 육체로 돌아가고자 하는 과학자들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불멸의 신화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부활에 대한 믿음으로 뭉친 신흥 종교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마지막 남은 에너지 자원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스팀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스팀 정제기에 문제가 발생하여 자원공급에 문제가 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발생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2" y="3883913"/>
            <a:ext cx="4536554" cy="11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4146" y="37853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게임 메커니즘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935" y="1260177"/>
            <a:ext cx="6502074" cy="298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유전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계승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시스템 </a:t>
            </a:r>
            <a:endParaRPr lang="en-US" altLang="ko-KR" sz="20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588645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죽어서도 유지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계승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되는 돈과 정보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588645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비트코인</a:t>
            </a:r>
            <a:endParaRPr lang="en-US" altLang="ko-KR" sz="20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필드의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컴퓨터나 시체의 데이터 슬롯에서 비트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코인을 채굴한다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더 좋은 기계 몸을 얻기 위해서는 더 많은 비트코인이 필요하다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588645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스토리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조각</a:t>
            </a:r>
            <a:endParaRPr lang="en-US" altLang="ko-KR" sz="20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하나하나는 비트덩어리지만 모으면 단편적인 정보가 된다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업적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진 </a:t>
            </a:r>
            <a:r>
              <a:rPr lang="ko-KR" altLang="en-US" sz="16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엔딩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등을 달성하기 위한 과제가 된다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56827"/>
            <a:ext cx="4762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4146" y="37853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게임 메커니즘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935" y="1260177"/>
            <a:ext cx="6502074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전투 시스템</a:t>
            </a:r>
          </a:p>
          <a:p>
            <a:pPr marL="588645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한정된 자원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플레이어의 기계 몸은 스팀자원을 원동력으로 한다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스팀이 모두 바닥나면 더 이상 진행하지 못하고 다시 처음으로 돌아간다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이동을 제외한 모든 행동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공격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비행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발사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은 스팀에너지를 소모한다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적을 물리치거나 오브젝트를 열면 스팀에너지를 얻을 수 있다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</a:p>
          <a:p>
            <a:pPr marL="588645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기어 장치</a:t>
            </a:r>
            <a:endParaRPr lang="en-US" altLang="ko-KR" sz="20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절전 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–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일반 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–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과열의 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단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기어</a:t>
            </a:r>
            <a:endParaRPr lang="en-US" altLang="ko-KR" sz="16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적을 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효과적으로 물리치는 장치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(EX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과열 상태는 </a:t>
            </a:r>
            <a:r>
              <a:rPr lang="ko-KR" altLang="en-US" sz="1600" dirty="0" err="1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넉백되지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않는다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.)</a:t>
            </a:r>
            <a:endParaRPr lang="en-US" altLang="ko-KR" sz="16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적절한 기어 전환으로 자원사용의 효율을 극대화 할 수 있다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998" y="3852465"/>
            <a:ext cx="1838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4146" y="37853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게임 메커니즘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935" y="1260177"/>
            <a:ext cx="65020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맵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지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형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시스템 </a:t>
            </a:r>
            <a:endParaRPr lang="en-US" altLang="ko-KR" sz="2000" dirty="0" smtClean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588645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랜덤 </a:t>
            </a:r>
            <a:r>
              <a:rPr lang="ko-KR" altLang="en-US" sz="20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맵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구현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플레이할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때마다 절차적으로 생성되는 새로운 </a:t>
            </a:r>
            <a:r>
              <a:rPr lang="ko-KR" altLang="en-US" sz="16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맵을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제공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플레이 중에도 현재 위치와 목표 좌표가 지속적으로 갱신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영화 </a:t>
            </a:r>
            <a:r>
              <a:rPr lang="ko-KR" altLang="en-US" sz="16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큐브와</a:t>
            </a: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같은 시스템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흔들리기 전에 골에 도달한 유저에게는 </a:t>
            </a:r>
            <a:r>
              <a:rPr lang="ko-KR" altLang="en-US" sz="1600" dirty="0" err="1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어드벤테이지</a:t>
            </a:r>
            <a:r>
              <a:rPr lang="en-US" altLang="ko-KR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948690" lvl="2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도달하지 못한 유저에게는 알 수 없는 미궁을 탐험하는 쫄깃한 </a:t>
            </a:r>
            <a:r>
              <a:rPr lang="ko-KR" altLang="en-US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재미</a:t>
            </a:r>
            <a:r>
              <a:rPr lang="en-US" altLang="ko-KR" sz="16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16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42" y="37820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W.Smith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58" y="180057"/>
            <a:ext cx="1408714" cy="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W.Smith\Desktop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8" y="522313"/>
            <a:ext cx="398637" cy="358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4146" y="37853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30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플레이 시나리오</a:t>
            </a:r>
            <a:endParaRPr lang="ko-KR" altLang="en-US" sz="36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146" y="1256625"/>
            <a:ext cx="6017226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자신만의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키트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기계 몸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만들어나가며 애착을 갖는다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다음 레벨로 진행 하려다 높은 난이도의 벽에 부딪힌다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탐사를 통해 비트코인과 설계도를 모아서 더 강한 키트를 구매하려 노력한다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쥐꼬리만한 자원을 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가지고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최대한 버티면서 아이템을 모은다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한번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 깨면 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또 다시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새롭게 나타난 보스와의 새로운 전투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조금씩 </a:t>
            </a:r>
            <a:r>
              <a:rPr lang="ko-KR" altLang="en-US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스토리에 관심을 갖고 우리 게임의 </a:t>
            </a:r>
            <a:r>
              <a:rPr lang="ko-KR" altLang="en-US" sz="2000" dirty="0" err="1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덕후로</a:t>
            </a:r>
            <a:r>
              <a:rPr lang="ko-KR" altLang="en-US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변모</a:t>
            </a:r>
            <a:r>
              <a:rPr lang="en-US" altLang="ko-KR" sz="2000" dirty="0" smtClean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09791"/>
            <a:ext cx="4762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325</Words>
  <Application>Microsoft Office PowerPoint</Application>
  <PresentationFormat>사용자 지정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JW.Smith</dc:creator>
  <cp:lastModifiedBy>ozt</cp:lastModifiedBy>
  <cp:revision>14</cp:revision>
  <dcterms:created xsi:type="dcterms:W3CDTF">2014-10-20T09:54:52Z</dcterms:created>
  <dcterms:modified xsi:type="dcterms:W3CDTF">2014-10-20T12:17:43Z</dcterms:modified>
</cp:coreProperties>
</file>