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8F2A"/>
    <a:srgbClr val="DFC26B"/>
    <a:srgbClr val="EBD482"/>
    <a:srgbClr val="C09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3C1B-88DB-43ED-B32C-B90F2B629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5E653-866A-463D-9508-A96A3303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D2B5-95E7-4E40-B3DE-4A7FE3B5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27A5-5CAA-46DE-9566-8BED6E6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C7DA-D827-47AD-AE3F-EF9508E1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3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EB1-E8BE-4BDC-9368-BBA3AD1D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AB36-D591-4250-AF9F-44EE89ADC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3B3A-6C05-45FD-A039-9ED9135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C3D9-9886-4DE4-BA81-1EE4F987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A791-0DE5-44E9-B6C5-CA6103B4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A5016-E4FD-4C12-9F6A-CFA79DB9F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880FC-91FB-413B-B92A-8458B257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5473-4710-4C5E-B74B-0136CE9F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4D26-D79E-4226-A684-26612885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DE2C8-AA27-4078-B38D-1FF204F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AD12-2CDA-4721-89EC-7CA3BF86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811B-9214-4AC2-88C8-CC7DB487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3493-41C1-44A0-8D95-6335DCC1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18CA-DA37-4493-A612-D39EEDB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24E6-7D77-4983-AC9D-4E3C6936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7036-B61B-4A4D-A9FD-5EE88078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EA14C-EFC1-4AC3-AEFF-DE3702D3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FB56-F597-4C0C-B9D6-B23ADB03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124B-824F-4B30-A990-719AC77F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0869-DB9E-4C62-BE04-7D320E8D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5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901C-8CB9-4A89-82C3-B2334E96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0F67-B66A-44AC-B59A-939758E38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39F56-CAEA-4231-8A2C-1B1958C2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8C06D-B39D-4A6F-8580-83246938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615D-79A2-45FD-A9FB-25ED3563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B2C7-243A-4745-90D3-FEFDE74D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03F1-144A-4786-90A8-C6B0500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CA976-3092-4A7B-9D3E-32F48DC02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A427-0048-46F3-96CA-911EFE56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766D9-3621-4FE2-8AC3-02F2BECBE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9840C-E0D5-4DA3-A174-9D5CCA9A1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7599-1196-478B-8976-482F1DD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63AE9-DAFF-4E65-BBEF-E262F10F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E3A73-9E49-48F7-967B-0A5C0EEB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8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0127-1663-4872-8EDF-C7544FD5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88AB-07C5-4EEE-8437-DA802B93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33D7-847C-43AB-98B4-4B84D2DD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D2A4F-770E-43ED-9441-14A8B4A2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BEEBF-A1FA-421D-9848-B3F77E42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63E15-F07E-4058-BE03-F6528E28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30F6E-1B38-4A38-844F-A943FC3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3FA2-9CA2-4039-868E-9FFB01E1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E740-8294-40EA-AC6B-7FCA9724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C996A-FB9A-4E27-955A-47A81A60B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BDF89-E64E-48C5-8972-4F079D5E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13913-F953-45BB-8D48-BCD94596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2EC86-23B1-4014-8FA1-FD741F9B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0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478A-3348-404D-B18B-7CF85738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D691C-F3AB-44CB-98FB-CEBB3FAB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72888-446F-4ECD-88BB-A7138BB8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7D347-8C8B-4C03-9DC6-49266775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5A5D4-BCF9-4B18-B84D-F4D9FE8C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09C2-1C04-499A-A7AD-039C8337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6E00-0800-4B92-9A9C-BD794C7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4F9A4-D47D-4A94-9A57-43464452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E9D5-8C86-40BB-92DA-095D21528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CCFF-2B9B-4A32-B401-41076BC36023}" type="datetimeFigureOut">
              <a:rPr lang="en-IN" smtClean="0"/>
              <a:t>30-12-2017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DC9B-1324-4E51-A83E-B054701EC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A6AF-4B01-487D-986B-84116BEB9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4FA6-D356-4114-AF12-0ADCC94AE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8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90DD2E-D7B2-4D16-850B-F9D96501D75D}"/>
              </a:ext>
            </a:extLst>
          </p:cNvPr>
          <p:cNvGrpSpPr/>
          <p:nvPr/>
        </p:nvGrpSpPr>
        <p:grpSpPr>
          <a:xfrm>
            <a:off x="4567025" y="2157274"/>
            <a:ext cx="2046840" cy="1917576"/>
            <a:chOff x="4567024" y="1900024"/>
            <a:chExt cx="3057952" cy="30579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22935C-CEC5-4FD6-95C4-8E90556C2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24" y="1900024"/>
              <a:ext cx="3057952" cy="30579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56B6B1-3474-4115-810C-DA39CA716AD2}"/>
                </a:ext>
              </a:extLst>
            </p:cNvPr>
            <p:cNvSpPr txBox="1"/>
            <p:nvPr/>
          </p:nvSpPr>
          <p:spPr>
            <a:xfrm>
              <a:off x="4959659" y="4412201"/>
              <a:ext cx="2396970" cy="539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DFC26B"/>
                  </a:solidFill>
                  <a:latin typeface="Algerian" panose="04020705040A02060702" pitchFamily="82" charset="0"/>
                </a:rPr>
                <a:t>Dance School</a:t>
              </a:r>
              <a:endParaRPr lang="en-IN" sz="1600" b="1" dirty="0">
                <a:solidFill>
                  <a:srgbClr val="DFC26B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C S</dc:creator>
  <cp:lastModifiedBy>Arun C S</cp:lastModifiedBy>
  <cp:revision>2</cp:revision>
  <dcterms:created xsi:type="dcterms:W3CDTF">2017-12-29T10:08:58Z</dcterms:created>
  <dcterms:modified xsi:type="dcterms:W3CDTF">2017-12-30T03:45:53Z</dcterms:modified>
</cp:coreProperties>
</file>