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icholas Weber" initials="NW" lastIdx="1" clrIdx="0">
    <p:extLst>
      <p:ext uri="{19B8F6BF-5375-455C-9EA6-DF929625EA0E}">
        <p15:presenceInfo xmlns:p15="http://schemas.microsoft.com/office/powerpoint/2012/main" userId="S::nmweber@uw.edu::539322e4-cadf-4ccc-808f-221f131bff0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27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12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1-07T20:25:28.623" idx="1">
    <p:pos x="5084" y="3544"/>
    <p:text>We haven't actually received our review panel responses yet. </p:text>
    <p:extLst>
      <p:ext uri="{C676402C-5697-4E1C-873F-D02D1690AC5C}">
        <p15:threadingInfo xmlns:p15="http://schemas.microsoft.com/office/powerpoint/2012/main" timeZoneBias="4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E9B63-AEDD-460D-8EE5-F8968350AF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576D5D-4EE7-416E-8B2C-6493E7A990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F51397-7677-4156-85ED-36CE73DA4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F5514-8D89-425C-B8DA-7DDC4FC92009}" type="datetimeFigureOut">
              <a:rPr lang="en-US" smtClean="0"/>
              <a:t>1/5/21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BBA929-1D67-45DD-B5CE-67010242F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22C4C9-A614-40FA-A84E-85423C08D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A03B7-91A9-4506-AD2F-877501D15F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074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EA9BA-998F-4F53-9530-6AED60BF6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97ECE5-1BB2-4870-9E2A-B373D6DAE0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1CF4CC-0F2E-46DB-B13A-28B841A37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F5514-8D89-425C-B8DA-7DDC4FC92009}" type="datetimeFigureOut">
              <a:rPr lang="en-US" smtClean="0"/>
              <a:t>1/5/21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EB0138-0DE0-4C7A-BDEF-F6BB5B7F4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FE1875-F83E-4F6D-8E62-2ED5FC5A2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A03B7-91A9-4506-AD2F-877501D15F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763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10EA17-954A-457C-ABF8-1A6B0A7069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61EF7B-B282-487B-A86D-245949C665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0EAB09-303A-4155-BA80-840EF6CBE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F5514-8D89-425C-B8DA-7DDC4FC92009}" type="datetimeFigureOut">
              <a:rPr lang="en-US" smtClean="0"/>
              <a:t>1/5/21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DAEB49-EF4E-4ED0-A053-6431E7FE3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BAC2EB-D94F-4389-B3FD-7B5C3FB54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A03B7-91A9-4506-AD2F-877501D15F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464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F3A79-3697-4CC9-8FF9-8565B5D22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E60F34-F4EE-4557-8308-6DE4DCB857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80536C-D1BA-459F-BC65-2DD059F9F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F5514-8D89-425C-B8DA-7DDC4FC92009}" type="datetimeFigureOut">
              <a:rPr lang="en-US" smtClean="0"/>
              <a:t>1/5/21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38D8C1-C221-4936-8A3D-0421495C5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E5117D-1521-4929-8618-431EC6573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A03B7-91A9-4506-AD2F-877501D15F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157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6FB35-224A-4760-89A6-544271D68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3689B3-1B99-4CD4-9D53-D26B604183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5938E7-4E88-4247-BB48-1E464E5E8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F5514-8D89-425C-B8DA-7DDC4FC92009}" type="datetimeFigureOut">
              <a:rPr lang="en-US" smtClean="0"/>
              <a:t>1/5/21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172FE5-5084-41A7-B232-435E8D0B5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DBDB13-6376-454D-B244-50ADBBD62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A03B7-91A9-4506-AD2F-877501D15F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795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701F9-0BF9-4F4A-9158-9050392B3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B4EC1D-6790-4612-9FE7-EDC12B4900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7C9B0F-37EE-4F40-8B25-2D81E81D1C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ACD4C3-B539-4AD7-A196-6CB1075FD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F5514-8D89-425C-B8DA-7DDC4FC92009}" type="datetimeFigureOut">
              <a:rPr lang="en-US" smtClean="0"/>
              <a:t>1/5/21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86DA9D-8A92-4891-9CB6-3B454EAC2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9EDD03-2601-4F88-9145-A139B4321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A03B7-91A9-4506-AD2F-877501D15F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439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1A3C4-1BB6-44C0-BB49-1480C7072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305CFB-4B21-4D7F-951D-644248FFC9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C5D342-0CC2-462D-961F-DCC5282C9E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5116B5-2D4F-496F-A79C-3E73A5CCB6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BBAADC-16EF-488C-BAF7-20D510474B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C3C57B-92E5-4AE3-B7E8-217FCB5D0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F5514-8D89-425C-B8DA-7DDC4FC92009}" type="datetimeFigureOut">
              <a:rPr lang="en-US" smtClean="0"/>
              <a:t>1/5/21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555249-8A81-43DD-BE97-9C3F229FB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C49DEC-95A2-489D-A2F5-D7E9EE2B4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A03B7-91A9-4506-AD2F-877501D15F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245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4E1F0-6DD6-4845-8661-1CEADAC84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CA1087-E8FC-4F1D-90EA-7F5DD3FB4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F5514-8D89-425C-B8DA-7DDC4FC92009}" type="datetimeFigureOut">
              <a:rPr lang="en-US" smtClean="0"/>
              <a:t>1/5/21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96159C-DD70-4A62-8A1D-2457D3A6F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8D4D3-0BCA-42A4-AE41-22BE1C541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A03B7-91A9-4506-AD2F-877501D15F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617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5D6C57-78F2-496E-B7B9-35B2F6CC2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F5514-8D89-425C-B8DA-7DDC4FC92009}" type="datetimeFigureOut">
              <a:rPr lang="en-US" smtClean="0"/>
              <a:t>1/5/21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577059-AE9D-49BE-A5D1-82B52DEE4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5F8344-F64C-4F4D-BBD0-27C30F870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A03B7-91A9-4506-AD2F-877501D15F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063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A43CA-9B62-4D7C-90FB-AC23884B4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0AFAB5-D592-4E0D-932A-3487D8D910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675F98-61DC-43A8-B650-BFE083D92C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63442E-E331-48CC-8F07-53A2115F5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F5514-8D89-425C-B8DA-7DDC4FC92009}" type="datetimeFigureOut">
              <a:rPr lang="en-US" smtClean="0"/>
              <a:t>1/5/21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3ADA8A-FECD-4605-AD62-44BB400C7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5DED09-2CEC-4231-AD4E-C88859E03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A03B7-91A9-4506-AD2F-877501D15F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76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2F0B9-7EBF-4D12-B9BF-0531E3DC6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774F94-EBDD-42A4-8548-6B8D99ECED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963191-1CC0-4F17-BF3B-AE53605E40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446896-38DB-4A68-A7E5-3C053692E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F5514-8D89-425C-B8DA-7DDC4FC92009}" type="datetimeFigureOut">
              <a:rPr lang="en-US" smtClean="0"/>
              <a:t>1/5/21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D13F66-6704-469F-9435-DC6760B7D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DDE0B2-DC59-4F90-B446-98068D7A3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A03B7-91A9-4506-AD2F-877501D15F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881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4EAECB-8078-4AB9-96AE-DFDF257A9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A6D8ED-B347-47DD-944B-CBBCCF52B7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69C2F6-9999-42DF-A723-ECF45B7648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F5514-8D89-425C-B8DA-7DDC4FC92009}" type="datetimeFigureOut">
              <a:rPr lang="en-US" smtClean="0"/>
              <a:t>1/5/21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5C65E8-5ACE-43A0-8479-A55132E684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076367-964B-4936-9211-CA8B372D4C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CA03B7-91A9-4506-AD2F-877501D15F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443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B599FC4-FCF0-42BA-9FD8-11531C18C8E5}"/>
              </a:ext>
            </a:extLst>
          </p:cNvPr>
          <p:cNvCxnSpPr>
            <a:cxnSpLocks/>
          </p:cNvCxnSpPr>
          <p:nvPr/>
        </p:nvCxnSpPr>
        <p:spPr>
          <a:xfrm>
            <a:off x="6095999" y="560437"/>
            <a:ext cx="1" cy="4908450"/>
          </a:xfrm>
          <a:prstGeom prst="line">
            <a:avLst/>
          </a:prstGeom>
          <a:ln w="666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C36FEB6-1A48-4AE7-9962-B8E2CDDEC52D}"/>
              </a:ext>
            </a:extLst>
          </p:cNvPr>
          <p:cNvCxnSpPr>
            <a:cxnSpLocks/>
          </p:cNvCxnSpPr>
          <p:nvPr/>
        </p:nvCxnSpPr>
        <p:spPr>
          <a:xfrm>
            <a:off x="-58995" y="5468887"/>
            <a:ext cx="12309987" cy="0"/>
          </a:xfrm>
          <a:prstGeom prst="line">
            <a:avLst/>
          </a:prstGeom>
          <a:ln w="666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E2EEDAF-76C7-422A-84B0-3AA3043DD955}"/>
              </a:ext>
            </a:extLst>
          </p:cNvPr>
          <p:cNvCxnSpPr>
            <a:cxnSpLocks/>
          </p:cNvCxnSpPr>
          <p:nvPr/>
        </p:nvCxnSpPr>
        <p:spPr>
          <a:xfrm>
            <a:off x="-58995" y="2904001"/>
            <a:ext cx="12309987" cy="0"/>
          </a:xfrm>
          <a:prstGeom prst="line">
            <a:avLst/>
          </a:prstGeom>
          <a:ln w="666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D2E5BF0-AE12-4961-9846-1883D6A5DC7F}"/>
              </a:ext>
            </a:extLst>
          </p:cNvPr>
          <p:cNvSpPr txBox="1"/>
          <p:nvPr/>
        </p:nvSpPr>
        <p:spPr>
          <a:xfrm>
            <a:off x="6258236" y="574562"/>
            <a:ext cx="579258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Motivation and Impact</a:t>
            </a:r>
          </a:p>
          <a:p>
            <a:endParaRPr lang="en-US" u="sng" dirty="0"/>
          </a:p>
          <a:p>
            <a:pPr marL="285750" indent="-285750">
              <a:buFontTx/>
              <a:buChar char="-"/>
            </a:pPr>
            <a:r>
              <a:rPr lang="en-US" sz="1600" dirty="0"/>
              <a:t>Citizen-led cooperative groups are vital to effective disaster response</a:t>
            </a:r>
          </a:p>
          <a:p>
            <a:pPr marL="285750" indent="-285750">
              <a:buFontTx/>
              <a:buChar char="-"/>
            </a:pPr>
            <a:r>
              <a:rPr lang="en-US" sz="1600" u="sng" dirty="0"/>
              <a:t>These groups are not just independent from, but also distrusting of government institutions</a:t>
            </a:r>
          </a:p>
          <a:p>
            <a:pPr marL="285750" indent="-285750">
              <a:buFontTx/>
              <a:buChar char="-"/>
            </a:pPr>
            <a:r>
              <a:rPr lang="en-US" sz="1600" u="sng" dirty="0"/>
              <a:t>We seek to better align these groups by creating trusted networks of information sharing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8CF8D3F-ADAB-442E-A4B7-84F321A42453}"/>
              </a:ext>
            </a:extLst>
          </p:cNvPr>
          <p:cNvSpPr txBox="1"/>
          <p:nvPr/>
        </p:nvSpPr>
        <p:spPr>
          <a:xfrm>
            <a:off x="4110" y="3275467"/>
            <a:ext cx="560027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/>
              <a:t>Main Idea of Stage 2 Pilot</a:t>
            </a:r>
          </a:p>
          <a:p>
            <a:endParaRPr lang="en-US" sz="1600" u="sng" dirty="0"/>
          </a:p>
          <a:p>
            <a:r>
              <a:rPr lang="en-US" sz="1600" dirty="0"/>
              <a:t>To improve access, coverage, and representation to data for decision making during crises we will empirically gather requirements for a set of data sharing protocols and design an honest broker system to be housed in public libraries  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7FDEA0B-2A36-4068-A9CD-7EB0DD82CF3B}"/>
              </a:ext>
            </a:extLst>
          </p:cNvPr>
          <p:cNvSpPr txBox="1"/>
          <p:nvPr/>
        </p:nvSpPr>
        <p:spPr>
          <a:xfrm>
            <a:off x="6121167" y="2873852"/>
            <a:ext cx="6188813" cy="2893100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r>
              <a:rPr lang="en-US" sz="1400" u="sng" dirty="0"/>
              <a:t>Stage I Goals and Activities</a:t>
            </a:r>
          </a:p>
          <a:p>
            <a:endParaRPr lang="en-US" sz="1400" u="sng" dirty="0"/>
          </a:p>
          <a:p>
            <a:r>
              <a:rPr lang="en-US" sz="1400" dirty="0"/>
              <a:t>Goal 1: Convene stakeholder groups to validate RQs and Engage with Co-Design Method</a:t>
            </a:r>
          </a:p>
          <a:p>
            <a:r>
              <a:rPr lang="en-US" sz="1400" dirty="0"/>
              <a:t>Goal 2: Organize Research and Partner Teams in efficient / effective collaborative groups for data collection </a:t>
            </a:r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Activity 1: Collect &amp; evaluate municipal 311, Twitter, and other open data about COVID-19 in Seattle and Boston</a:t>
            </a:r>
          </a:p>
          <a:p>
            <a:r>
              <a:rPr lang="en-US" sz="1400" dirty="0"/>
              <a:t>Activity 2: Organize and host virtual workshops with community organizations to surface known and potential data</a:t>
            </a:r>
          </a:p>
          <a:p>
            <a:r>
              <a:rPr lang="en-US" sz="1400" dirty="0"/>
              <a:t>Activity 3: Gather requirements for integrating Act 1 and 2 data, and create controls for privacy and sensitivities of this data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C4AD6BB-67FD-46DD-B9AB-19DE19F37A07}"/>
              </a:ext>
            </a:extLst>
          </p:cNvPr>
          <p:cNvSpPr txBox="1"/>
          <p:nvPr/>
        </p:nvSpPr>
        <p:spPr>
          <a:xfrm>
            <a:off x="0" y="5582286"/>
            <a:ext cx="8198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u="sng" dirty="0"/>
              <a:t>Critical Gaps</a:t>
            </a:r>
            <a:r>
              <a:rPr lang="en-US" b="1" i="1" dirty="0"/>
              <a:t> [to address during Stage 1, including those identified by review panel]: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5D78CBF-0EF1-431A-81C5-418DD80D1392}"/>
              </a:ext>
            </a:extLst>
          </p:cNvPr>
          <p:cNvCxnSpPr>
            <a:cxnSpLocks/>
          </p:cNvCxnSpPr>
          <p:nvPr/>
        </p:nvCxnSpPr>
        <p:spPr>
          <a:xfrm>
            <a:off x="0" y="617097"/>
            <a:ext cx="12309987" cy="0"/>
          </a:xfrm>
          <a:prstGeom prst="line">
            <a:avLst/>
          </a:prstGeom>
          <a:ln w="666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E1C88B8-9F23-4857-A974-EC28BBF9B098}"/>
              </a:ext>
            </a:extLst>
          </p:cNvPr>
          <p:cNvSpPr txBox="1"/>
          <p:nvPr/>
        </p:nvSpPr>
        <p:spPr>
          <a:xfrm>
            <a:off x="221226" y="-4226"/>
            <a:ext cx="113379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Track B – Resilience | </a:t>
            </a:r>
            <a:r>
              <a:rPr lang="en-US" b="1" dirty="0"/>
              <a:t>Co-Designing Protocols for Collaborative Data Creation, Analysis, and Use among Local</a:t>
            </a:r>
          </a:p>
          <a:p>
            <a:r>
              <a:rPr lang="en-US" b="1" dirty="0"/>
              <a:t>Care Networks</a:t>
            </a:r>
            <a:r>
              <a:rPr lang="en-US" dirty="0"/>
              <a:t> | Nic Weber – PI | University of Washington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F67813-EE48-CF44-85F0-FE632E0CDE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07" y="951951"/>
            <a:ext cx="5876656" cy="1766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2060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3305</TotalTime>
  <Words>227</Words>
  <Application>Microsoft Macintosh PowerPoint</Application>
  <PresentationFormat>Widescreen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Roy, Sandip</dc:creator>
  <cp:lastModifiedBy>Nicholas Weber</cp:lastModifiedBy>
  <cp:revision>10</cp:revision>
  <dcterms:created xsi:type="dcterms:W3CDTF">2020-12-08T18:44:55Z</dcterms:created>
  <dcterms:modified xsi:type="dcterms:W3CDTF">2021-01-08T05:17:59Z</dcterms:modified>
</cp:coreProperties>
</file>