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Lst>
  <p:notesMasterIdLst>
    <p:notesMasterId r:id="rId17"/>
  </p:notesMasterIdLst>
  <p:handoutMasterIdLst>
    <p:handoutMasterId r:id="rId18"/>
  </p:handoutMasterIdLst>
  <p:sldIdLst>
    <p:sldId id="257" r:id="rId3"/>
    <p:sldId id="280" r:id="rId4"/>
    <p:sldId id="336" r:id="rId5"/>
    <p:sldId id="337" r:id="rId6"/>
    <p:sldId id="338" r:id="rId7"/>
    <p:sldId id="339" r:id="rId8"/>
    <p:sldId id="397" r:id="rId9"/>
    <p:sldId id="398" r:id="rId10"/>
    <p:sldId id="399" r:id="rId11"/>
    <p:sldId id="400" r:id="rId12"/>
    <p:sldId id="401" r:id="rId13"/>
    <p:sldId id="403" r:id="rId14"/>
    <p:sldId id="396" r:id="rId15"/>
    <p:sldId id="283" r:id="rId16"/>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521415D9-36F7-43E2-AB2F-B90AF26B5E84}">
      <p14:sectionLst xmlns:p14="http://schemas.microsoft.com/office/powerpoint/2010/main">
        <p14:section name="Default Section" id="{8CB6928E-FE5F-4640-B073-563FFE2B5C79}">
          <p14:sldIdLst>
            <p14:sldId id="257"/>
            <p14:sldId id="280"/>
            <p14:sldId id="336"/>
            <p14:sldId id="337"/>
            <p14:sldId id="338"/>
            <p14:sldId id="339"/>
            <p14:sldId id="397"/>
            <p14:sldId id="398"/>
            <p14:sldId id="399"/>
            <p14:sldId id="400"/>
            <p14:sldId id="401"/>
            <p14:sldId id="403"/>
            <p14:sldId id="396"/>
          </p14:sldIdLst>
        </p14:section>
        <p14:section name="Untitled Section" id="{E681D522-60A4-42EB-9320-968F0C6B1E59}">
          <p14:sldIdLst>
            <p14:sldId id="283"/>
          </p14:sldIdLst>
        </p14:section>
      </p14:sectionLst>
    </p:ext>
    <p:ext uri="{EFAFB233-063F-42B5-8137-9DF3F51BA10A}">
      <p15:sldGuideLst xmlns:p15="http://schemas.microsoft.com/office/powerpoint/2012/main">
        <p15:guide id="1" orient="horz" pos="2160">
          <p15:clr>
            <a:srgbClr val="A4A3A4"/>
          </p15:clr>
        </p15:guide>
        <p15:guide id="2" pos="28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p:restoredTop sz="94660"/>
  </p:normalViewPr>
  <p:slideViewPr>
    <p:cSldViewPr snapToGrid="0" showGuides="1">
      <p:cViewPr varScale="1">
        <p:scale>
          <a:sx n="86" d="100"/>
          <a:sy n="86" d="100"/>
        </p:scale>
        <p:origin x="562" y="67"/>
      </p:cViewPr>
      <p:guideLst>
        <p:guide orient="horz" pos="2160"/>
        <p:guide pos="2892"/>
      </p:guideLst>
    </p:cSldViewPr>
  </p:slideViewPr>
  <p:notesTextViewPr>
    <p:cViewPr>
      <p:scale>
        <a:sx n="1" d="1"/>
        <a:sy n="1" d="1"/>
      </p:scale>
      <p:origin x="0" y="0"/>
    </p:cViewPr>
  </p:notesTextViewPr>
  <p:sorterViewPr showFormatting="0">
    <p:cViewPr varScale="1">
      <p:scale>
        <a:sx n="1" d="1"/>
        <a:sy n="1" d="1"/>
      </p:scale>
      <p:origin x="0" y="-153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2022/11/27</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a:ln>
                  <a:noFill/>
                </a:ln>
                <a:effectLst/>
                <a:uLnTx/>
                <a:uFillTx/>
                <a:sym typeface="+mn-ea"/>
              </a:rPr>
              <a:t>Click to edit Master text style</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a:ln>
                  <a:noFill/>
                </a:ln>
                <a:effectLst/>
                <a:uLnTx/>
                <a:uFillTx/>
                <a:sym typeface="+mn-ea"/>
              </a:rPr>
              <a:t>Second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a:ln>
                  <a:noFill/>
                </a:ln>
                <a:effectLst/>
                <a:uLnTx/>
                <a:uFillTx/>
                <a:sym typeface="+mn-ea"/>
              </a:rPr>
              <a:t>Third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a:ln>
                  <a:noFill/>
                </a:ln>
                <a:effectLst/>
                <a:uLnTx/>
                <a:uFillTx/>
                <a:sym typeface="+mn-ea"/>
              </a:rPr>
              <a:t>Fourth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a:ln>
                  <a:noFill/>
                </a:ln>
                <a:effectLst/>
                <a:uLnTx/>
                <a:uFillTx/>
                <a:sym typeface="+mn-ea"/>
              </a:rPr>
              <a:t>Fifth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75D328D3-4BBC-4414-9577-9E973821848D}"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noTextEdit="1"/>
          </p:cNvSpPr>
          <p:nvPr>
            <p:ph type="sldImg"/>
          </p:nvPr>
        </p:nvSpPr>
        <p:spPr>
          <a:ln>
            <a:solidFill>
              <a:srgbClr val="000000"/>
            </a:solidFill>
            <a:miter/>
          </a:ln>
        </p:spPr>
      </p:sp>
      <p:sp>
        <p:nvSpPr>
          <p:cNvPr id="31746" name="备注占位符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31747"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indent="0" algn="r" fontAlgn="base">
              <a:spcBef>
                <a:spcPct val="0"/>
              </a:spcBef>
              <a:spcAft>
                <a:spcPct val="0"/>
              </a:spcAft>
            </a:pPr>
            <a:fld id="{9A0DB2DC-4C9A-4742-B13C-FB6460FD3503}" type="slidenum">
              <a:rPr lang="zh-CN" altLang="en-US" sz="1200" dirty="0">
                <a:solidFill>
                  <a:srgbClr val="000000"/>
                </a:solidFill>
              </a:rPr>
              <a:t>14</a:t>
            </a:fld>
            <a:endParaRPr lang="zh-CN" altLang="en-US" sz="1200" dirty="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a:t>Click to edit Master </a:t>
            </a:r>
            <a:r>
              <a:rPr lang="zh-CN" altLang="en-US" strike="noStrike" noProof="1">
                <a:sym typeface="+mn-ea"/>
              </a:rPr>
              <a:t>text</a:t>
            </a:r>
            <a:r>
              <a:rPr lang="zh-CN" altLang="en-US" strike="noStrike" noProof="1"/>
              <a:t> style</a:t>
            </a:r>
          </a:p>
          <a:p>
            <a:pPr lvl="1" fontAlgn="base"/>
            <a:r>
              <a:rPr lang="zh-CN" altLang="en-US" strike="noStrike" noProof="1"/>
              <a:t>Second level</a:t>
            </a:r>
          </a:p>
          <a:p>
            <a:pPr lvl="2" fontAlgn="base"/>
            <a:r>
              <a:rPr lang="zh-CN" altLang="en-US" strike="noStrike" noProof="1"/>
              <a:t>Third level</a:t>
            </a:r>
          </a:p>
          <a:p>
            <a:pPr lvl="3" fontAlgn="base"/>
            <a:r>
              <a:rPr lang="zh-CN" altLang="en-US" strike="noStrike" noProof="1"/>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A3017B1-CDB6-461F-BF78-214CC1F4A54D}"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a:t>Click to edit Master </a:t>
            </a:r>
            <a:r>
              <a:rPr lang="zh-CN" altLang="en-US" strike="noStrike" noProof="1">
                <a:sym typeface="+mn-ea"/>
              </a:rPr>
              <a:t>text</a:t>
            </a:r>
            <a:r>
              <a:rPr lang="zh-CN" altLang="en-US" strike="noStrike" noProof="1"/>
              <a:t> style</a:t>
            </a:r>
          </a:p>
          <a:p>
            <a:pPr lvl="1" fontAlgn="base"/>
            <a:r>
              <a:rPr lang="zh-CN" altLang="en-US" strike="noStrike" noProof="1"/>
              <a:t>Second level</a:t>
            </a:r>
          </a:p>
          <a:p>
            <a:pPr lvl="2" fontAlgn="base"/>
            <a:r>
              <a:rPr lang="zh-CN" altLang="en-US" strike="noStrike" noProof="1"/>
              <a:t>Third level</a:t>
            </a:r>
          </a:p>
          <a:p>
            <a:pPr lvl="3" fontAlgn="base"/>
            <a:r>
              <a:rPr lang="zh-CN" altLang="en-US" strike="noStrike" noProof="1"/>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A3017B1-CDB6-461F-BF78-214CC1F4A54D}"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9A3017B1-CDB6-461F-BF78-214CC1F4A54D}"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Lst>
  <p:transition spd="slow">
    <p:wipe/>
  </p:transition>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9A3017B1-CDB6-461F-BF78-214CC1F4A54D}"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51" r:id="rId1"/>
  </p:sldLayoutIdLst>
  <p:transition spd="slow">
    <p:wipe/>
  </p:transition>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16" name="任意多边形 15"/>
          <p:cNvSpPr/>
          <p:nvPr/>
        </p:nvSpPr>
        <p:spPr>
          <a:xfrm rot="10800000">
            <a:off x="4236720" y="0"/>
            <a:ext cx="7953375" cy="6850063"/>
          </a:xfrm>
          <a:custGeom>
            <a:avLst/>
            <a:gdLst>
              <a:gd name="connsiteX0" fmla="*/ 7953828 w 7953828"/>
              <a:gd name="connsiteY0" fmla="*/ 6858002 h 6858002"/>
              <a:gd name="connsiteX1" fmla="*/ 0 w 7953828"/>
              <a:gd name="connsiteY1" fmla="*/ 6858002 h 6858002"/>
              <a:gd name="connsiteX2" fmla="*/ 0 w 7953828"/>
              <a:gd name="connsiteY2" fmla="*/ 0 h 6858002"/>
              <a:gd name="connsiteX3" fmla="*/ 1095826 w 7953828"/>
              <a:gd name="connsiteY3" fmla="*/ 0 h 6858002"/>
            </a:gdLst>
            <a:ahLst/>
            <a:cxnLst>
              <a:cxn ang="0">
                <a:pos x="connsiteX0" y="connsiteY0"/>
              </a:cxn>
              <a:cxn ang="0">
                <a:pos x="connsiteX1" y="connsiteY1"/>
              </a:cxn>
              <a:cxn ang="0">
                <a:pos x="connsiteX2" y="connsiteY2"/>
              </a:cxn>
              <a:cxn ang="0">
                <a:pos x="connsiteX3" y="connsiteY3"/>
              </a:cxn>
            </a:cxnLst>
            <a:rect l="l" t="t" r="r" b="b"/>
            <a:pathLst>
              <a:path w="7953828" h="6858002">
                <a:moveTo>
                  <a:pt x="7953828" y="6858002"/>
                </a:moveTo>
                <a:lnTo>
                  <a:pt x="0" y="6858002"/>
                </a:lnTo>
                <a:lnTo>
                  <a:pt x="0" y="0"/>
                </a:lnTo>
                <a:lnTo>
                  <a:pt x="1095826" y="0"/>
                </a:lnTo>
                <a:close/>
              </a:path>
            </a:pathLst>
          </a:custGeom>
          <a:solidFill>
            <a:srgbClr val="0094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直角三角形 4"/>
          <p:cNvSpPr/>
          <p:nvPr/>
        </p:nvSpPr>
        <p:spPr>
          <a:xfrm rot="10800000">
            <a:off x="9767888" y="0"/>
            <a:ext cx="2424113" cy="2424113"/>
          </a:xfrm>
          <a:prstGeom prst="rtTriangle">
            <a:avLst/>
          </a:prstGeom>
          <a:solidFill>
            <a:srgbClr val="00D2E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直角三角形 6"/>
          <p:cNvSpPr/>
          <p:nvPr/>
        </p:nvSpPr>
        <p:spPr>
          <a:xfrm rot="18900000">
            <a:off x="4541838" y="-745172"/>
            <a:ext cx="1473200" cy="1473200"/>
          </a:xfrm>
          <a:prstGeom prst="rtTriangle">
            <a:avLst/>
          </a:prstGeom>
          <a:solidFill>
            <a:srgbClr val="0066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sym typeface="+mn-ea"/>
              </a:rPr>
              <a:t>               </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8" name="直角三角形 7"/>
          <p:cNvSpPr/>
          <p:nvPr/>
        </p:nvSpPr>
        <p:spPr>
          <a:xfrm rot="16200000">
            <a:off x="9898856" y="4579144"/>
            <a:ext cx="2292350" cy="2293938"/>
          </a:xfrm>
          <a:prstGeom prst="rtTriangle">
            <a:avLst/>
          </a:prstGeom>
          <a:solidFill>
            <a:srgbClr val="0066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直角三角形 14"/>
          <p:cNvSpPr/>
          <p:nvPr/>
        </p:nvSpPr>
        <p:spPr>
          <a:xfrm rot="8100000">
            <a:off x="10083800" y="6438900"/>
            <a:ext cx="839788" cy="839788"/>
          </a:xfrm>
          <a:prstGeom prst="r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矩形 16"/>
          <p:cNvSpPr/>
          <p:nvPr/>
        </p:nvSpPr>
        <p:spPr>
          <a:xfrm rot="2700000">
            <a:off x="1756410" y="2630805"/>
            <a:ext cx="9893935" cy="8718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任意多边形 28"/>
          <p:cNvSpPr/>
          <p:nvPr/>
        </p:nvSpPr>
        <p:spPr>
          <a:xfrm rot="2700000">
            <a:off x="2447766" y="3820001"/>
            <a:ext cx="7381875" cy="3284538"/>
          </a:xfrm>
          <a:custGeom>
            <a:avLst/>
            <a:gdLst>
              <a:gd name="connsiteX0" fmla="*/ 0 w 7381193"/>
              <a:gd name="connsiteY0" fmla="*/ 0 h 3285230"/>
              <a:gd name="connsiteX1" fmla="*/ 7381193 w 7381193"/>
              <a:gd name="connsiteY1" fmla="*/ 0 h 3285230"/>
              <a:gd name="connsiteX2" fmla="*/ 4095964 w 7381193"/>
              <a:gd name="connsiteY2" fmla="*/ 3285230 h 3285230"/>
              <a:gd name="connsiteX3" fmla="*/ 0 w 7381193"/>
              <a:gd name="connsiteY3" fmla="*/ 3285230 h 3285230"/>
            </a:gdLst>
            <a:ahLst/>
            <a:cxnLst>
              <a:cxn ang="0">
                <a:pos x="connsiteX0" y="connsiteY0"/>
              </a:cxn>
              <a:cxn ang="0">
                <a:pos x="connsiteX1" y="connsiteY1"/>
              </a:cxn>
              <a:cxn ang="0">
                <a:pos x="connsiteX2" y="connsiteY2"/>
              </a:cxn>
              <a:cxn ang="0">
                <a:pos x="connsiteX3" y="connsiteY3"/>
              </a:cxn>
            </a:cxnLst>
            <a:rect l="l" t="t" r="r" b="b"/>
            <a:pathLst>
              <a:path w="7381193" h="3285230">
                <a:moveTo>
                  <a:pt x="0" y="0"/>
                </a:moveTo>
                <a:lnTo>
                  <a:pt x="7381193" y="0"/>
                </a:lnTo>
                <a:lnTo>
                  <a:pt x="4095964" y="3285230"/>
                </a:lnTo>
                <a:lnTo>
                  <a:pt x="0" y="328523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 name="任意多边形 26"/>
          <p:cNvSpPr/>
          <p:nvPr/>
        </p:nvSpPr>
        <p:spPr>
          <a:xfrm rot="8100000">
            <a:off x="623888" y="4692968"/>
            <a:ext cx="3729038" cy="4122738"/>
          </a:xfrm>
          <a:custGeom>
            <a:avLst/>
            <a:gdLst>
              <a:gd name="connsiteX0" fmla="*/ 0 w 3728244"/>
              <a:gd name="connsiteY0" fmla="*/ 4122947 h 4122947"/>
              <a:gd name="connsiteX1" fmla="*/ 0 w 3728244"/>
              <a:gd name="connsiteY1" fmla="*/ 0 h 4122947"/>
              <a:gd name="connsiteX2" fmla="*/ 3728244 w 3728244"/>
              <a:gd name="connsiteY2" fmla="*/ 3728244 h 4122947"/>
              <a:gd name="connsiteX3" fmla="*/ 3333541 w 3728244"/>
              <a:gd name="connsiteY3" fmla="*/ 4122947 h 4122947"/>
            </a:gdLst>
            <a:ahLst/>
            <a:cxnLst>
              <a:cxn ang="0">
                <a:pos x="connsiteX0" y="connsiteY0"/>
              </a:cxn>
              <a:cxn ang="0">
                <a:pos x="connsiteX1" y="connsiteY1"/>
              </a:cxn>
              <a:cxn ang="0">
                <a:pos x="connsiteX2" y="connsiteY2"/>
              </a:cxn>
              <a:cxn ang="0">
                <a:pos x="connsiteX3" y="connsiteY3"/>
              </a:cxn>
            </a:cxnLst>
            <a:rect l="l" t="t" r="r" b="b"/>
            <a:pathLst>
              <a:path w="3728244" h="4122947">
                <a:moveTo>
                  <a:pt x="0" y="4122947"/>
                </a:moveTo>
                <a:lnTo>
                  <a:pt x="0" y="0"/>
                </a:lnTo>
                <a:lnTo>
                  <a:pt x="3728244" y="3728244"/>
                </a:lnTo>
                <a:lnTo>
                  <a:pt x="3333541" y="4122947"/>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1" name="直角三角形 20"/>
          <p:cNvSpPr/>
          <p:nvPr/>
        </p:nvSpPr>
        <p:spPr>
          <a:xfrm rot="13500000">
            <a:off x="-1662112" y="2300288"/>
            <a:ext cx="3324225" cy="3324225"/>
          </a:xfrm>
          <a:prstGeom prst="r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任意多边形 17"/>
          <p:cNvSpPr/>
          <p:nvPr/>
        </p:nvSpPr>
        <p:spPr>
          <a:xfrm rot="5400000">
            <a:off x="367983" y="-368300"/>
            <a:ext cx="3978275" cy="4714875"/>
          </a:xfrm>
          <a:custGeom>
            <a:avLst/>
            <a:gdLst>
              <a:gd name="connsiteX0" fmla="*/ 0 w 3977774"/>
              <a:gd name="connsiteY0" fmla="*/ 4688170 h 4714359"/>
              <a:gd name="connsiteX1" fmla="*/ 0 w 3977774"/>
              <a:gd name="connsiteY1" fmla="*/ 3310218 h 4714359"/>
              <a:gd name="connsiteX2" fmla="*/ 1591848 w 3977774"/>
              <a:gd name="connsiteY2" fmla="*/ 3310218 h 4714359"/>
              <a:gd name="connsiteX3" fmla="*/ 1591848 w 3977774"/>
              <a:gd name="connsiteY3" fmla="*/ 3310214 h 4714359"/>
              <a:gd name="connsiteX4" fmla="*/ 52 w 3977774"/>
              <a:gd name="connsiteY4" fmla="*/ 3310214 h 4714359"/>
              <a:gd name="connsiteX5" fmla="*/ 52 w 3977774"/>
              <a:gd name="connsiteY5" fmla="*/ 1611894 h 4714359"/>
              <a:gd name="connsiteX6" fmla="*/ 18143 w 3977774"/>
              <a:gd name="connsiteY6" fmla="*/ 1629986 h 4714359"/>
              <a:gd name="connsiteX7" fmla="*/ 1648130 w 3977774"/>
              <a:gd name="connsiteY7" fmla="*/ 0 h 4714359"/>
              <a:gd name="connsiteX8" fmla="*/ 3977774 w 3977774"/>
              <a:gd name="connsiteY8" fmla="*/ 2329644 h 4714359"/>
              <a:gd name="connsiteX9" fmla="*/ 2329743 w 3977774"/>
              <a:gd name="connsiteY9" fmla="*/ 3977676 h 4714359"/>
              <a:gd name="connsiteX10" fmla="*/ 2327592 w 3977774"/>
              <a:gd name="connsiteY10" fmla="*/ 3975525 h 4714359"/>
              <a:gd name="connsiteX11" fmla="*/ 1588758 w 3977774"/>
              <a:gd name="connsiteY11" fmla="*/ 4714359 h 4714359"/>
              <a:gd name="connsiteX12" fmla="*/ 1588816 w 3977774"/>
              <a:gd name="connsiteY12" fmla="*/ 4688170 h 4714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77774" h="4714359">
                <a:moveTo>
                  <a:pt x="0" y="4688170"/>
                </a:moveTo>
                <a:lnTo>
                  <a:pt x="0" y="3310218"/>
                </a:lnTo>
                <a:lnTo>
                  <a:pt x="1591848" y="3310218"/>
                </a:lnTo>
                <a:lnTo>
                  <a:pt x="1591848" y="3310214"/>
                </a:lnTo>
                <a:lnTo>
                  <a:pt x="52" y="3310214"/>
                </a:lnTo>
                <a:lnTo>
                  <a:pt x="52" y="1611894"/>
                </a:lnTo>
                <a:lnTo>
                  <a:pt x="18143" y="1629986"/>
                </a:lnTo>
                <a:lnTo>
                  <a:pt x="1648130" y="0"/>
                </a:lnTo>
                <a:lnTo>
                  <a:pt x="3977774" y="2329644"/>
                </a:lnTo>
                <a:lnTo>
                  <a:pt x="2329743" y="3977676"/>
                </a:lnTo>
                <a:lnTo>
                  <a:pt x="2327592" y="3975525"/>
                </a:lnTo>
                <a:lnTo>
                  <a:pt x="1588758" y="4714359"/>
                </a:lnTo>
                <a:lnTo>
                  <a:pt x="1588816" y="468817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4108" name="文本框 23"/>
          <p:cNvSpPr txBox="1"/>
          <p:nvPr/>
        </p:nvSpPr>
        <p:spPr>
          <a:xfrm>
            <a:off x="440055" y="2424430"/>
            <a:ext cx="8778875" cy="1014730"/>
          </a:xfrm>
          <a:prstGeom prst="rect">
            <a:avLst/>
          </a:prstGeom>
          <a:noFill/>
          <a:ln w="9525">
            <a:noFill/>
          </a:ln>
        </p:spPr>
        <p:txBody>
          <a:bodyPr wrap="square" anchor="t" anchorCtr="0">
            <a:spAutoFit/>
          </a:bodyPr>
          <a:lstStyle/>
          <a:p>
            <a:pPr>
              <a:buFont typeface="Arial" panose="020B0604020202020204" pitchFamily="34" charset="0"/>
            </a:pPr>
            <a:r>
              <a:rPr lang="en-US" altLang="zh-CN" sz="6000" b="1" dirty="0">
                <a:solidFill>
                  <a:schemeClr val="bg1"/>
                </a:solidFill>
                <a:latin typeface="Times New Roman" panose="02020603050405020304" charset="0"/>
                <a:ea typeface="Microsoft YaHei" panose="020B0503020204020204" pitchFamily="34" charset="-122"/>
                <a:cs typeface="Times New Roman" panose="02020603050405020304" charset="0"/>
              </a:rPr>
              <a:t>Ứng Dụng Tra Từ Điển </a:t>
            </a:r>
          </a:p>
        </p:txBody>
      </p:sp>
      <p:sp>
        <p:nvSpPr>
          <p:cNvPr id="4109" name="文本框 24"/>
          <p:cNvSpPr txBox="1"/>
          <p:nvPr/>
        </p:nvSpPr>
        <p:spPr>
          <a:xfrm>
            <a:off x="713105" y="3950970"/>
            <a:ext cx="5017770" cy="368300"/>
          </a:xfrm>
          <a:prstGeom prst="rect">
            <a:avLst/>
          </a:prstGeom>
          <a:noFill/>
          <a:ln w="9525">
            <a:noFill/>
          </a:ln>
        </p:spPr>
        <p:txBody>
          <a:bodyPr wrap="square" anchor="t" anchorCtr="0">
            <a:spAutoFit/>
          </a:bodyPr>
          <a:lstStyle/>
          <a:p>
            <a:pPr>
              <a:buFont typeface="Arial" panose="020B0604020202020204" pitchFamily="34" charset="0"/>
            </a:pPr>
            <a:r>
              <a:rPr lang="en-US" altLang="zh-CN" sz="1800" b="1" dirty="0">
                <a:solidFill>
                  <a:schemeClr val="bg1"/>
                </a:solidFill>
                <a:latin typeface="Microsoft YaHei" panose="020B0503020204020204" pitchFamily="34" charset="-122"/>
                <a:ea typeface="Microsoft YaHei" panose="020B0503020204020204" pitchFamily="34" charset="-122"/>
              </a:rPr>
              <a:t>GVHD:</a:t>
            </a:r>
            <a:r>
              <a:rPr lang="vi-VN" altLang="zh-CN" b="1" dirty="0">
                <a:solidFill>
                  <a:schemeClr val="bg1"/>
                </a:solidFill>
                <a:latin typeface="Microsoft YaHei" panose="020B0503020204020204" pitchFamily="34" charset="-122"/>
                <a:ea typeface="Microsoft YaHei" panose="020B0503020204020204" pitchFamily="34" charset="-122"/>
              </a:rPr>
              <a:t> Bùi Trung </a:t>
            </a:r>
            <a:r>
              <a:rPr lang="en-US" altLang="zh-CN" b="1" dirty="0" err="1">
                <a:solidFill>
                  <a:schemeClr val="bg1"/>
                </a:solidFill>
                <a:latin typeface="Microsoft YaHei" panose="020B0503020204020204" pitchFamily="34" charset="-122"/>
                <a:ea typeface="Microsoft YaHei" panose="020B0503020204020204" pitchFamily="34" charset="-122"/>
              </a:rPr>
              <a:t>Úy</a:t>
            </a:r>
            <a:endParaRPr lang="en-US" altLang="zh-CN" sz="1800" b="1" dirty="0">
              <a:solidFill>
                <a:schemeClr val="bg1"/>
              </a:solidFill>
              <a:latin typeface="Microsoft YaHei" panose="020B0503020204020204" pitchFamily="34" charset="-122"/>
              <a:ea typeface="Microsoft YaHei" panose="020B0503020204020204" pitchFamily="34" charset="-122"/>
            </a:endParaRPr>
          </a:p>
        </p:txBody>
      </p:sp>
      <p:cxnSp>
        <p:nvCxnSpPr>
          <p:cNvPr id="26" name="直接连接符 25"/>
          <p:cNvCxnSpPr/>
          <p:nvPr/>
        </p:nvCxnSpPr>
        <p:spPr>
          <a:xfrm flipV="1">
            <a:off x="713105" y="3510915"/>
            <a:ext cx="7996555" cy="50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 Box 13"/>
          <p:cNvSpPr txBox="1"/>
          <p:nvPr/>
        </p:nvSpPr>
        <p:spPr>
          <a:xfrm>
            <a:off x="1793875" y="361950"/>
            <a:ext cx="6809105" cy="400110"/>
          </a:xfrm>
          <a:prstGeom prst="rect">
            <a:avLst/>
          </a:prstGeom>
          <a:noFill/>
        </p:spPr>
        <p:txBody>
          <a:bodyPr wrap="square" rtlCol="0">
            <a:spAutoFit/>
          </a:bodyPr>
          <a:lstStyle/>
          <a:p>
            <a:pPr algn="l"/>
            <a:r>
              <a:rPr lang="en-US" sz="2000" dirty="0">
                <a:solidFill>
                  <a:schemeClr val="bg1"/>
                </a:solidFill>
                <a:latin typeface="Times New Roman" panose="02020603050405020304" charset="0"/>
                <a:cs typeface="Times New Roman" panose="02020603050405020304" charset="0"/>
              </a:rPr>
              <a:t>TRƯỜNG ĐẠI HỌC </a:t>
            </a:r>
            <a:r>
              <a:rPr lang="vi-VN" sz="2000" dirty="0">
                <a:solidFill>
                  <a:schemeClr val="bg1"/>
                </a:solidFill>
                <a:latin typeface="Times New Roman" panose="02020603050405020304" charset="0"/>
                <a:cs typeface="Times New Roman" panose="02020603050405020304" charset="0"/>
              </a:rPr>
              <a:t>KIẾN TRÚC ĐÀ NẴNG</a:t>
            </a:r>
            <a:endParaRPr lang="en-US" sz="2000" dirty="0">
              <a:solidFill>
                <a:schemeClr val="bg1"/>
              </a:solidFill>
              <a:latin typeface="Times New Roman" panose="02020603050405020304" charset="0"/>
              <a:cs typeface="Times New Roman" panose="02020603050405020304" charset="0"/>
            </a:endParaRPr>
          </a:p>
        </p:txBody>
      </p:sp>
      <p:sp>
        <p:nvSpPr>
          <p:cNvPr id="19" name="Text Box 18"/>
          <p:cNvSpPr txBox="1"/>
          <p:nvPr/>
        </p:nvSpPr>
        <p:spPr>
          <a:xfrm>
            <a:off x="838200" y="4461510"/>
            <a:ext cx="3964740" cy="1015663"/>
          </a:xfrm>
          <a:prstGeom prst="rect">
            <a:avLst/>
          </a:prstGeom>
          <a:noFill/>
        </p:spPr>
        <p:txBody>
          <a:bodyPr wrap="none" rtlCol="0">
            <a:spAutoFit/>
          </a:bodyPr>
          <a:lstStyle/>
          <a:p>
            <a:pPr algn="l"/>
            <a:r>
              <a:rPr lang="en-US" sz="2000" dirty="0" err="1">
                <a:solidFill>
                  <a:schemeClr val="bg1"/>
                </a:solidFill>
                <a:latin typeface="Times New Roman" panose="02020603050405020304" charset="0"/>
                <a:cs typeface="Times New Roman" panose="02020603050405020304" charset="0"/>
              </a:rPr>
              <a:t>Nhóm</a:t>
            </a:r>
            <a:r>
              <a:rPr lang="en-US" sz="2000" dirty="0">
                <a:solidFill>
                  <a:schemeClr val="bg1"/>
                </a:solidFill>
                <a:latin typeface="Times New Roman" panose="02020603050405020304" charset="0"/>
                <a:cs typeface="Times New Roman" panose="02020603050405020304" charset="0"/>
              </a:rPr>
              <a:t> </a:t>
            </a:r>
            <a:r>
              <a:rPr lang="en-US" sz="2000" dirty="0" err="1">
                <a:solidFill>
                  <a:schemeClr val="bg1"/>
                </a:solidFill>
                <a:latin typeface="Times New Roman" panose="02020603050405020304" charset="0"/>
                <a:cs typeface="Times New Roman" panose="02020603050405020304" charset="0"/>
              </a:rPr>
              <a:t>sinh</a:t>
            </a:r>
            <a:r>
              <a:rPr lang="en-US" sz="2000" dirty="0">
                <a:solidFill>
                  <a:schemeClr val="bg1"/>
                </a:solidFill>
                <a:latin typeface="Times New Roman" panose="02020603050405020304" charset="0"/>
                <a:cs typeface="Times New Roman" panose="02020603050405020304" charset="0"/>
              </a:rPr>
              <a:t> </a:t>
            </a:r>
            <a:r>
              <a:rPr lang="en-US" sz="2000" dirty="0" err="1">
                <a:solidFill>
                  <a:schemeClr val="bg1"/>
                </a:solidFill>
                <a:latin typeface="Times New Roman" panose="02020603050405020304" charset="0"/>
                <a:cs typeface="Times New Roman" panose="02020603050405020304" charset="0"/>
              </a:rPr>
              <a:t>viên</a:t>
            </a:r>
            <a:r>
              <a:rPr lang="en-US" sz="2000" dirty="0">
                <a:solidFill>
                  <a:schemeClr val="bg1"/>
                </a:solidFill>
                <a:latin typeface="Times New Roman" panose="02020603050405020304" charset="0"/>
                <a:cs typeface="Times New Roman" panose="02020603050405020304" charset="0"/>
              </a:rPr>
              <a:t> </a:t>
            </a:r>
            <a:r>
              <a:rPr lang="en-US" sz="2000" dirty="0" err="1">
                <a:solidFill>
                  <a:schemeClr val="bg1"/>
                </a:solidFill>
                <a:latin typeface="Times New Roman" panose="02020603050405020304" charset="0"/>
                <a:cs typeface="Times New Roman" panose="02020603050405020304" charset="0"/>
              </a:rPr>
              <a:t>thực</a:t>
            </a:r>
            <a:r>
              <a:rPr lang="en-US" sz="2000" dirty="0">
                <a:solidFill>
                  <a:schemeClr val="bg1"/>
                </a:solidFill>
                <a:latin typeface="Times New Roman" panose="02020603050405020304" charset="0"/>
                <a:cs typeface="Times New Roman" panose="02020603050405020304" charset="0"/>
              </a:rPr>
              <a:t> </a:t>
            </a:r>
            <a:r>
              <a:rPr lang="en-US" sz="2000" dirty="0" err="1">
                <a:solidFill>
                  <a:schemeClr val="bg1"/>
                </a:solidFill>
                <a:latin typeface="Times New Roman" panose="02020603050405020304" charset="0"/>
                <a:cs typeface="Times New Roman" panose="02020603050405020304" charset="0"/>
              </a:rPr>
              <a:t>hiện</a:t>
            </a:r>
            <a:r>
              <a:rPr lang="en-US" sz="2000" dirty="0">
                <a:solidFill>
                  <a:schemeClr val="bg1"/>
                </a:solidFill>
                <a:latin typeface="Times New Roman" panose="02020603050405020304" charset="0"/>
                <a:cs typeface="Times New Roman" panose="02020603050405020304" charset="0"/>
              </a:rPr>
              <a:t>:</a:t>
            </a:r>
          </a:p>
          <a:p>
            <a:pPr algn="l"/>
            <a:r>
              <a:rPr lang="vi-VN" sz="2000" dirty="0">
                <a:solidFill>
                  <a:schemeClr val="bg1"/>
                </a:solidFill>
                <a:latin typeface="Times New Roman" panose="02020603050405020304" charset="0"/>
                <a:cs typeface="Times New Roman" panose="02020603050405020304" charset="0"/>
              </a:rPr>
              <a:t>Nguyễn Vũ Duy Luân </a:t>
            </a:r>
            <a:r>
              <a:rPr lang="en-US" sz="2000" dirty="0">
                <a:solidFill>
                  <a:schemeClr val="bg1"/>
                </a:solidFill>
                <a:latin typeface="Times New Roman" panose="02020603050405020304" charset="0"/>
                <a:cs typeface="Times New Roman" panose="02020603050405020304" charset="0"/>
              </a:rPr>
              <a:t>- </a:t>
            </a:r>
            <a:r>
              <a:rPr lang="vi-VN" sz="2000" dirty="0">
                <a:solidFill>
                  <a:schemeClr val="bg1"/>
                </a:solidFill>
                <a:latin typeface="Times New Roman" panose="02020603050405020304" charset="0"/>
                <a:cs typeface="Times New Roman" panose="02020603050405020304" charset="0"/>
              </a:rPr>
              <a:t>1951220107</a:t>
            </a:r>
            <a:endParaRPr lang="en-US" sz="2000" dirty="0">
              <a:solidFill>
                <a:schemeClr val="bg1"/>
              </a:solidFill>
              <a:latin typeface="Times New Roman" panose="02020603050405020304" charset="0"/>
              <a:cs typeface="Times New Roman" panose="02020603050405020304" charset="0"/>
            </a:endParaRPr>
          </a:p>
          <a:p>
            <a:pPr algn="l"/>
            <a:r>
              <a:rPr lang="vi-VN" sz="2000" dirty="0">
                <a:solidFill>
                  <a:schemeClr val="bg1"/>
                </a:solidFill>
                <a:latin typeface="Times New Roman" panose="02020603050405020304" charset="0"/>
                <a:cs typeface="Times New Roman" panose="02020603050405020304" charset="0"/>
              </a:rPr>
              <a:t>Nguyễn Duy Tân - 1951220014</a:t>
            </a:r>
            <a:endParaRPr lang="en-US" sz="2000" dirty="0">
              <a:solidFill>
                <a:schemeClr val="bg1"/>
              </a:solidFill>
              <a:latin typeface="Times New Roman" panose="02020603050405020304" charset="0"/>
              <a:cs typeface="Times New Roman" panose="02020603050405020304" charset="0"/>
            </a:endParaRPr>
          </a:p>
        </p:txBody>
      </p:sp>
      <p:pic>
        <p:nvPicPr>
          <p:cNvPr id="3" name="Picture 2">
            <a:extLst>
              <a:ext uri="{FF2B5EF4-FFF2-40B4-BE49-F238E27FC236}">
                <a16:creationId xmlns:a16="http://schemas.microsoft.com/office/drawing/2014/main" id="{AFA53E1C-B88D-E3CD-D5D2-FE1083C8F4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281" y="49696"/>
            <a:ext cx="1262681" cy="1262681"/>
          </a:xfrm>
          <a:prstGeom prst="rect">
            <a:avLst/>
          </a:prstGeom>
        </p:spPr>
      </p:pic>
      <p:sp>
        <p:nvSpPr>
          <p:cNvPr id="24" name="文本框 23">
            <a:extLst>
              <a:ext uri="{FF2B5EF4-FFF2-40B4-BE49-F238E27FC236}">
                <a16:creationId xmlns:a16="http://schemas.microsoft.com/office/drawing/2014/main" id="{0B27A2A5-2816-0A48-8662-5472981B934E}"/>
              </a:ext>
            </a:extLst>
          </p:cNvPr>
          <p:cNvSpPr txBox="1"/>
          <p:nvPr/>
        </p:nvSpPr>
        <p:spPr>
          <a:xfrm>
            <a:off x="5436789" y="3580688"/>
            <a:ext cx="5898517" cy="646331"/>
          </a:xfrm>
          <a:prstGeom prst="rect">
            <a:avLst/>
          </a:prstGeom>
          <a:noFill/>
          <a:ln w="9525">
            <a:noFill/>
          </a:ln>
        </p:spPr>
        <p:txBody>
          <a:bodyPr wrap="square" anchor="t" anchorCtr="0">
            <a:spAutoFit/>
          </a:bodyPr>
          <a:lstStyle/>
          <a:p>
            <a:pPr>
              <a:buFont typeface="Arial" panose="020B0604020202020204" pitchFamily="34" charset="0"/>
            </a:pPr>
            <a:r>
              <a:rPr lang="vi-VN" altLang="zh-CN" sz="3600" b="1" dirty="0">
                <a:solidFill>
                  <a:schemeClr val="bg1"/>
                </a:solidFill>
                <a:latin typeface="Times New Roman" panose="02020603050405020304" charset="0"/>
                <a:ea typeface="Microsoft YaHei" panose="020B0503020204020204" pitchFamily="34" charset="-122"/>
                <a:cs typeface="Times New Roman" panose="02020603050405020304" charset="0"/>
              </a:rPr>
              <a:t>Môn : Lập trình di động</a:t>
            </a:r>
            <a:endParaRPr lang="en-US" altLang="zh-CN" sz="36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ext Box 1"/>
          <p:cNvSpPr txBox="1"/>
          <p:nvPr/>
        </p:nvSpPr>
        <p:spPr>
          <a:xfrm>
            <a:off x="2250440" y="2752090"/>
            <a:ext cx="3420745" cy="953135"/>
          </a:xfrm>
          <a:prstGeom prst="rect">
            <a:avLst/>
          </a:prstGeom>
          <a:noFill/>
        </p:spPr>
        <p:txBody>
          <a:bodyPr wrap="square" rtlCol="0">
            <a:spAutoFit/>
            <a:scene3d>
              <a:camera prst="orthographicFront"/>
              <a:lightRig rig="threePt" dir="t"/>
            </a:scene3d>
          </a:bodyPr>
          <a:lstStyle/>
          <a:p>
            <a:pPr algn="l">
              <a:buFont typeface="+mj-lt"/>
            </a:pPr>
            <a:r>
              <a:rPr lang="en-US" sz="2800">
                <a:solidFill>
                  <a:schemeClr val="tx1"/>
                </a:solidFill>
                <a:effectLst/>
                <a:latin typeface="Times New Roman" panose="02020603050405020304" charset="0"/>
                <a:cs typeface="Times New Roman" panose="02020603050405020304" charset="0"/>
              </a:rPr>
              <a:t>Giao diện màn hình </a:t>
            </a:r>
          </a:p>
          <a:p>
            <a:pPr algn="l">
              <a:buFont typeface="+mj-lt"/>
            </a:pPr>
            <a:r>
              <a:rPr lang="en-US" sz="2800">
                <a:solidFill>
                  <a:schemeClr val="tx1"/>
                </a:solidFill>
                <a:effectLst/>
                <a:latin typeface="Times New Roman" panose="02020603050405020304" charset="0"/>
                <a:cs typeface="Times New Roman" panose="02020603050405020304" charset="0"/>
              </a:rPr>
              <a:t>    dịch văn bản</a:t>
            </a:r>
          </a:p>
        </p:txBody>
      </p:sp>
      <p:pic>
        <p:nvPicPr>
          <p:cNvPr id="6" name="Picture 6" descr="83138d2677c5809bd9d4"/>
          <p:cNvPicPr>
            <a:picLocks noGrp="1" noChangeAspect="1"/>
          </p:cNvPicPr>
          <p:nvPr>
            <p:ph idx="1"/>
          </p:nvPr>
        </p:nvPicPr>
        <p:blipFill>
          <a:blip r:embed="rId2"/>
          <a:stretch>
            <a:fillRect/>
          </a:stretch>
        </p:blipFill>
        <p:spPr>
          <a:xfrm>
            <a:off x="6285791" y="476687"/>
            <a:ext cx="3434080" cy="5904625"/>
          </a:xfrm>
          <a:prstGeom prst="rect">
            <a:avLst/>
          </a:prstGeom>
          <a:ln w="12700" cmpd="sng">
            <a:solidFill>
              <a:schemeClr val="tx1"/>
            </a:solidFill>
            <a:prstDash val="solid"/>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edg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edge">
                                      <p:cBhvr>
                                        <p:cTn id="12"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ext Box 1"/>
          <p:cNvSpPr txBox="1"/>
          <p:nvPr/>
        </p:nvSpPr>
        <p:spPr>
          <a:xfrm>
            <a:off x="2185035" y="5662295"/>
            <a:ext cx="7821930" cy="953135"/>
          </a:xfrm>
          <a:prstGeom prst="rect">
            <a:avLst/>
          </a:prstGeom>
          <a:noFill/>
        </p:spPr>
        <p:txBody>
          <a:bodyPr wrap="square" rtlCol="0">
            <a:spAutoFit/>
            <a:scene3d>
              <a:camera prst="orthographicFront"/>
              <a:lightRig rig="threePt" dir="t"/>
            </a:scene3d>
          </a:bodyPr>
          <a:lstStyle/>
          <a:p>
            <a:pPr algn="l">
              <a:buFont typeface="+mj-lt"/>
            </a:pPr>
            <a:r>
              <a:rPr lang="en-US" sz="2800">
                <a:solidFill>
                  <a:schemeClr val="tx1"/>
                </a:solidFill>
                <a:effectLst/>
                <a:latin typeface="Times New Roman" panose="02020603050405020304" charset="0"/>
                <a:cs typeface="Times New Roman" panose="02020603050405020304" charset="0"/>
              </a:rPr>
              <a:t>			Giao diện màn hình </a:t>
            </a:r>
          </a:p>
          <a:p>
            <a:pPr algn="l">
              <a:buFont typeface="+mj-lt"/>
            </a:pPr>
            <a:r>
              <a:rPr lang="en-US" sz="2800">
                <a:solidFill>
                  <a:schemeClr val="tx1"/>
                </a:solidFill>
                <a:effectLst/>
                <a:latin typeface="Times New Roman" panose="02020603050405020304" charset="0"/>
                <a:cs typeface="Times New Roman" panose="02020603050405020304" charset="0"/>
              </a:rPr>
              <a:t>    xem danh sách lưu ý, lịch sử, động từ bất quy tắc</a:t>
            </a:r>
          </a:p>
        </p:txBody>
      </p:sp>
      <p:pic>
        <p:nvPicPr>
          <p:cNvPr id="21" name="Picture 21" descr="Screenshot_20210718-191114_TraTuDienAnhViet"/>
          <p:cNvPicPr>
            <a:picLocks noGrp="1" noChangeAspect="1"/>
          </p:cNvPicPr>
          <p:nvPr>
            <p:ph idx="1"/>
          </p:nvPr>
        </p:nvPicPr>
        <p:blipFill>
          <a:blip r:embed="rId2"/>
          <a:stretch>
            <a:fillRect/>
          </a:stretch>
        </p:blipFill>
        <p:spPr>
          <a:xfrm>
            <a:off x="1301750" y="494030"/>
            <a:ext cx="3018155" cy="5026660"/>
          </a:xfrm>
          <a:prstGeom prst="rect">
            <a:avLst/>
          </a:prstGeom>
          <a:ln>
            <a:solidFill>
              <a:schemeClr val="tx1"/>
            </a:solidFill>
          </a:ln>
        </p:spPr>
      </p:pic>
      <p:pic>
        <p:nvPicPr>
          <p:cNvPr id="32" name="Picture 32" descr="Screenshot_20210718-190723_TraTuDienAnhViet"/>
          <p:cNvPicPr>
            <a:picLocks noChangeAspect="1"/>
          </p:cNvPicPr>
          <p:nvPr/>
        </p:nvPicPr>
        <p:blipFill>
          <a:blip r:embed="rId3"/>
          <a:stretch>
            <a:fillRect/>
          </a:stretch>
        </p:blipFill>
        <p:spPr>
          <a:xfrm>
            <a:off x="4572000" y="486727"/>
            <a:ext cx="3048000" cy="5027295"/>
          </a:xfrm>
          <a:prstGeom prst="rect">
            <a:avLst/>
          </a:prstGeom>
          <a:ln>
            <a:solidFill>
              <a:schemeClr val="tx1"/>
            </a:solidFill>
          </a:ln>
        </p:spPr>
      </p:pic>
      <p:pic>
        <p:nvPicPr>
          <p:cNvPr id="33" name="Picture 33" descr="Screenshot_20210718-190922_TraTuDienAnhViet"/>
          <p:cNvPicPr>
            <a:picLocks noChangeAspect="1"/>
          </p:cNvPicPr>
          <p:nvPr/>
        </p:nvPicPr>
        <p:blipFill>
          <a:blip r:embed="rId4"/>
          <a:stretch>
            <a:fillRect/>
          </a:stretch>
        </p:blipFill>
        <p:spPr>
          <a:xfrm>
            <a:off x="7872095" y="494030"/>
            <a:ext cx="3234055" cy="5026660"/>
          </a:xfrm>
          <a:prstGeom prst="rect">
            <a:avLst/>
          </a:prstGeom>
          <a:ln>
            <a:solidFill>
              <a:schemeClr val="tx1"/>
            </a:solid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edg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edge">
                                      <p:cBhvr>
                                        <p:cTn id="12"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ext Box 1"/>
          <p:cNvSpPr txBox="1"/>
          <p:nvPr/>
        </p:nvSpPr>
        <p:spPr>
          <a:xfrm>
            <a:off x="1358265" y="2752090"/>
            <a:ext cx="4312920" cy="953135"/>
          </a:xfrm>
          <a:prstGeom prst="rect">
            <a:avLst/>
          </a:prstGeom>
          <a:noFill/>
        </p:spPr>
        <p:txBody>
          <a:bodyPr wrap="square" rtlCol="0">
            <a:spAutoFit/>
            <a:scene3d>
              <a:camera prst="orthographicFront"/>
              <a:lightRig rig="threePt" dir="t"/>
            </a:scene3d>
          </a:bodyPr>
          <a:lstStyle/>
          <a:p>
            <a:pPr algn="l">
              <a:buFont typeface="+mj-lt"/>
            </a:pPr>
            <a:r>
              <a:rPr lang="en-US" sz="2800">
                <a:solidFill>
                  <a:schemeClr val="tx1"/>
                </a:solidFill>
                <a:effectLst/>
                <a:latin typeface="Times New Roman" panose="02020603050405020304" charset="0"/>
                <a:cs typeface="Times New Roman" panose="02020603050405020304" charset="0"/>
              </a:rPr>
              <a:t>Giao diện màn hình </a:t>
            </a:r>
          </a:p>
          <a:p>
            <a:pPr algn="l">
              <a:buFont typeface="+mj-lt"/>
            </a:pPr>
            <a:r>
              <a:rPr lang="en-US" sz="2800">
                <a:solidFill>
                  <a:schemeClr val="tx1"/>
                </a:solidFill>
                <a:effectLst/>
                <a:latin typeface="Times New Roman" panose="02020603050405020304" charset="0"/>
                <a:cs typeface="Times New Roman" panose="02020603050405020304" charset="0"/>
              </a:rPr>
              <a:t>       cài đặt</a:t>
            </a:r>
          </a:p>
        </p:txBody>
      </p:sp>
      <p:pic>
        <p:nvPicPr>
          <p:cNvPr id="4" name="Picture 5" descr="3923e5280acbfd95a4da"/>
          <p:cNvPicPr>
            <a:picLocks noGrp="1" noChangeAspect="1"/>
          </p:cNvPicPr>
          <p:nvPr>
            <p:ph idx="1"/>
          </p:nvPr>
        </p:nvPicPr>
        <p:blipFill>
          <a:blip r:embed="rId2"/>
          <a:stretch>
            <a:fillRect/>
          </a:stretch>
        </p:blipFill>
        <p:spPr>
          <a:xfrm>
            <a:off x="5958205" y="353695"/>
            <a:ext cx="3123565" cy="5750560"/>
          </a:xfrm>
          <a:prstGeom prst="rect">
            <a:avLst/>
          </a:prstGeom>
          <a:ln w="12700" cmpd="sng">
            <a:solidFill>
              <a:schemeClr val="tx1"/>
            </a:solidFill>
            <a:prstDash val="solid"/>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edg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edge">
                                      <p:cBhvr>
                                        <p:cTn id="12"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文本框 3"/>
          <p:cNvSpPr txBox="1"/>
          <p:nvPr/>
        </p:nvSpPr>
        <p:spPr>
          <a:xfrm>
            <a:off x="5151120" y="3002280"/>
            <a:ext cx="2613660" cy="521970"/>
          </a:xfrm>
          <a:prstGeom prst="rect">
            <a:avLst/>
          </a:prstGeom>
          <a:noFill/>
          <a:ln w="9525">
            <a:noFill/>
          </a:ln>
        </p:spPr>
        <p:txBody>
          <a:bodyPr wrap="square" anchor="t" anchorCtr="0">
            <a:spAutoFit/>
          </a:bodyPr>
          <a:lstStyle/>
          <a:p>
            <a:pPr>
              <a:buFont typeface="Arial" panose="020B0604020202020204" pitchFamily="34" charset="0"/>
            </a:pPr>
            <a:r>
              <a:rPr lang="en-US" altLang="zh-CN" sz="2800" b="1" dirty="0">
                <a:latin typeface="Times New Roman" panose="02020603050405020304" charset="0"/>
                <a:ea typeface="Microsoft YaHei" panose="020B0503020204020204" pitchFamily="34" charset="-122"/>
                <a:cs typeface="Times New Roman" panose="02020603050405020304" charset="0"/>
              </a:rPr>
              <a:t>Phần 5: Demo</a:t>
            </a:r>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A4244"/>
        </a:solidFill>
        <a:effectLst/>
      </p:bgPr>
    </p:bg>
    <p:spTree>
      <p:nvGrpSpPr>
        <p:cNvPr id="1" name=""/>
        <p:cNvGrpSpPr/>
        <p:nvPr/>
      </p:nvGrpSpPr>
      <p:grpSpPr>
        <a:xfrm>
          <a:off x="0" y="0"/>
          <a:ext cx="0" cy="0"/>
          <a:chOff x="0" y="0"/>
          <a:chExt cx="0" cy="0"/>
        </a:xfrm>
      </p:grpSpPr>
      <p:sp>
        <p:nvSpPr>
          <p:cNvPr id="3" name="矩形 2"/>
          <p:cNvSpPr/>
          <p:nvPr/>
        </p:nvSpPr>
        <p:spPr>
          <a:xfrm>
            <a:off x="-317" y="0"/>
            <a:ext cx="12214225" cy="4260850"/>
          </a:xfrm>
          <a:custGeom>
            <a:avLst/>
            <a:gdLst>
              <a:gd name="connsiteX0" fmla="*/ 0 w 11093570"/>
              <a:gd name="connsiteY0" fmla="*/ 0 h 1699404"/>
              <a:gd name="connsiteX1" fmla="*/ 11093570 w 11093570"/>
              <a:gd name="connsiteY1" fmla="*/ 0 h 1699404"/>
              <a:gd name="connsiteX2" fmla="*/ 11093570 w 11093570"/>
              <a:gd name="connsiteY2" fmla="*/ 1699404 h 1699404"/>
              <a:gd name="connsiteX3" fmla="*/ 0 w 11093570"/>
              <a:gd name="connsiteY3" fmla="*/ 1699404 h 1699404"/>
              <a:gd name="connsiteX4" fmla="*/ 0 w 11093570"/>
              <a:gd name="connsiteY4" fmla="*/ 0 h 1699404"/>
              <a:gd name="connsiteX0-1" fmla="*/ 0 w 12215004"/>
              <a:gd name="connsiteY0-2" fmla="*/ 0 h 1699404"/>
              <a:gd name="connsiteX1-3" fmla="*/ 12215004 w 12215004"/>
              <a:gd name="connsiteY1-4" fmla="*/ 0 h 1699404"/>
              <a:gd name="connsiteX2-5" fmla="*/ 11093570 w 12215004"/>
              <a:gd name="connsiteY2-6" fmla="*/ 1699404 h 1699404"/>
              <a:gd name="connsiteX3-7" fmla="*/ 0 w 12215004"/>
              <a:gd name="connsiteY3-8" fmla="*/ 1699404 h 1699404"/>
              <a:gd name="connsiteX4-9" fmla="*/ 0 w 12215004"/>
              <a:gd name="connsiteY4-10" fmla="*/ 0 h 1699404"/>
              <a:gd name="connsiteX0-11" fmla="*/ 0 w 12215004"/>
              <a:gd name="connsiteY0-12" fmla="*/ 0 h 3321170"/>
              <a:gd name="connsiteX1-13" fmla="*/ 12215004 w 12215004"/>
              <a:gd name="connsiteY1-14" fmla="*/ 0 h 3321170"/>
              <a:gd name="connsiteX2-15" fmla="*/ 12189124 w 12215004"/>
              <a:gd name="connsiteY2-16" fmla="*/ 3321170 h 3321170"/>
              <a:gd name="connsiteX3-17" fmla="*/ 0 w 12215004"/>
              <a:gd name="connsiteY3-18" fmla="*/ 1699404 h 3321170"/>
              <a:gd name="connsiteX4-19" fmla="*/ 0 w 12215004"/>
              <a:gd name="connsiteY4-20" fmla="*/ 0 h 3321170"/>
              <a:gd name="connsiteX0-21" fmla="*/ 0 w 12215004"/>
              <a:gd name="connsiteY0-22" fmla="*/ 0 h 3321170"/>
              <a:gd name="connsiteX1-23" fmla="*/ 12215004 w 12215004"/>
              <a:gd name="connsiteY1-24" fmla="*/ 0 h 3321170"/>
              <a:gd name="connsiteX2-25" fmla="*/ 12189124 w 12215004"/>
              <a:gd name="connsiteY2-26" fmla="*/ 3321170 h 3321170"/>
              <a:gd name="connsiteX3-27" fmla="*/ 8626 w 12215004"/>
              <a:gd name="connsiteY3-28" fmla="*/ 500332 h 3321170"/>
              <a:gd name="connsiteX4-29" fmla="*/ 0 w 12215004"/>
              <a:gd name="connsiteY4-30" fmla="*/ 0 h 3321170"/>
              <a:gd name="connsiteX0-31" fmla="*/ 0 w 12215004"/>
              <a:gd name="connsiteY0-32" fmla="*/ 0 h 4285164"/>
              <a:gd name="connsiteX1-33" fmla="*/ 12215004 w 12215004"/>
              <a:gd name="connsiteY1-34" fmla="*/ 0 h 4285164"/>
              <a:gd name="connsiteX2-35" fmla="*/ 12189124 w 12215004"/>
              <a:gd name="connsiteY2-36" fmla="*/ 3321170 h 4285164"/>
              <a:gd name="connsiteX3-37" fmla="*/ 8626 w 12215004"/>
              <a:gd name="connsiteY3-38" fmla="*/ 500332 h 4285164"/>
              <a:gd name="connsiteX4-39" fmla="*/ 0 w 12215004"/>
              <a:gd name="connsiteY4-40" fmla="*/ 0 h 4285164"/>
              <a:gd name="connsiteX0-41" fmla="*/ 0 w 12215004"/>
              <a:gd name="connsiteY0-42" fmla="*/ 0 h 4163183"/>
              <a:gd name="connsiteX1-43" fmla="*/ 12215004 w 12215004"/>
              <a:gd name="connsiteY1-44" fmla="*/ 0 h 4163183"/>
              <a:gd name="connsiteX2-45" fmla="*/ 12189124 w 12215004"/>
              <a:gd name="connsiteY2-46" fmla="*/ 3321170 h 4163183"/>
              <a:gd name="connsiteX3-47" fmla="*/ 8626 w 12215004"/>
              <a:gd name="connsiteY3-48" fmla="*/ 500332 h 4163183"/>
              <a:gd name="connsiteX4-49" fmla="*/ 0 w 12215004"/>
              <a:gd name="connsiteY4-50" fmla="*/ 0 h 4163183"/>
              <a:gd name="connsiteX0-51" fmla="*/ 0 w 12215004"/>
              <a:gd name="connsiteY0-52" fmla="*/ 0 h 4260151"/>
              <a:gd name="connsiteX1-53" fmla="*/ 12215004 w 12215004"/>
              <a:gd name="connsiteY1-54" fmla="*/ 0 h 4260151"/>
              <a:gd name="connsiteX2-55" fmla="*/ 12189124 w 12215004"/>
              <a:gd name="connsiteY2-56" fmla="*/ 3321170 h 4260151"/>
              <a:gd name="connsiteX3-57" fmla="*/ 8626 w 12215004"/>
              <a:gd name="connsiteY3-58" fmla="*/ 500332 h 4260151"/>
              <a:gd name="connsiteX4-59" fmla="*/ 0 w 12215004"/>
              <a:gd name="connsiteY4-60" fmla="*/ 0 h 426015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5004" h="4260151">
                <a:moveTo>
                  <a:pt x="0" y="0"/>
                </a:moveTo>
                <a:lnTo>
                  <a:pt x="12215004" y="0"/>
                </a:lnTo>
                <a:lnTo>
                  <a:pt x="12189124" y="3321170"/>
                </a:lnTo>
                <a:cubicBezTo>
                  <a:pt x="6274279" y="6573329"/>
                  <a:pt x="4940060" y="319177"/>
                  <a:pt x="8626" y="500332"/>
                </a:cubicBezTo>
                <a:lnTo>
                  <a:pt x="0" y="0"/>
                </a:lnTo>
                <a:close/>
              </a:path>
            </a:pathLst>
          </a:custGeom>
          <a:solidFill>
            <a:srgbClr val="4AAD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 name="等腰三角形 3"/>
          <p:cNvSpPr/>
          <p:nvPr/>
        </p:nvSpPr>
        <p:spPr>
          <a:xfrm>
            <a:off x="95250" y="3622675"/>
            <a:ext cx="12103100" cy="3243263"/>
          </a:xfrm>
          <a:custGeom>
            <a:avLst/>
            <a:gdLst>
              <a:gd name="connsiteX0" fmla="*/ 0 w 3735238"/>
              <a:gd name="connsiteY0" fmla="*/ 1354347 h 1354347"/>
              <a:gd name="connsiteX1" fmla="*/ 1867619 w 3735238"/>
              <a:gd name="connsiteY1" fmla="*/ 0 h 1354347"/>
              <a:gd name="connsiteX2" fmla="*/ 3735238 w 3735238"/>
              <a:gd name="connsiteY2" fmla="*/ 1354347 h 1354347"/>
              <a:gd name="connsiteX3" fmla="*/ 0 w 3735238"/>
              <a:gd name="connsiteY3" fmla="*/ 1354347 h 1354347"/>
              <a:gd name="connsiteX0-1" fmla="*/ 0 w 8824823"/>
              <a:gd name="connsiteY0-2" fmla="*/ 1354347 h 1561381"/>
              <a:gd name="connsiteX1-3" fmla="*/ 1867619 w 8824823"/>
              <a:gd name="connsiteY1-4" fmla="*/ 0 h 1561381"/>
              <a:gd name="connsiteX2-5" fmla="*/ 8824823 w 8824823"/>
              <a:gd name="connsiteY2-6" fmla="*/ 1561381 h 1561381"/>
              <a:gd name="connsiteX3-7" fmla="*/ 0 w 8824823"/>
              <a:gd name="connsiteY3-8" fmla="*/ 1354347 h 1561381"/>
              <a:gd name="connsiteX0-9" fmla="*/ 0 w 9294963"/>
              <a:gd name="connsiteY0-10" fmla="*/ 2441275 h 2648309"/>
              <a:gd name="connsiteX1-11" fmla="*/ 9294963 w 9294963"/>
              <a:gd name="connsiteY1-12" fmla="*/ 0 h 2648309"/>
              <a:gd name="connsiteX2-13" fmla="*/ 8824823 w 9294963"/>
              <a:gd name="connsiteY2-14" fmla="*/ 2648309 h 2648309"/>
              <a:gd name="connsiteX3-15" fmla="*/ 0 w 9294963"/>
              <a:gd name="connsiteY3-16" fmla="*/ 2441275 h 2648309"/>
              <a:gd name="connsiteX0-17" fmla="*/ 0 w 8824823"/>
              <a:gd name="connsiteY0-18" fmla="*/ 3036498 h 3243532"/>
              <a:gd name="connsiteX1-19" fmla="*/ 8811884 w 8824823"/>
              <a:gd name="connsiteY1-20" fmla="*/ 0 h 3243532"/>
              <a:gd name="connsiteX2-21" fmla="*/ 8824823 w 8824823"/>
              <a:gd name="connsiteY2-22" fmla="*/ 3243532 h 3243532"/>
              <a:gd name="connsiteX3-23" fmla="*/ 0 w 8824823"/>
              <a:gd name="connsiteY3-24" fmla="*/ 3036498 h 3243532"/>
              <a:gd name="connsiteX0-25" fmla="*/ 0 w 12102860"/>
              <a:gd name="connsiteY0-26" fmla="*/ 3243532 h 3243532"/>
              <a:gd name="connsiteX1-27" fmla="*/ 12089921 w 12102860"/>
              <a:gd name="connsiteY1-28" fmla="*/ 0 h 3243532"/>
              <a:gd name="connsiteX2-29" fmla="*/ 12102860 w 12102860"/>
              <a:gd name="connsiteY2-30" fmla="*/ 3243532 h 3243532"/>
              <a:gd name="connsiteX3-31" fmla="*/ 0 w 12102860"/>
              <a:gd name="connsiteY3-32" fmla="*/ 3243532 h 3243532"/>
              <a:gd name="connsiteX0-33" fmla="*/ 0 w 12102860"/>
              <a:gd name="connsiteY0-34" fmla="*/ 3243532 h 3243532"/>
              <a:gd name="connsiteX1-35" fmla="*/ 12089921 w 12102860"/>
              <a:gd name="connsiteY1-36" fmla="*/ 0 h 3243532"/>
              <a:gd name="connsiteX2-37" fmla="*/ 12102860 w 12102860"/>
              <a:gd name="connsiteY2-38" fmla="*/ 3243532 h 3243532"/>
              <a:gd name="connsiteX3-39" fmla="*/ 0 w 12102860"/>
              <a:gd name="connsiteY3-40" fmla="*/ 3243532 h 3243532"/>
              <a:gd name="connsiteX0-41" fmla="*/ 0 w 12102860"/>
              <a:gd name="connsiteY0-42" fmla="*/ 3243532 h 3243532"/>
              <a:gd name="connsiteX1-43" fmla="*/ 12089921 w 12102860"/>
              <a:gd name="connsiteY1-44" fmla="*/ 0 h 3243532"/>
              <a:gd name="connsiteX2-45" fmla="*/ 12102860 w 12102860"/>
              <a:gd name="connsiteY2-46" fmla="*/ 3243532 h 3243532"/>
              <a:gd name="connsiteX3-47" fmla="*/ 0 w 12102860"/>
              <a:gd name="connsiteY3-48" fmla="*/ 3243532 h 3243532"/>
              <a:gd name="connsiteX0-49" fmla="*/ 0 w 12102860"/>
              <a:gd name="connsiteY0-50" fmla="*/ 3243532 h 3243532"/>
              <a:gd name="connsiteX1-51" fmla="*/ 12089921 w 12102860"/>
              <a:gd name="connsiteY1-52" fmla="*/ 0 h 3243532"/>
              <a:gd name="connsiteX2-53" fmla="*/ 12102860 w 12102860"/>
              <a:gd name="connsiteY2-54" fmla="*/ 3243532 h 3243532"/>
              <a:gd name="connsiteX3-55" fmla="*/ 0 w 12102860"/>
              <a:gd name="connsiteY3-56" fmla="*/ 3243532 h 3243532"/>
              <a:gd name="connsiteX0-57" fmla="*/ 0 w 12102860"/>
              <a:gd name="connsiteY0-58" fmla="*/ 3243532 h 3243532"/>
              <a:gd name="connsiteX1-59" fmla="*/ 12089921 w 12102860"/>
              <a:gd name="connsiteY1-60" fmla="*/ 0 h 3243532"/>
              <a:gd name="connsiteX2-61" fmla="*/ 12102860 w 12102860"/>
              <a:gd name="connsiteY2-62" fmla="*/ 3243532 h 3243532"/>
              <a:gd name="connsiteX3-63" fmla="*/ 0 w 12102860"/>
              <a:gd name="connsiteY3-64" fmla="*/ 3243532 h 3243532"/>
            </a:gdLst>
            <a:ahLst/>
            <a:cxnLst>
              <a:cxn ang="0">
                <a:pos x="connsiteX0-1" y="connsiteY0-2"/>
              </a:cxn>
              <a:cxn ang="0">
                <a:pos x="connsiteX1-3" y="connsiteY1-4"/>
              </a:cxn>
              <a:cxn ang="0">
                <a:pos x="connsiteX2-5" y="connsiteY2-6"/>
              </a:cxn>
              <a:cxn ang="0">
                <a:pos x="connsiteX3-7" y="connsiteY3-8"/>
              </a:cxn>
            </a:cxnLst>
            <a:rect l="l" t="t" r="r" b="b"/>
            <a:pathLst>
              <a:path w="12102860" h="3243532">
                <a:moveTo>
                  <a:pt x="0" y="3243532"/>
                </a:moveTo>
                <a:cubicBezTo>
                  <a:pt x="4202501" y="-831011"/>
                  <a:pt x="7818407" y="2340634"/>
                  <a:pt x="12089921" y="0"/>
                </a:cubicBezTo>
                <a:lnTo>
                  <a:pt x="12102860" y="3243532"/>
                </a:lnTo>
                <a:lnTo>
                  <a:pt x="0" y="3243532"/>
                </a:lnTo>
                <a:close/>
              </a:path>
            </a:pathLst>
          </a:cu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0726" name="矩形 13"/>
          <p:cNvSpPr/>
          <p:nvPr/>
        </p:nvSpPr>
        <p:spPr>
          <a:xfrm>
            <a:off x="2081530" y="1581150"/>
            <a:ext cx="8515985" cy="2002023"/>
          </a:xfrm>
          <a:prstGeom prst="rect">
            <a:avLst/>
          </a:prstGeom>
          <a:noFill/>
          <a:ln w="9525">
            <a:noFill/>
          </a:ln>
        </p:spPr>
        <p:txBody>
          <a:bodyPr wrap="square" anchor="t" anchorCtr="0">
            <a:spAutoFit/>
          </a:bodyPr>
          <a:lstStyle/>
          <a:p>
            <a:pPr algn="ctr">
              <a:lnSpc>
                <a:spcPct val="150000"/>
              </a:lnSpc>
              <a:buFont typeface="Arial" panose="020B0604020202020204" pitchFamily="34" charset="0"/>
            </a:pPr>
            <a:r>
              <a:rPr lang="en-US" altLang="zh-CN" sz="4400" b="1" dirty="0">
                <a:solidFill>
                  <a:srgbClr val="FFFFFF"/>
                </a:solidFill>
                <a:effectLst>
                  <a:outerShdw blurRad="38100" dist="38100" dir="2700000" algn="tl">
                    <a:srgbClr val="000000">
                      <a:alpha val="43137"/>
                    </a:srgbClr>
                  </a:outerShdw>
                </a:effectLst>
                <a:latin typeface="Times New Roman" panose="02020603050405020304" charset="0"/>
                <a:ea typeface="Microsoft YaHei" panose="020B0503020204020204" pitchFamily="34" charset="-122"/>
                <a:cs typeface="Times New Roman" panose="02020603050405020304" charset="0"/>
              </a:rPr>
              <a:t>Cám </a:t>
            </a:r>
            <a:r>
              <a:rPr lang="en-US" altLang="zh-CN" sz="4400" b="1" dirty="0" err="1">
                <a:solidFill>
                  <a:srgbClr val="FFFFFF"/>
                </a:solidFill>
                <a:effectLst>
                  <a:outerShdw blurRad="38100" dist="38100" dir="2700000" algn="tl">
                    <a:srgbClr val="000000">
                      <a:alpha val="43137"/>
                    </a:srgbClr>
                  </a:outerShdw>
                </a:effectLst>
                <a:latin typeface="Times New Roman" panose="02020603050405020304" charset="0"/>
                <a:ea typeface="Microsoft YaHei" panose="020B0503020204020204" pitchFamily="34" charset="-122"/>
                <a:cs typeface="Times New Roman" panose="02020603050405020304" charset="0"/>
              </a:rPr>
              <a:t>ơn</a:t>
            </a:r>
            <a:r>
              <a:rPr lang="en-US" altLang="zh-CN" sz="4400" b="1" dirty="0">
                <a:solidFill>
                  <a:srgbClr val="FFFFFF"/>
                </a:solidFill>
                <a:effectLst>
                  <a:outerShdw blurRad="38100" dist="38100" dir="2700000" algn="tl">
                    <a:srgbClr val="000000">
                      <a:alpha val="43137"/>
                    </a:srgbClr>
                  </a:outerShdw>
                </a:effectLst>
                <a:latin typeface="Times New Roman" panose="02020603050405020304" charset="0"/>
                <a:ea typeface="Microsoft YaHei" panose="020B0503020204020204" pitchFamily="34" charset="-122"/>
                <a:cs typeface="Times New Roman" panose="02020603050405020304" charset="0"/>
              </a:rPr>
              <a:t> </a:t>
            </a:r>
            <a:r>
              <a:rPr lang="en-US" altLang="zh-CN" sz="4400" b="1" dirty="0" err="1">
                <a:solidFill>
                  <a:srgbClr val="FFFFFF"/>
                </a:solidFill>
                <a:effectLst>
                  <a:outerShdw blurRad="38100" dist="38100" dir="2700000" algn="tl">
                    <a:srgbClr val="000000">
                      <a:alpha val="43137"/>
                    </a:srgbClr>
                  </a:outerShdw>
                </a:effectLst>
                <a:latin typeface="Times New Roman" panose="02020603050405020304" charset="0"/>
                <a:ea typeface="Microsoft YaHei" panose="020B0503020204020204" pitchFamily="34" charset="-122"/>
                <a:cs typeface="Times New Roman" panose="02020603050405020304" charset="0"/>
              </a:rPr>
              <a:t>thầy</a:t>
            </a:r>
            <a:r>
              <a:rPr lang="en-US" altLang="zh-CN" sz="4400" b="1" dirty="0">
                <a:solidFill>
                  <a:srgbClr val="FFFFFF"/>
                </a:solidFill>
                <a:effectLst>
                  <a:outerShdw blurRad="38100" dist="38100" dir="2700000" algn="tl">
                    <a:srgbClr val="000000">
                      <a:alpha val="43137"/>
                    </a:srgbClr>
                  </a:outerShdw>
                </a:effectLst>
                <a:latin typeface="Times New Roman" panose="02020603050405020304" charset="0"/>
                <a:ea typeface="Microsoft YaHei" panose="020B0503020204020204" pitchFamily="34" charset="-122"/>
                <a:cs typeface="Times New Roman" panose="02020603050405020304" charset="0"/>
              </a:rPr>
              <a:t> và các bạn </a:t>
            </a:r>
          </a:p>
          <a:p>
            <a:pPr algn="ctr">
              <a:lnSpc>
                <a:spcPct val="150000"/>
              </a:lnSpc>
              <a:buFont typeface="Arial" panose="020B0604020202020204" pitchFamily="34" charset="0"/>
            </a:pPr>
            <a:r>
              <a:rPr lang="en-US" altLang="zh-CN" sz="4400" b="1" dirty="0">
                <a:solidFill>
                  <a:srgbClr val="FFFFFF"/>
                </a:solidFill>
                <a:effectLst>
                  <a:outerShdw blurRad="38100" dist="38100" dir="2700000" algn="tl">
                    <a:srgbClr val="000000">
                      <a:alpha val="43137"/>
                    </a:srgbClr>
                  </a:outerShdw>
                </a:effectLst>
                <a:latin typeface="Times New Roman" panose="02020603050405020304" charset="0"/>
                <a:ea typeface="Microsoft YaHei" panose="020B0503020204020204" pitchFamily="34" charset="-122"/>
                <a:cs typeface="Times New Roman" panose="02020603050405020304" charset="0"/>
              </a:rPr>
              <a:t>đã lắng nghe</a:t>
            </a:r>
          </a:p>
        </p:txBody>
      </p:sp>
      <p:pic>
        <p:nvPicPr>
          <p:cNvPr id="30733" name="图片 1"/>
          <p:cNvPicPr>
            <a:picLocks noChangeAspect="1"/>
          </p:cNvPicPr>
          <p:nvPr/>
        </p:nvPicPr>
        <p:blipFill>
          <a:blip r:embed="rId3"/>
          <a:stretch>
            <a:fillRect/>
          </a:stretch>
        </p:blipFill>
        <p:spPr>
          <a:xfrm>
            <a:off x="4768850" y="3435033"/>
            <a:ext cx="7434263" cy="3617912"/>
          </a:xfrm>
          <a:prstGeom prst="rect">
            <a:avLst/>
          </a:prstGeom>
          <a:noFill/>
          <a:ln w="9525">
            <a:noFill/>
          </a:ln>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22" name="文本框 3"/>
          <p:cNvSpPr txBox="1"/>
          <p:nvPr/>
        </p:nvSpPr>
        <p:spPr>
          <a:xfrm>
            <a:off x="1234440" y="607060"/>
            <a:ext cx="340423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latin typeface="Times New Roman" panose="02020603050405020304" charset="0"/>
                <a:ea typeface="Microsoft YaHei" panose="020B0503020204020204" pitchFamily="34" charset="-122"/>
                <a:cs typeface="Times New Roman" panose="02020603050405020304" charset="0"/>
              </a:rPr>
              <a:t>Giới thiệu đề tài</a:t>
            </a:r>
          </a:p>
        </p:txBody>
      </p:sp>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任意多边形 5"/>
          <p:cNvSpPr/>
          <p:nvPr/>
        </p:nvSpPr>
        <p:spPr>
          <a:xfrm rot="10800000">
            <a:off x="4238625" y="0"/>
            <a:ext cx="7953375" cy="6850063"/>
          </a:xfrm>
          <a:custGeom>
            <a:avLst/>
            <a:gdLst>
              <a:gd name="connsiteX0" fmla="*/ 7953828 w 7953828"/>
              <a:gd name="connsiteY0" fmla="*/ 6858002 h 6858002"/>
              <a:gd name="connsiteX1" fmla="*/ 0 w 7953828"/>
              <a:gd name="connsiteY1" fmla="*/ 6858002 h 6858002"/>
              <a:gd name="connsiteX2" fmla="*/ 0 w 7953828"/>
              <a:gd name="connsiteY2" fmla="*/ 0 h 6858002"/>
              <a:gd name="connsiteX3" fmla="*/ 1095826 w 7953828"/>
              <a:gd name="connsiteY3" fmla="*/ 0 h 6858002"/>
            </a:gdLst>
            <a:ahLst/>
            <a:cxnLst>
              <a:cxn ang="0">
                <a:pos x="connsiteX0" y="connsiteY0"/>
              </a:cxn>
              <a:cxn ang="0">
                <a:pos x="connsiteX1" y="connsiteY1"/>
              </a:cxn>
              <a:cxn ang="0">
                <a:pos x="connsiteX2" y="connsiteY2"/>
              </a:cxn>
              <a:cxn ang="0">
                <a:pos x="connsiteX3" y="connsiteY3"/>
              </a:cxn>
            </a:cxnLst>
            <a:rect l="l" t="t" r="r" b="b"/>
            <a:pathLst>
              <a:path w="7953828" h="6858002">
                <a:moveTo>
                  <a:pt x="7953828" y="6858002"/>
                </a:moveTo>
                <a:lnTo>
                  <a:pt x="0" y="6858002"/>
                </a:lnTo>
                <a:lnTo>
                  <a:pt x="0" y="0"/>
                </a:lnTo>
                <a:lnTo>
                  <a:pt x="1095826" y="0"/>
                </a:lnTo>
                <a:close/>
              </a:path>
            </a:pathLst>
          </a:custGeom>
          <a:solidFill>
            <a:srgbClr val="0094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直角三角形 6"/>
          <p:cNvSpPr/>
          <p:nvPr/>
        </p:nvSpPr>
        <p:spPr>
          <a:xfrm rot="10800000">
            <a:off x="9767888" y="0"/>
            <a:ext cx="2424113" cy="2424113"/>
          </a:xfrm>
          <a:prstGeom prst="rtTriangle">
            <a:avLst/>
          </a:prstGeom>
          <a:solidFill>
            <a:srgbClr val="00D2E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直角三角形 7"/>
          <p:cNvSpPr/>
          <p:nvPr/>
        </p:nvSpPr>
        <p:spPr>
          <a:xfrm rot="18900000">
            <a:off x="4541838" y="-735012"/>
            <a:ext cx="1473200" cy="1473200"/>
          </a:xfrm>
          <a:prstGeom prst="rtTriangle">
            <a:avLst/>
          </a:prstGeom>
          <a:solidFill>
            <a:srgbClr val="0066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sym typeface="+mn-ea"/>
              </a:rPr>
              <a:t>               </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10" name="任意多边形 9"/>
          <p:cNvSpPr/>
          <p:nvPr/>
        </p:nvSpPr>
        <p:spPr>
          <a:xfrm rot="16200000">
            <a:off x="10207625" y="4887913"/>
            <a:ext cx="2292350" cy="1676400"/>
          </a:xfrm>
          <a:custGeom>
            <a:avLst/>
            <a:gdLst>
              <a:gd name="connsiteX0" fmla="*/ 2293255 w 2293255"/>
              <a:gd name="connsiteY0" fmla="*/ 1676068 h 1676068"/>
              <a:gd name="connsiteX1" fmla="*/ 0 w 2293255"/>
              <a:gd name="connsiteY1" fmla="*/ 1676068 h 1676068"/>
              <a:gd name="connsiteX2" fmla="*/ 0 w 2293255"/>
              <a:gd name="connsiteY2" fmla="*/ 624056 h 1676068"/>
              <a:gd name="connsiteX3" fmla="*/ 617187 w 2293255"/>
              <a:gd name="connsiteY3" fmla="*/ 0 h 1676068"/>
            </a:gdLst>
            <a:ahLst/>
            <a:cxnLst>
              <a:cxn ang="0">
                <a:pos x="connsiteX0" y="connsiteY0"/>
              </a:cxn>
              <a:cxn ang="0">
                <a:pos x="connsiteX1" y="connsiteY1"/>
              </a:cxn>
              <a:cxn ang="0">
                <a:pos x="connsiteX2" y="connsiteY2"/>
              </a:cxn>
              <a:cxn ang="0">
                <a:pos x="connsiteX3" y="connsiteY3"/>
              </a:cxn>
            </a:cxnLst>
            <a:rect l="l" t="t" r="r" b="b"/>
            <a:pathLst>
              <a:path w="2293255" h="1676068">
                <a:moveTo>
                  <a:pt x="2293255" y="1676068"/>
                </a:moveTo>
                <a:lnTo>
                  <a:pt x="0" y="1676068"/>
                </a:lnTo>
                <a:lnTo>
                  <a:pt x="0" y="624056"/>
                </a:lnTo>
                <a:lnTo>
                  <a:pt x="617187" y="0"/>
                </a:lnTo>
                <a:close/>
              </a:path>
            </a:pathLst>
          </a:custGeom>
          <a:solidFill>
            <a:srgbClr val="0066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5128" name="组合 11"/>
          <p:cNvGrpSpPr/>
          <p:nvPr/>
        </p:nvGrpSpPr>
        <p:grpSpPr>
          <a:xfrm>
            <a:off x="4577715" y="396875"/>
            <a:ext cx="792163" cy="793750"/>
            <a:chOff x="5526913" y="1288742"/>
            <a:chExt cx="793377" cy="793377"/>
          </a:xfrm>
        </p:grpSpPr>
        <p:sp>
          <p:nvSpPr>
            <p:cNvPr id="3" name="椭圆 2"/>
            <p:cNvSpPr/>
            <p:nvPr/>
          </p:nvSpPr>
          <p:spPr>
            <a:xfrm>
              <a:off x="5526913" y="1288742"/>
              <a:ext cx="793377" cy="793377"/>
            </a:xfrm>
            <a:prstGeom prst="ellips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30" name="文本框 10"/>
            <p:cNvSpPr txBox="1"/>
            <p:nvPr/>
          </p:nvSpPr>
          <p:spPr>
            <a:xfrm>
              <a:off x="5701558" y="1394899"/>
              <a:ext cx="430302" cy="646331"/>
            </a:xfrm>
            <a:prstGeom prst="rect">
              <a:avLst/>
            </a:prstGeom>
            <a:noFill/>
            <a:ln w="9525">
              <a:noFill/>
            </a:ln>
          </p:spPr>
          <p:txBody>
            <a:bodyPr anchor="t" anchorCtr="0">
              <a:spAutoFit/>
            </a:bodyPr>
            <a:lstStyle/>
            <a:p>
              <a:pPr>
                <a:buFont typeface="Arial" panose="020B0604020202020204" pitchFamily="34" charset="0"/>
              </a:pPr>
              <a:r>
                <a:rPr lang="en-US" altLang="zh-CN" sz="3600" b="1" dirty="0">
                  <a:latin typeface="Microsoft YaHei" panose="020B0503020204020204" pitchFamily="34" charset="-122"/>
                  <a:ea typeface="Microsoft YaHei" panose="020B0503020204020204" pitchFamily="34" charset="-122"/>
                </a:rPr>
                <a:t>1</a:t>
              </a:r>
              <a:endParaRPr lang="zh-CN" altLang="en-US" sz="3600" b="1" dirty="0">
                <a:latin typeface="Microsoft YaHei" panose="020B0503020204020204" pitchFamily="34" charset="-122"/>
                <a:ea typeface="Microsoft YaHei" panose="020B0503020204020204" pitchFamily="34" charset="-122"/>
              </a:endParaRPr>
            </a:p>
          </p:txBody>
        </p:sp>
      </p:grpSp>
      <p:grpSp>
        <p:nvGrpSpPr>
          <p:cNvPr id="5131" name="组合 12"/>
          <p:cNvGrpSpPr/>
          <p:nvPr/>
        </p:nvGrpSpPr>
        <p:grpSpPr>
          <a:xfrm>
            <a:off x="5790883" y="1519238"/>
            <a:ext cx="792162" cy="792162"/>
            <a:chOff x="5526913" y="1288742"/>
            <a:chExt cx="793377" cy="793377"/>
          </a:xfrm>
        </p:grpSpPr>
        <p:sp>
          <p:nvSpPr>
            <p:cNvPr id="14" name="椭圆 13"/>
            <p:cNvSpPr/>
            <p:nvPr/>
          </p:nvSpPr>
          <p:spPr>
            <a:xfrm>
              <a:off x="5526913" y="1288742"/>
              <a:ext cx="793377" cy="793377"/>
            </a:xfrm>
            <a:prstGeom prst="ellips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33" name="文本框 14"/>
            <p:cNvSpPr txBox="1"/>
            <p:nvPr/>
          </p:nvSpPr>
          <p:spPr>
            <a:xfrm>
              <a:off x="5701558" y="1381452"/>
              <a:ext cx="430302" cy="646331"/>
            </a:xfrm>
            <a:prstGeom prst="rect">
              <a:avLst/>
            </a:prstGeom>
            <a:noFill/>
            <a:ln w="9525">
              <a:noFill/>
            </a:ln>
          </p:spPr>
          <p:txBody>
            <a:bodyPr anchor="t" anchorCtr="0">
              <a:spAutoFit/>
            </a:bodyPr>
            <a:lstStyle/>
            <a:p>
              <a:pPr>
                <a:buFont typeface="Arial" panose="020B0604020202020204" pitchFamily="34" charset="0"/>
              </a:pPr>
              <a:r>
                <a:rPr lang="en-US" altLang="zh-CN" sz="3600" b="1" dirty="0">
                  <a:latin typeface="Microsoft YaHei" panose="020B0503020204020204" pitchFamily="34" charset="-122"/>
                  <a:ea typeface="Microsoft YaHei" panose="020B0503020204020204" pitchFamily="34" charset="-122"/>
                </a:rPr>
                <a:t>2</a:t>
              </a:r>
              <a:endParaRPr lang="zh-CN" altLang="en-US" sz="3600" b="1" dirty="0">
                <a:latin typeface="Microsoft YaHei" panose="020B0503020204020204" pitchFamily="34" charset="-122"/>
                <a:ea typeface="Microsoft YaHei" panose="020B0503020204020204" pitchFamily="34" charset="-122"/>
              </a:endParaRPr>
            </a:p>
          </p:txBody>
        </p:sp>
      </p:grpSp>
      <p:grpSp>
        <p:nvGrpSpPr>
          <p:cNvPr id="5134" name="组合 15"/>
          <p:cNvGrpSpPr/>
          <p:nvPr/>
        </p:nvGrpSpPr>
        <p:grpSpPr>
          <a:xfrm>
            <a:off x="7101840" y="2740025"/>
            <a:ext cx="792163" cy="792163"/>
            <a:chOff x="5526913" y="1288742"/>
            <a:chExt cx="793377" cy="793377"/>
          </a:xfrm>
        </p:grpSpPr>
        <p:sp>
          <p:nvSpPr>
            <p:cNvPr id="17" name="椭圆 16"/>
            <p:cNvSpPr/>
            <p:nvPr/>
          </p:nvSpPr>
          <p:spPr>
            <a:xfrm>
              <a:off x="5526913" y="1288742"/>
              <a:ext cx="793377" cy="793377"/>
            </a:xfrm>
            <a:prstGeom prst="ellips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36" name="文本框 17"/>
            <p:cNvSpPr txBox="1"/>
            <p:nvPr/>
          </p:nvSpPr>
          <p:spPr>
            <a:xfrm>
              <a:off x="5701558" y="1381452"/>
              <a:ext cx="430302" cy="646331"/>
            </a:xfrm>
            <a:prstGeom prst="rect">
              <a:avLst/>
            </a:prstGeom>
            <a:noFill/>
            <a:ln w="9525">
              <a:noFill/>
            </a:ln>
          </p:spPr>
          <p:txBody>
            <a:bodyPr anchor="t" anchorCtr="0">
              <a:spAutoFit/>
            </a:bodyPr>
            <a:lstStyle/>
            <a:p>
              <a:pPr>
                <a:buFont typeface="Arial" panose="020B0604020202020204" pitchFamily="34" charset="0"/>
              </a:pPr>
              <a:r>
                <a:rPr lang="en-US" altLang="zh-CN" sz="3600" b="1" dirty="0">
                  <a:latin typeface="Microsoft YaHei" panose="020B0503020204020204" pitchFamily="34" charset="-122"/>
                  <a:ea typeface="Microsoft YaHei" panose="020B0503020204020204" pitchFamily="34" charset="-122"/>
                </a:rPr>
                <a:t>3</a:t>
              </a:r>
              <a:endParaRPr lang="zh-CN" altLang="en-US" sz="3600" b="1" dirty="0">
                <a:latin typeface="Microsoft YaHei" panose="020B0503020204020204" pitchFamily="34" charset="-122"/>
                <a:ea typeface="Microsoft YaHei" panose="020B0503020204020204" pitchFamily="34" charset="-122"/>
              </a:endParaRPr>
            </a:p>
          </p:txBody>
        </p:sp>
      </p:grpSp>
      <p:grpSp>
        <p:nvGrpSpPr>
          <p:cNvPr id="5137" name="组合 18"/>
          <p:cNvGrpSpPr/>
          <p:nvPr/>
        </p:nvGrpSpPr>
        <p:grpSpPr>
          <a:xfrm>
            <a:off x="8270558" y="4097973"/>
            <a:ext cx="793750" cy="792162"/>
            <a:chOff x="5526913" y="1288742"/>
            <a:chExt cx="793377" cy="793377"/>
          </a:xfrm>
        </p:grpSpPr>
        <p:sp>
          <p:nvSpPr>
            <p:cNvPr id="20" name="椭圆 19"/>
            <p:cNvSpPr/>
            <p:nvPr/>
          </p:nvSpPr>
          <p:spPr>
            <a:xfrm>
              <a:off x="5526913" y="1288742"/>
              <a:ext cx="793377" cy="793377"/>
            </a:xfrm>
            <a:prstGeom prst="ellips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39" name="文本框 20"/>
            <p:cNvSpPr txBox="1"/>
            <p:nvPr/>
          </p:nvSpPr>
          <p:spPr>
            <a:xfrm>
              <a:off x="5701558" y="1381452"/>
              <a:ext cx="430302" cy="646331"/>
            </a:xfrm>
            <a:prstGeom prst="rect">
              <a:avLst/>
            </a:prstGeom>
            <a:noFill/>
            <a:ln w="9525">
              <a:noFill/>
            </a:ln>
          </p:spPr>
          <p:txBody>
            <a:bodyPr anchor="t" anchorCtr="0">
              <a:spAutoFit/>
            </a:bodyPr>
            <a:lstStyle/>
            <a:p>
              <a:pPr>
                <a:buFont typeface="Arial" panose="020B0604020202020204" pitchFamily="34" charset="0"/>
              </a:pPr>
              <a:r>
                <a:rPr lang="en-US" altLang="zh-CN" sz="3600" b="1" dirty="0">
                  <a:latin typeface="Microsoft YaHei" panose="020B0503020204020204" pitchFamily="34" charset="-122"/>
                  <a:ea typeface="Microsoft YaHei" panose="020B0503020204020204" pitchFamily="34" charset="-122"/>
                </a:rPr>
                <a:t>4</a:t>
              </a:r>
              <a:endParaRPr lang="zh-CN" altLang="en-US" sz="3600" b="1" dirty="0">
                <a:latin typeface="Microsoft YaHei" panose="020B0503020204020204" pitchFamily="34" charset="-122"/>
                <a:ea typeface="Microsoft YaHei" panose="020B0503020204020204" pitchFamily="34" charset="-122"/>
              </a:endParaRPr>
            </a:p>
          </p:txBody>
        </p:sp>
      </p:grpSp>
      <p:sp>
        <p:nvSpPr>
          <p:cNvPr id="5140" name="文本框 21"/>
          <p:cNvSpPr txBox="1"/>
          <p:nvPr/>
        </p:nvSpPr>
        <p:spPr>
          <a:xfrm>
            <a:off x="2751455" y="1727835"/>
            <a:ext cx="243014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latin typeface="Times New Roman" panose="02020603050405020304" charset="0"/>
                <a:ea typeface="Microsoft YaHei" panose="020B0503020204020204" pitchFamily="34" charset="-122"/>
                <a:cs typeface="Times New Roman" panose="02020603050405020304" charset="0"/>
              </a:rPr>
              <a:t>Chức năng</a:t>
            </a:r>
          </a:p>
        </p:txBody>
      </p:sp>
      <p:sp>
        <p:nvSpPr>
          <p:cNvPr id="5141" name="文本框 22"/>
          <p:cNvSpPr txBox="1"/>
          <p:nvPr/>
        </p:nvSpPr>
        <p:spPr>
          <a:xfrm>
            <a:off x="3660140" y="2948940"/>
            <a:ext cx="3011170"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latin typeface="Times New Roman" panose="02020603050405020304" charset="0"/>
                <a:ea typeface="Microsoft YaHei" panose="020B0503020204020204" pitchFamily="34" charset="-122"/>
                <a:cs typeface="Times New Roman" panose="02020603050405020304" charset="0"/>
              </a:rPr>
              <a:t>Lược đồ CSDL</a:t>
            </a:r>
          </a:p>
        </p:txBody>
      </p:sp>
      <p:sp>
        <p:nvSpPr>
          <p:cNvPr id="5142" name="文本框 23"/>
          <p:cNvSpPr txBox="1"/>
          <p:nvPr/>
        </p:nvSpPr>
        <p:spPr>
          <a:xfrm>
            <a:off x="5613400" y="4306570"/>
            <a:ext cx="215328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latin typeface="Times New Roman" panose="02020603050405020304" charset="0"/>
                <a:ea typeface="Microsoft YaHei" panose="020B0503020204020204" pitchFamily="34" charset="-122"/>
                <a:cs typeface="Times New Roman" panose="02020603050405020304" charset="0"/>
              </a:rPr>
              <a:t>Giao Diện</a:t>
            </a:r>
          </a:p>
        </p:txBody>
      </p:sp>
      <p:sp>
        <p:nvSpPr>
          <p:cNvPr id="25" name="任意多边形 24"/>
          <p:cNvSpPr/>
          <p:nvPr/>
        </p:nvSpPr>
        <p:spPr>
          <a:xfrm rot="8100000">
            <a:off x="623888" y="4665663"/>
            <a:ext cx="3729038" cy="4122738"/>
          </a:xfrm>
          <a:custGeom>
            <a:avLst/>
            <a:gdLst>
              <a:gd name="connsiteX0" fmla="*/ 0 w 3728244"/>
              <a:gd name="connsiteY0" fmla="*/ 4122947 h 4122947"/>
              <a:gd name="connsiteX1" fmla="*/ 0 w 3728244"/>
              <a:gd name="connsiteY1" fmla="*/ 0 h 4122947"/>
              <a:gd name="connsiteX2" fmla="*/ 3728244 w 3728244"/>
              <a:gd name="connsiteY2" fmla="*/ 3728244 h 4122947"/>
              <a:gd name="connsiteX3" fmla="*/ 3333541 w 3728244"/>
              <a:gd name="connsiteY3" fmla="*/ 4122947 h 4122947"/>
            </a:gdLst>
            <a:ahLst/>
            <a:cxnLst>
              <a:cxn ang="0">
                <a:pos x="connsiteX0" y="connsiteY0"/>
              </a:cxn>
              <a:cxn ang="0">
                <a:pos x="connsiteX1" y="connsiteY1"/>
              </a:cxn>
              <a:cxn ang="0">
                <a:pos x="connsiteX2" y="connsiteY2"/>
              </a:cxn>
              <a:cxn ang="0">
                <a:pos x="connsiteX3" y="connsiteY3"/>
              </a:cxn>
            </a:cxnLst>
            <a:rect l="l" t="t" r="r" b="b"/>
            <a:pathLst>
              <a:path w="3728244" h="4122947">
                <a:moveTo>
                  <a:pt x="0" y="4122947"/>
                </a:moveTo>
                <a:lnTo>
                  <a:pt x="0" y="0"/>
                </a:lnTo>
                <a:lnTo>
                  <a:pt x="3728244" y="3728244"/>
                </a:lnTo>
                <a:lnTo>
                  <a:pt x="3333541" y="4122947"/>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 name="直角三角形 25"/>
          <p:cNvSpPr/>
          <p:nvPr/>
        </p:nvSpPr>
        <p:spPr>
          <a:xfrm rot="13500000">
            <a:off x="-1662112" y="2300288"/>
            <a:ext cx="3324225" cy="3324225"/>
          </a:xfrm>
          <a:prstGeom prst="r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 name="组合 18"/>
          <p:cNvGrpSpPr/>
          <p:nvPr/>
        </p:nvGrpSpPr>
        <p:grpSpPr>
          <a:xfrm>
            <a:off x="9482773" y="5452428"/>
            <a:ext cx="793750" cy="792162"/>
            <a:chOff x="5526913" y="1288742"/>
            <a:chExt cx="793377" cy="793377"/>
          </a:xfrm>
        </p:grpSpPr>
        <p:sp>
          <p:nvSpPr>
            <p:cNvPr id="4" name="椭圆 19"/>
            <p:cNvSpPr/>
            <p:nvPr/>
          </p:nvSpPr>
          <p:spPr>
            <a:xfrm>
              <a:off x="5526913" y="1288742"/>
              <a:ext cx="793377" cy="793377"/>
            </a:xfrm>
            <a:prstGeom prst="ellips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20"/>
            <p:cNvSpPr txBox="1"/>
            <p:nvPr/>
          </p:nvSpPr>
          <p:spPr>
            <a:xfrm>
              <a:off x="5701558" y="1381452"/>
              <a:ext cx="430302" cy="646150"/>
            </a:xfrm>
            <a:prstGeom prst="rect">
              <a:avLst/>
            </a:prstGeom>
            <a:noFill/>
            <a:ln w="9525">
              <a:noFill/>
            </a:ln>
          </p:spPr>
          <p:txBody>
            <a:bodyPr anchor="t" anchorCtr="0">
              <a:spAutoFit/>
            </a:bodyPr>
            <a:lstStyle/>
            <a:p>
              <a:pPr>
                <a:buFont typeface="Arial" panose="020B0604020202020204" pitchFamily="34" charset="0"/>
              </a:pPr>
              <a:r>
                <a:rPr lang="en-US" altLang="zh-CN" sz="3600" b="1" dirty="0">
                  <a:latin typeface="Microsoft YaHei" panose="020B0503020204020204" pitchFamily="34" charset="-122"/>
                  <a:ea typeface="Microsoft YaHei" panose="020B0503020204020204" pitchFamily="34" charset="-122"/>
                </a:rPr>
                <a:t>5</a:t>
              </a:r>
            </a:p>
          </p:txBody>
        </p:sp>
      </p:grpSp>
      <p:sp>
        <p:nvSpPr>
          <p:cNvPr id="11" name="文本框 23"/>
          <p:cNvSpPr txBox="1"/>
          <p:nvPr/>
        </p:nvSpPr>
        <p:spPr>
          <a:xfrm>
            <a:off x="7518400" y="5661025"/>
            <a:ext cx="1393190"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latin typeface="Times New Roman" panose="02020603050405020304" charset="0"/>
                <a:ea typeface="Microsoft YaHei" panose="020B0503020204020204" pitchFamily="34" charset="-122"/>
                <a:cs typeface="Times New Roman" panose="02020603050405020304" charset="0"/>
              </a:rPr>
              <a:t>Demo</a:t>
            </a: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文本框 3"/>
          <p:cNvSpPr txBox="1"/>
          <p:nvPr/>
        </p:nvSpPr>
        <p:spPr>
          <a:xfrm>
            <a:off x="241935" y="203200"/>
            <a:ext cx="7035165" cy="521970"/>
          </a:xfrm>
          <a:prstGeom prst="rect">
            <a:avLst/>
          </a:prstGeom>
          <a:noFill/>
          <a:ln w="9525">
            <a:noFill/>
          </a:ln>
        </p:spPr>
        <p:txBody>
          <a:bodyPr wrap="square" anchor="t" anchorCtr="0">
            <a:spAutoFit/>
          </a:bodyPr>
          <a:lstStyle/>
          <a:p>
            <a:pPr>
              <a:buFont typeface="Arial" panose="020B0604020202020204" pitchFamily="34" charset="0"/>
            </a:pPr>
            <a:r>
              <a:rPr lang="en-US" altLang="zh-CN" sz="2800" b="1" dirty="0">
                <a:latin typeface="Times New Roman" panose="02020603050405020304" charset="0"/>
                <a:ea typeface="Microsoft YaHei" panose="020B0503020204020204" pitchFamily="34" charset="-122"/>
                <a:cs typeface="Times New Roman" panose="02020603050405020304" charset="0"/>
              </a:rPr>
              <a:t>Phần 1: Giới thiệu đề tài</a:t>
            </a:r>
          </a:p>
        </p:txBody>
      </p:sp>
      <p:sp>
        <p:nvSpPr>
          <p:cNvPr id="2" name="Text Box 1"/>
          <p:cNvSpPr txBox="1"/>
          <p:nvPr/>
        </p:nvSpPr>
        <p:spPr>
          <a:xfrm>
            <a:off x="241935" y="1268095"/>
            <a:ext cx="11950065" cy="4154170"/>
          </a:xfrm>
          <a:prstGeom prst="rect">
            <a:avLst/>
          </a:prstGeom>
          <a:noFill/>
        </p:spPr>
        <p:txBody>
          <a:bodyPr wrap="square" rtlCol="0">
            <a:spAutoFit/>
            <a:scene3d>
              <a:camera prst="orthographicFront"/>
              <a:lightRig rig="threePt" dir="t"/>
            </a:scene3d>
          </a:bodyPr>
          <a:lstStyle/>
          <a:p>
            <a:pPr>
              <a:buFont typeface="+mj-lt"/>
            </a:pPr>
            <a:r>
              <a:rPr lang="en-US"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Hiện nay, công nghệ thông tin đang ở trên đà phát triển, do con người luôn tự tạo ra những cái mới về nó.</a:t>
            </a:r>
          </a:p>
          <a:p>
            <a:pPr>
              <a:buFont typeface="+mj-lt"/>
            </a:pPr>
            <a:r>
              <a:rPr lang="en-US"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Tuy nhiên, ngoài phát minh ra máy tính để con người có thể viết văn bản, thì điện thoại thông minh cũng là một trong những thứ rất hiện đại mà con người đã từng phát minh. Điện thoại ngày nay đang làm thay đổi mạnh mẽ cuộc sống của con người, nó đã và đang trở thành một phần không thể thiếu trong đời sống sinh hoạt thường ngày.</a:t>
            </a:r>
          </a:p>
          <a:p>
            <a:pPr>
              <a:buFont typeface="+mj-lt"/>
            </a:pPr>
            <a:r>
              <a:rPr lang="en-US"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Bên cạnh đó, nhu cầu về các ứng dụng điện thoại để phục vụ cho mọi người trong việc học tập, giao tiếp… cũng trở nên cần thiết. Chính vì thế nhiều chương trình ứng dụng đã được ra đời trên các nền tảng của thiết bị di động để phục vụ cho nhu cầu đó. Vì vậy nhóm em đã tiến hành nghiên cứu đề tài xây dựng ứng dụng tra từ điển để hỗ trợ con người trong học tập trở nên dễ dàng và tiện lợi.</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ext Box 1"/>
          <p:cNvSpPr txBox="1"/>
          <p:nvPr/>
        </p:nvSpPr>
        <p:spPr>
          <a:xfrm>
            <a:off x="495300" y="1075055"/>
            <a:ext cx="11412855" cy="4707890"/>
          </a:xfrm>
          <a:prstGeom prst="rect">
            <a:avLst/>
          </a:prstGeom>
          <a:noFill/>
        </p:spPr>
        <p:txBody>
          <a:bodyPr wrap="square" rtlCol="0">
            <a:spAutoFit/>
            <a:scene3d>
              <a:camera prst="orthographicFront"/>
              <a:lightRig rig="threePt" dir="t"/>
            </a:scene3d>
          </a:bodyPr>
          <a:lstStyle/>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Từ điển Anh-Việt có hơn 130.000 từ tiếng anh thông dụng sử dụng hoàn toàn offline.</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Ứng dụng tra từ điển Anh-Việt bao gồm các chức năng chính sau đây:</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1. Tra từ điển</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Xem nghĩa từ cần tra để nắm nội dung của từ đó</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2.Dịch văn bản</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Chuyển đoạn văn bản bất kỳ sang ngôn ngữ cần dịch. Ngoài ra người dùng có thể nhập văn bản thông qua giọng nói, hình ảnh</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3.Lưu từ cần học</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Thêm từ vào danh sách lưu ý để dễ dàng theo dõi lại</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4.Tra cứu động từ bất quy tắc</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Cung cấp các từ tiếng anh thuộc bảng động từ bất quy tắc</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5.Học tiếng anh qua video</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Học tiếng anh online qua các video hướng dẫn cụ thể</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6.Xem lại lịch sử tra cứu</a:t>
            </a:r>
          </a:p>
          <a:p>
            <a:pPr>
              <a:buFont typeface="+mj-lt"/>
            </a:pP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Xem danh sách các từ ngữ đã tra</a:t>
            </a:r>
          </a:p>
        </p:txBody>
      </p:sp>
      <p:sp>
        <p:nvSpPr>
          <p:cNvPr id="3" name="文本框 3"/>
          <p:cNvSpPr txBox="1"/>
          <p:nvPr/>
        </p:nvSpPr>
        <p:spPr>
          <a:xfrm>
            <a:off x="241935" y="203200"/>
            <a:ext cx="7035165" cy="521970"/>
          </a:xfrm>
          <a:prstGeom prst="rect">
            <a:avLst/>
          </a:prstGeom>
          <a:noFill/>
          <a:ln w="9525">
            <a:noFill/>
          </a:ln>
        </p:spPr>
        <p:txBody>
          <a:bodyPr wrap="square" anchor="t" anchorCtr="0">
            <a:spAutoFit/>
          </a:bodyPr>
          <a:lstStyle/>
          <a:p>
            <a:pPr>
              <a:buFont typeface="Arial" panose="020B0604020202020204" pitchFamily="34" charset="0"/>
            </a:pPr>
            <a:r>
              <a:rPr lang="en-US" altLang="zh-CN" sz="2800" b="1" dirty="0">
                <a:latin typeface="Times New Roman" panose="02020603050405020304" charset="0"/>
                <a:ea typeface="Microsoft YaHei" panose="020B0503020204020204" pitchFamily="34" charset="-122"/>
                <a:cs typeface="Times New Roman" panose="02020603050405020304" charset="0"/>
              </a:rPr>
              <a:t>Phần 2: Chức năng</a:t>
            </a: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8675" name="图片 5"/>
          <p:cNvPicPr>
            <a:picLocks noGrp="1" noChangeAspect="1"/>
          </p:cNvPicPr>
          <p:nvPr>
            <p:ph idx="1"/>
          </p:nvPr>
        </p:nvPicPr>
        <p:blipFill>
          <a:blip r:embed="rId2"/>
          <a:srcRect r="13519" b="17410"/>
          <a:stretch>
            <a:fillRect/>
          </a:stretch>
        </p:blipFill>
        <p:spPr>
          <a:xfrm>
            <a:off x="9935210" y="4804410"/>
            <a:ext cx="2124710" cy="2053590"/>
          </a:xfrm>
          <a:prstGeom prst="rect">
            <a:avLst/>
          </a:prstGeom>
          <a:noFill/>
          <a:ln w="9525">
            <a:noFill/>
          </a:ln>
        </p:spPr>
      </p:pic>
      <p:sp>
        <p:nvSpPr>
          <p:cNvPr id="3" name="文本框 3"/>
          <p:cNvSpPr txBox="1"/>
          <p:nvPr/>
        </p:nvSpPr>
        <p:spPr>
          <a:xfrm>
            <a:off x="241935" y="203200"/>
            <a:ext cx="7035165" cy="521970"/>
          </a:xfrm>
          <a:prstGeom prst="rect">
            <a:avLst/>
          </a:prstGeom>
          <a:noFill/>
          <a:ln w="9525">
            <a:noFill/>
          </a:ln>
        </p:spPr>
        <p:txBody>
          <a:bodyPr wrap="square" anchor="t" anchorCtr="0">
            <a:spAutoFit/>
          </a:bodyPr>
          <a:lstStyle/>
          <a:p>
            <a:pPr>
              <a:buFont typeface="Arial" panose="020B0604020202020204" pitchFamily="34" charset="0"/>
            </a:pPr>
            <a:r>
              <a:rPr lang="en-US" altLang="zh-CN" sz="2800" b="1" dirty="0">
                <a:latin typeface="Times New Roman" panose="02020603050405020304" charset="0"/>
                <a:ea typeface="Microsoft YaHei" panose="020B0503020204020204" pitchFamily="34" charset="-122"/>
                <a:cs typeface="Times New Roman" panose="02020603050405020304" charset="0"/>
              </a:rPr>
              <a:t>Phần 3: Lược đồ cơ sở dữ liệu</a:t>
            </a:r>
          </a:p>
        </p:txBody>
      </p:sp>
      <p:pic>
        <p:nvPicPr>
          <p:cNvPr id="6" name="Picture 2"/>
          <p:cNvPicPr>
            <a:picLocks noChangeAspect="1"/>
          </p:cNvPicPr>
          <p:nvPr/>
        </p:nvPicPr>
        <p:blipFill>
          <a:blip r:embed="rId3"/>
          <a:stretch>
            <a:fillRect/>
          </a:stretch>
        </p:blipFill>
        <p:spPr>
          <a:xfrm>
            <a:off x="2354580" y="1854200"/>
            <a:ext cx="7482205" cy="2776855"/>
          </a:xfrm>
          <a:prstGeom prst="rect">
            <a:avLst/>
          </a:prstGeom>
          <a:noFill/>
          <a:ln>
            <a:noFill/>
          </a:ln>
        </p:spPr>
      </p:pic>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ext Box 1"/>
          <p:cNvSpPr txBox="1"/>
          <p:nvPr/>
        </p:nvSpPr>
        <p:spPr>
          <a:xfrm>
            <a:off x="1226185" y="3168015"/>
            <a:ext cx="4657090" cy="521970"/>
          </a:xfrm>
          <a:prstGeom prst="rect">
            <a:avLst/>
          </a:prstGeom>
          <a:noFill/>
        </p:spPr>
        <p:txBody>
          <a:bodyPr wrap="square" rtlCol="0">
            <a:spAutoFit/>
            <a:scene3d>
              <a:camera prst="orthographicFront"/>
              <a:lightRig rig="threePt" dir="t"/>
            </a:scene3d>
          </a:bodyPr>
          <a:lstStyle/>
          <a:p>
            <a:pPr>
              <a:buFont typeface="+mj-lt"/>
            </a:pPr>
            <a:r>
              <a:rPr lang="en-US" sz="2800">
                <a:solidFill>
                  <a:schemeClr val="tx1"/>
                </a:solidFill>
                <a:effectLst/>
                <a:latin typeface="Times New Roman" panose="02020603050405020304" charset="0"/>
                <a:cs typeface="Times New Roman" panose="02020603050405020304" charset="0"/>
              </a:rPr>
              <a:t>Giao diện màn hình chờ</a:t>
            </a:r>
          </a:p>
        </p:txBody>
      </p:sp>
      <p:sp>
        <p:nvSpPr>
          <p:cNvPr id="3" name="文本框 3"/>
          <p:cNvSpPr txBox="1"/>
          <p:nvPr/>
        </p:nvSpPr>
        <p:spPr>
          <a:xfrm>
            <a:off x="241935" y="203200"/>
            <a:ext cx="7035165" cy="521970"/>
          </a:xfrm>
          <a:prstGeom prst="rect">
            <a:avLst/>
          </a:prstGeom>
          <a:noFill/>
          <a:ln w="9525">
            <a:noFill/>
          </a:ln>
        </p:spPr>
        <p:txBody>
          <a:bodyPr wrap="square" anchor="t" anchorCtr="0">
            <a:spAutoFit/>
          </a:bodyPr>
          <a:lstStyle/>
          <a:p>
            <a:pPr>
              <a:buFont typeface="Arial" panose="020B0604020202020204" pitchFamily="34" charset="0"/>
            </a:pPr>
            <a:r>
              <a:rPr lang="en-US" altLang="zh-CN" sz="2800" b="1" dirty="0">
                <a:latin typeface="Times New Roman" panose="02020603050405020304" charset="0"/>
                <a:ea typeface="Microsoft YaHei" panose="020B0503020204020204" pitchFamily="34" charset="-122"/>
                <a:cs typeface="Times New Roman" panose="02020603050405020304" charset="0"/>
              </a:rPr>
              <a:t>Phần 4: Giao diện</a:t>
            </a:r>
          </a:p>
        </p:txBody>
      </p:sp>
      <p:pic>
        <p:nvPicPr>
          <p:cNvPr id="4" name="Content Placeholder 3" descr="76854882a761503f0970"/>
          <p:cNvPicPr>
            <a:picLocks noGrp="1" noChangeAspect="1"/>
          </p:cNvPicPr>
          <p:nvPr>
            <p:ph idx="1"/>
          </p:nvPr>
        </p:nvPicPr>
        <p:blipFill>
          <a:blip r:embed="rId2"/>
          <a:stretch>
            <a:fillRect/>
          </a:stretch>
        </p:blipFill>
        <p:spPr>
          <a:xfrm>
            <a:off x="6680835" y="457835"/>
            <a:ext cx="3373120" cy="5770245"/>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edge">
                                      <p:cBhvr>
                                        <p:cTn id="7"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ext Box 1"/>
          <p:cNvSpPr txBox="1"/>
          <p:nvPr/>
        </p:nvSpPr>
        <p:spPr>
          <a:xfrm>
            <a:off x="3518535" y="6147435"/>
            <a:ext cx="5874385" cy="521970"/>
          </a:xfrm>
          <a:prstGeom prst="rect">
            <a:avLst/>
          </a:prstGeom>
          <a:noFill/>
        </p:spPr>
        <p:txBody>
          <a:bodyPr wrap="square" rtlCol="0">
            <a:spAutoFit/>
            <a:scene3d>
              <a:camera prst="orthographicFront"/>
              <a:lightRig rig="threePt" dir="t"/>
            </a:scene3d>
          </a:bodyPr>
          <a:lstStyle/>
          <a:p>
            <a:pPr>
              <a:buFont typeface="+mj-lt"/>
            </a:pPr>
            <a:r>
              <a:rPr lang="en-US" sz="2800">
                <a:solidFill>
                  <a:schemeClr val="tx1"/>
                </a:solidFill>
                <a:effectLst/>
                <a:latin typeface="Times New Roman" panose="02020603050405020304" charset="0"/>
                <a:cs typeface="Times New Roman" panose="02020603050405020304" charset="0"/>
              </a:rPr>
              <a:t>Giao diện màn hình mở app lần đầu</a:t>
            </a:r>
          </a:p>
        </p:txBody>
      </p:sp>
      <p:pic>
        <p:nvPicPr>
          <p:cNvPr id="7" name="Picture 4" descr="Screenshot_20210718-190517_TraTuDienAnhViet"/>
          <p:cNvPicPr>
            <a:picLocks noGrp="1" noChangeAspect="1"/>
          </p:cNvPicPr>
          <p:nvPr>
            <p:ph idx="1"/>
          </p:nvPr>
        </p:nvPicPr>
        <p:blipFill>
          <a:blip r:embed="rId2"/>
          <a:stretch>
            <a:fillRect/>
          </a:stretch>
        </p:blipFill>
        <p:spPr>
          <a:xfrm>
            <a:off x="135255" y="168275"/>
            <a:ext cx="2906395" cy="5979160"/>
          </a:xfrm>
          <a:prstGeom prst="rect">
            <a:avLst/>
          </a:prstGeom>
          <a:ln>
            <a:solidFill>
              <a:schemeClr val="tx1"/>
            </a:solidFill>
          </a:ln>
        </p:spPr>
      </p:pic>
      <p:pic>
        <p:nvPicPr>
          <p:cNvPr id="9" name="Picture 7" descr="Screenshot_20210718-190522_TraTuDienAnhViet"/>
          <p:cNvPicPr>
            <a:picLocks noChangeAspect="1"/>
          </p:cNvPicPr>
          <p:nvPr/>
        </p:nvPicPr>
        <p:blipFill>
          <a:blip r:embed="rId3"/>
          <a:stretch>
            <a:fillRect/>
          </a:stretch>
        </p:blipFill>
        <p:spPr>
          <a:xfrm>
            <a:off x="3153410" y="213360"/>
            <a:ext cx="2865120" cy="5888990"/>
          </a:xfrm>
          <a:prstGeom prst="rect">
            <a:avLst/>
          </a:prstGeom>
          <a:ln>
            <a:solidFill>
              <a:schemeClr val="tx1"/>
            </a:solidFill>
          </a:ln>
        </p:spPr>
      </p:pic>
      <p:pic>
        <p:nvPicPr>
          <p:cNvPr id="10" name="Picture 8" descr="Screenshot_20210718-190525_TraTuDienAnhViet"/>
          <p:cNvPicPr>
            <a:picLocks noChangeAspect="1"/>
          </p:cNvPicPr>
          <p:nvPr/>
        </p:nvPicPr>
        <p:blipFill>
          <a:blip r:embed="rId4"/>
          <a:stretch>
            <a:fillRect/>
          </a:stretch>
        </p:blipFill>
        <p:spPr>
          <a:xfrm>
            <a:off x="6189345" y="213360"/>
            <a:ext cx="2848610" cy="5855335"/>
          </a:xfrm>
          <a:prstGeom prst="rect">
            <a:avLst/>
          </a:prstGeom>
          <a:ln>
            <a:solidFill>
              <a:schemeClr val="tx1"/>
            </a:solidFill>
          </a:ln>
        </p:spPr>
      </p:pic>
      <p:pic>
        <p:nvPicPr>
          <p:cNvPr id="11" name="Picture 11" descr="Screenshot_20210718-190528_TraTuDienAnhViet"/>
          <p:cNvPicPr>
            <a:picLocks noChangeAspect="1"/>
          </p:cNvPicPr>
          <p:nvPr/>
        </p:nvPicPr>
        <p:blipFill>
          <a:blip r:embed="rId5"/>
          <a:stretch>
            <a:fillRect/>
          </a:stretch>
        </p:blipFill>
        <p:spPr>
          <a:xfrm>
            <a:off x="9197975" y="221615"/>
            <a:ext cx="2844800" cy="5847080"/>
          </a:xfrm>
          <a:prstGeom prst="rect">
            <a:avLst/>
          </a:prstGeom>
          <a:ln>
            <a:solidFill>
              <a:schemeClr val="tx1"/>
            </a:solid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edge">
                                      <p:cBhvr>
                                        <p:cTn id="7"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ext Box 1"/>
          <p:cNvSpPr txBox="1"/>
          <p:nvPr/>
        </p:nvSpPr>
        <p:spPr>
          <a:xfrm>
            <a:off x="465455" y="3268980"/>
            <a:ext cx="4657090" cy="953135"/>
          </a:xfrm>
          <a:prstGeom prst="rect">
            <a:avLst/>
          </a:prstGeom>
          <a:noFill/>
        </p:spPr>
        <p:txBody>
          <a:bodyPr wrap="square" rtlCol="0">
            <a:spAutoFit/>
            <a:scene3d>
              <a:camera prst="orthographicFront"/>
              <a:lightRig rig="threePt" dir="t"/>
            </a:scene3d>
          </a:bodyPr>
          <a:lstStyle/>
          <a:p>
            <a:pPr>
              <a:buFont typeface="+mj-lt"/>
            </a:pPr>
            <a:r>
              <a:rPr lang="en-US" sz="2800">
                <a:solidFill>
                  <a:schemeClr val="tx1"/>
                </a:solidFill>
                <a:effectLst/>
                <a:latin typeface="Times New Roman" panose="02020603050405020304" charset="0"/>
                <a:cs typeface="Times New Roman" panose="02020603050405020304" charset="0"/>
              </a:rPr>
              <a:t>Giao diện màn hình </a:t>
            </a:r>
          </a:p>
          <a:p>
            <a:pPr>
              <a:buFont typeface="+mj-lt"/>
            </a:pPr>
            <a:r>
              <a:rPr lang="en-US" sz="2800">
                <a:solidFill>
                  <a:schemeClr val="tx1"/>
                </a:solidFill>
                <a:effectLst/>
                <a:latin typeface="Times New Roman" panose="02020603050405020304" charset="0"/>
                <a:cs typeface="Times New Roman" panose="02020603050405020304" charset="0"/>
              </a:rPr>
              <a:t>	trang chủ</a:t>
            </a:r>
          </a:p>
        </p:txBody>
      </p:sp>
      <p:pic>
        <p:nvPicPr>
          <p:cNvPr id="55" name="Picture 55" descr="Screenshot_20210718-191122_TraTuDienAnhViet"/>
          <p:cNvPicPr>
            <a:picLocks noChangeAspect="1"/>
          </p:cNvPicPr>
          <p:nvPr/>
        </p:nvPicPr>
        <p:blipFill>
          <a:blip r:embed="rId2"/>
          <a:stretch>
            <a:fillRect/>
          </a:stretch>
        </p:blipFill>
        <p:spPr>
          <a:xfrm>
            <a:off x="7828280" y="463550"/>
            <a:ext cx="3047365" cy="5930900"/>
          </a:xfrm>
          <a:prstGeom prst="rect">
            <a:avLst/>
          </a:prstGeom>
          <a:ln>
            <a:solidFill>
              <a:schemeClr val="tx1"/>
            </a:solidFill>
          </a:ln>
        </p:spPr>
      </p:pic>
      <p:pic>
        <p:nvPicPr>
          <p:cNvPr id="4" name="Picture 3">
            <a:extLst>
              <a:ext uri="{FF2B5EF4-FFF2-40B4-BE49-F238E27FC236}">
                <a16:creationId xmlns:a16="http://schemas.microsoft.com/office/drawing/2014/main" id="{17A47271-9134-B84F-98BC-97288F562C5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794" b="7676"/>
          <a:stretch/>
        </p:blipFill>
        <p:spPr>
          <a:xfrm>
            <a:off x="4047510" y="463550"/>
            <a:ext cx="3084091" cy="593090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edg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edge">
                                      <p:cBhvr>
                                        <p:cTn id="12"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nvSpPr>
        <p:spPr>
          <a:xfrm>
            <a:off x="0" y="203200"/>
            <a:ext cx="134938" cy="568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ext Box 1"/>
          <p:cNvSpPr txBox="1"/>
          <p:nvPr/>
        </p:nvSpPr>
        <p:spPr>
          <a:xfrm>
            <a:off x="465455" y="3268980"/>
            <a:ext cx="4657090" cy="953135"/>
          </a:xfrm>
          <a:prstGeom prst="rect">
            <a:avLst/>
          </a:prstGeom>
          <a:noFill/>
        </p:spPr>
        <p:txBody>
          <a:bodyPr wrap="square" rtlCol="0">
            <a:spAutoFit/>
            <a:scene3d>
              <a:camera prst="orthographicFront"/>
              <a:lightRig rig="threePt" dir="t"/>
            </a:scene3d>
          </a:bodyPr>
          <a:lstStyle/>
          <a:p>
            <a:pPr>
              <a:buFont typeface="+mj-lt"/>
            </a:pPr>
            <a:r>
              <a:rPr lang="en-US" sz="2800">
                <a:solidFill>
                  <a:schemeClr val="tx1"/>
                </a:solidFill>
                <a:effectLst/>
                <a:latin typeface="Times New Roman" panose="02020603050405020304" charset="0"/>
                <a:cs typeface="Times New Roman" panose="02020603050405020304" charset="0"/>
              </a:rPr>
              <a:t>Giao diện màn hình </a:t>
            </a:r>
          </a:p>
          <a:p>
            <a:pPr>
              <a:buFont typeface="+mj-lt"/>
            </a:pPr>
            <a:r>
              <a:rPr lang="en-US" sz="2800">
                <a:solidFill>
                  <a:schemeClr val="tx1"/>
                </a:solidFill>
                <a:effectLst/>
                <a:latin typeface="Times New Roman" panose="02020603050405020304" charset="0"/>
                <a:cs typeface="Times New Roman" panose="02020603050405020304" charset="0"/>
              </a:rPr>
              <a:t>	tra từ</a:t>
            </a:r>
          </a:p>
        </p:txBody>
      </p:sp>
      <p:pic>
        <p:nvPicPr>
          <p:cNvPr id="17" name="Picture 17" descr="Screenshot_20210718-190605_TraTuDienAnhViet"/>
          <p:cNvPicPr>
            <a:picLocks noGrp="1" noChangeAspect="1"/>
          </p:cNvPicPr>
          <p:nvPr>
            <p:ph idx="1"/>
          </p:nvPr>
        </p:nvPicPr>
        <p:blipFill>
          <a:blip r:embed="rId2"/>
          <a:stretch>
            <a:fillRect/>
          </a:stretch>
        </p:blipFill>
        <p:spPr>
          <a:xfrm>
            <a:off x="4592320" y="481965"/>
            <a:ext cx="3272155" cy="5893435"/>
          </a:xfrm>
          <a:prstGeom prst="rect">
            <a:avLst/>
          </a:prstGeom>
          <a:ln>
            <a:solidFill>
              <a:schemeClr val="tx1"/>
            </a:solidFill>
          </a:ln>
        </p:spPr>
      </p:pic>
      <p:pic>
        <p:nvPicPr>
          <p:cNvPr id="18" name="Picture 18" descr="Screenshot_20210718-190613_TraTuDienAnhViet"/>
          <p:cNvPicPr>
            <a:picLocks noChangeAspect="1"/>
          </p:cNvPicPr>
          <p:nvPr/>
        </p:nvPicPr>
        <p:blipFill>
          <a:blip r:embed="rId3"/>
          <a:stretch>
            <a:fillRect/>
          </a:stretch>
        </p:blipFill>
        <p:spPr>
          <a:xfrm>
            <a:off x="8084721" y="484184"/>
            <a:ext cx="3272154" cy="5895975"/>
          </a:xfrm>
          <a:prstGeom prst="rect">
            <a:avLst/>
          </a:prstGeom>
          <a:ln>
            <a:solidFill>
              <a:schemeClr val="tx1"/>
            </a:solid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edg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edge">
                                      <p:cBhvr>
                                        <p:cTn id="12"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526</Words>
  <Application>Microsoft Office PowerPoint</Application>
  <PresentationFormat>Widescreen</PresentationFormat>
  <Paragraphs>56</Paragraphs>
  <Slides>14</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Microsoft YaHei</vt:lpstr>
      <vt:lpstr>Arial</vt:lpstr>
      <vt:lpstr>Calibri</vt:lpstr>
      <vt:lpstr>Calibri Light</vt:lpstr>
      <vt:lpstr>Times New Roman</vt:lpstr>
      <vt:lpstr>Office 主题</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Tân Nguyễn</cp:lastModifiedBy>
  <cp:revision>63</cp:revision>
  <dcterms:created xsi:type="dcterms:W3CDTF">2015-01-07T12:16:00Z</dcterms:created>
  <dcterms:modified xsi:type="dcterms:W3CDTF">2022-11-26T17:13:29Z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