
<file path=[Content_Types].xml><?xml version="1.0" encoding="utf-8"?>
<Types xmlns="http://schemas.openxmlformats.org/package/2006/content-types">
  <Default Extension="xml" ContentType="application/xml"/>
  <Default Extension="pdf" ContentType="application/pdf"/>
  <Default Extension="rels" ContentType="application/vnd.openxmlformats-package.relationships+xml"/>
  <Default Extension="jpeg" ContentType="image/jpg"/>
  <Default Extension="png" ContentType="image/png"/>
  <Default Extension="tif" ContentType="image/tif"/>
  <Default Extension="bmp" ContentType="image/bmp"/>
  <Default Extension="gif" ContentType="image/gif"/>
  <Default Extension="mov" ContentType="application/movie"/>
  <Default Extension="vml" ContentType="application/vnd.openxmlformats-officedocument.vmlDrawing"/>
  <Default Extension="xlsx" ContentType="application/vnd.openxmlformats-officedocument.spreadsheetml.sheet"/>
  <Override PartName="/ppt/slides/slide3.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Slides/notesSlide2.xml" ContentType="application/vnd.openxmlformats-officedocument.presentationml.notesSlide+xml"/>
  <Override PartName="/ppt/media/image1.jpeg" ContentType="image/jpeg"/>
  <Override PartName="/ppt/presProps.xml" ContentType="application/vnd.openxmlformats-officedocument.presentationml.presProps+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commentAuthors.xml" ContentType="application/vnd.openxmlformats-officedocument.presentationml.commentAuthors+xml"/>
  <Override PartName="/ppt/viewProps.xml" ContentType="application/vnd.openxmlformats-officedocument.presentationml.viewProps+xml"/>
  <Override PartName="/ppt/tableStyles.xml" ContentType="application/vnd.openxmlformats-officedocument.presentationml.tableStyles+xml"/>
  <Override PartName="/ppt/slideMasters/slideMaster1.xml" ContentType="application/vnd.openxmlformats-officedocument.presentationml.slideMaster+xml"/>
  <Override PartName="/ppt/slideLayouts/slideLayout2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slideLayouts/slideLayout29.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s/slide8.xml" ContentType="application/vnd.openxmlformats-officedocument.presentationml.slide+xml"/>
  <Override PartName="/ppt/slideLayouts/slideLayout20.xml" ContentType="application/vnd.openxmlformats-officedocument.presentationml.slideLayout+xml"/>
  <Override PartName="/ppt/slides/slide9.xml" ContentType="application/vnd.openxmlformats-officedocument.presentationml.slid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notesSlides/notesSlide9.xml" ContentType="application/vnd.openxmlformats-officedocument.presentationml.notesSlide+xml"/>
  <Override PartName="/ppt/slideLayouts/slideLayout30.xml" ContentType="application/vnd.openxmlformats-officedocument.presentationml.slideLayout+xml"/>
  <Override PartName="/ppt/notesSlides/notesSlide8.xml" ContentType="application/vnd.openxmlformats-officedocument.presentationml.notesSlide+xml"/>
  <Override PartName="/ppt/slideLayouts/slideLayout31.xml" ContentType="application/vnd.openxmlformats-officedocument.presentationml.slideLayout+xml"/>
  <Override PartName="/ppt/media/image2.jpeg" ContentType="image/jpeg"/>
  <Override PartName="/ppt/media/image3.jpeg" ContentType="image/jpeg"/>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57" r:id="rId4"/>
    <p:sldId id="263" r:id="rId5"/>
    <p:sldId id="266" r:id="rId6"/>
    <p:sldId id="267" r:id="rId7"/>
    <p:sldId id="268" r:id="rId8"/>
    <p:sldId id="273" r:id="rId9"/>
    <p:sldId id="274" r:id="rId10"/>
    <p:sldId id="272"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SzPct val="100000"/>
      <a:buFontTx/>
      <a:buNone/>
      <a:defRPr kumimoji="0" sz="1800" b="0" i="0" u="none" strike="noStrike" cap="none" spc="0" baseline="0">
        <a:ln>
          <a:noFill/>
        </a:ln>
        <a:solidFill>
          <a:srgbClr val="000000"/>
        </a:solidFill>
        <a:effectLst/>
        <a:uLnTx/>
      </a:defRPr>
    </a:defPPr>
    <a:lvl1pPr marL="0" marR="0" indent="0" algn="l" defTabSz="914400" rtl="0" fontAlgn="auto" latinLnBrk="0" hangingPunct="0">
      <a:lnSpc>
        <a:spcPct val="100000"/>
      </a:lnSpc>
      <a:spcBef>
        <a:spcPts val="0"/>
      </a:spcBef>
      <a:spcAft>
        <a:spcPts val="0"/>
      </a:spcAft>
      <a:buSzPct val="100000"/>
      <a:buFontTx/>
      <a:buNone/>
      <a:defRPr kumimoji="0" sz="1800" b="0" i="0" u="none" strike="noStrike" cap="none" spc="0" baseline="0">
        <a:ln>
          <a:noFill/>
        </a:ln>
        <a:solidFill>
          <a:srgbClr val="000000"/>
        </a:solidFill>
        <a:effectLst/>
        <a:uLnTx/>
        <a:latin typeface="+mj-lt"/>
        <a:ea typeface="+mj-ea"/>
        <a:cs typeface="+mj-cs"/>
        <a:sym typeface="PermianSansTypeface"/>
      </a:defRPr>
    </a:lvl1pPr>
    <a:lvl2pPr marL="0" marR="0" indent="457200" algn="l" defTabSz="914400" rtl="0" fontAlgn="auto" latinLnBrk="0" hangingPunct="0">
      <a:lnSpc>
        <a:spcPct val="100000"/>
      </a:lnSpc>
      <a:spcBef>
        <a:spcPts val="0"/>
      </a:spcBef>
      <a:spcAft>
        <a:spcPts val="0"/>
      </a:spcAft>
      <a:buSzPct val="100000"/>
      <a:buFontTx/>
      <a:buNone/>
      <a:defRPr kumimoji="0" sz="1800" b="0" i="0" u="none" strike="noStrike" cap="none" spc="0" baseline="0">
        <a:ln>
          <a:noFill/>
        </a:ln>
        <a:solidFill>
          <a:srgbClr val="000000"/>
        </a:solidFill>
        <a:effectLst/>
        <a:uLnTx/>
        <a:latin typeface="+mj-lt"/>
        <a:ea typeface="+mj-ea"/>
        <a:cs typeface="+mj-cs"/>
        <a:sym typeface="PermianSansTypeface"/>
      </a:defRPr>
    </a:lvl2pPr>
    <a:lvl3pPr marL="0" marR="0" indent="914400" algn="l" defTabSz="914400" rtl="0" fontAlgn="auto" latinLnBrk="0" hangingPunct="0">
      <a:lnSpc>
        <a:spcPct val="100000"/>
      </a:lnSpc>
      <a:spcBef>
        <a:spcPts val="0"/>
      </a:spcBef>
      <a:spcAft>
        <a:spcPts val="0"/>
      </a:spcAft>
      <a:buSzPct val="100000"/>
      <a:buFontTx/>
      <a:buNone/>
      <a:defRPr kumimoji="0" sz="1800" b="0" i="0" u="none" strike="noStrike" cap="none" spc="0" baseline="0">
        <a:ln>
          <a:noFill/>
        </a:ln>
        <a:solidFill>
          <a:srgbClr val="000000"/>
        </a:solidFill>
        <a:effectLst/>
        <a:uLnTx/>
        <a:latin typeface="+mj-lt"/>
        <a:ea typeface="+mj-ea"/>
        <a:cs typeface="+mj-cs"/>
        <a:sym typeface="PermianSansTypeface"/>
      </a:defRPr>
    </a:lvl3pPr>
    <a:lvl4pPr marL="0" marR="0" indent="1371600" algn="l" defTabSz="914400" rtl="0" fontAlgn="auto" latinLnBrk="0" hangingPunct="0">
      <a:lnSpc>
        <a:spcPct val="100000"/>
      </a:lnSpc>
      <a:spcBef>
        <a:spcPts val="0"/>
      </a:spcBef>
      <a:spcAft>
        <a:spcPts val="0"/>
      </a:spcAft>
      <a:buSzPct val="100000"/>
      <a:buFontTx/>
      <a:buNone/>
      <a:defRPr kumimoji="0" sz="1800" b="0" i="0" u="none" strike="noStrike" cap="none" spc="0" baseline="0">
        <a:ln>
          <a:noFill/>
        </a:ln>
        <a:solidFill>
          <a:srgbClr val="000000"/>
        </a:solidFill>
        <a:effectLst/>
        <a:uLnTx/>
        <a:latin typeface="+mj-lt"/>
        <a:ea typeface="+mj-ea"/>
        <a:cs typeface="+mj-cs"/>
        <a:sym typeface="PermianSansTypeface"/>
      </a:defRPr>
    </a:lvl4pPr>
    <a:lvl5pPr marL="0" marR="0" indent="1828800" algn="l" defTabSz="914400" rtl="0" fontAlgn="auto" latinLnBrk="0" hangingPunct="0">
      <a:lnSpc>
        <a:spcPct val="100000"/>
      </a:lnSpc>
      <a:spcBef>
        <a:spcPts val="0"/>
      </a:spcBef>
      <a:spcAft>
        <a:spcPts val="0"/>
      </a:spcAft>
      <a:buSzPct val="100000"/>
      <a:buFontTx/>
      <a:buNone/>
      <a:defRPr kumimoji="0" sz="1800" b="0" i="0" u="none" strike="noStrike" cap="none" spc="0" baseline="0">
        <a:ln>
          <a:noFill/>
        </a:ln>
        <a:solidFill>
          <a:srgbClr val="000000"/>
        </a:solidFill>
        <a:effectLst/>
        <a:uLnTx/>
        <a:latin typeface="+mj-lt"/>
        <a:ea typeface="+mj-ea"/>
        <a:cs typeface="+mj-cs"/>
        <a:sym typeface="PermianSansTypeface"/>
      </a:defRPr>
    </a:lvl5pPr>
    <a:lvl6pPr marL="0" marR="0" indent="2286000" algn="l" defTabSz="914400" rtl="0" fontAlgn="auto" latinLnBrk="0" hangingPunct="0">
      <a:lnSpc>
        <a:spcPct val="100000"/>
      </a:lnSpc>
      <a:spcBef>
        <a:spcPts val="0"/>
      </a:spcBef>
      <a:spcAft>
        <a:spcPts val="0"/>
      </a:spcAft>
      <a:buSzPct val="100000"/>
      <a:buFontTx/>
      <a:buNone/>
      <a:defRPr kumimoji="0" sz="1800" b="0" i="0" u="none" strike="noStrike" cap="none" spc="0" baseline="0">
        <a:ln>
          <a:noFill/>
        </a:ln>
        <a:solidFill>
          <a:srgbClr val="000000"/>
        </a:solidFill>
        <a:effectLst/>
        <a:uLnTx/>
        <a:latin typeface="+mj-lt"/>
        <a:ea typeface="+mj-ea"/>
        <a:cs typeface="+mj-cs"/>
        <a:sym typeface="PermianSansTypeface"/>
      </a:defRPr>
    </a:lvl6pPr>
    <a:lvl7pPr marL="0" marR="0" indent="2743200" algn="l" defTabSz="914400" rtl="0" fontAlgn="auto" latinLnBrk="0" hangingPunct="0">
      <a:lnSpc>
        <a:spcPct val="100000"/>
      </a:lnSpc>
      <a:spcBef>
        <a:spcPts val="0"/>
      </a:spcBef>
      <a:spcAft>
        <a:spcPts val="0"/>
      </a:spcAft>
      <a:buSzPct val="100000"/>
      <a:buFontTx/>
      <a:buNone/>
      <a:defRPr kumimoji="0" sz="1800" b="0" i="0" u="none" strike="noStrike" cap="none" spc="0" baseline="0">
        <a:ln>
          <a:noFill/>
        </a:ln>
        <a:solidFill>
          <a:srgbClr val="000000"/>
        </a:solidFill>
        <a:effectLst/>
        <a:uLnTx/>
        <a:latin typeface="+mj-lt"/>
        <a:ea typeface="+mj-ea"/>
        <a:cs typeface="+mj-cs"/>
        <a:sym typeface="PermianSansTypeface"/>
      </a:defRPr>
    </a:lvl7pPr>
    <a:lvl8pPr marL="0" marR="0" indent="3200400" algn="l" defTabSz="914400" rtl="0" fontAlgn="auto" latinLnBrk="0" hangingPunct="0">
      <a:lnSpc>
        <a:spcPct val="100000"/>
      </a:lnSpc>
      <a:spcBef>
        <a:spcPts val="0"/>
      </a:spcBef>
      <a:spcAft>
        <a:spcPts val="0"/>
      </a:spcAft>
      <a:buSzPct val="100000"/>
      <a:buFontTx/>
      <a:buNone/>
      <a:defRPr kumimoji="0" sz="1800" b="0" i="0" u="none" strike="noStrike" cap="none" spc="0" baseline="0">
        <a:ln>
          <a:noFill/>
        </a:ln>
        <a:solidFill>
          <a:srgbClr val="000000"/>
        </a:solidFill>
        <a:effectLst/>
        <a:uLnTx/>
        <a:latin typeface="+mj-lt"/>
        <a:ea typeface="+mj-ea"/>
        <a:cs typeface="+mj-cs"/>
        <a:sym typeface="PermianSansTypeface"/>
      </a:defRPr>
    </a:lvl8pPr>
    <a:lvl9pPr marL="0" marR="0" indent="3657600" algn="l" defTabSz="914400" rtl="0" fontAlgn="auto" latinLnBrk="0" hangingPunct="0">
      <a:lnSpc>
        <a:spcPct val="100000"/>
      </a:lnSpc>
      <a:spcBef>
        <a:spcPts val="0"/>
      </a:spcBef>
      <a:spcAft>
        <a:spcPts val="0"/>
      </a:spcAft>
      <a:buSzPct val="100000"/>
      <a:buFontTx/>
      <a:buNone/>
      <a:defRPr kumimoji="0" sz="1800" b="0" i="0" u="none" strike="noStrike" cap="none" spc="0" baseline="0">
        <a:ln>
          <a:noFill/>
        </a:ln>
        <a:solidFill>
          <a:srgbClr val="000000"/>
        </a:solidFill>
        <a:effectLst/>
        <a:uLnTx/>
        <a:latin typeface="+mj-lt"/>
        <a:ea typeface="+mj-ea"/>
        <a:cs typeface="+mj-cs"/>
        <a:sym typeface="PermianSansTypefac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9F1"/>
          </a:solidFill>
        </a:fill>
      </a:tcStyle>
    </a:wholeTbl>
    <a:band2H>
      <a:tcTxStyle b="def" i="def"/>
      <a:tcStyle>
        <a:tcBdr/>
        <a:fill>
          <a:solidFill>
            <a:srgbClr val="E7F4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20" y="12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Shape 492"/>
          <p:cNvSpPr>
            <a:spLocks noGrp="1" noEditPoints="1"/>
          </p:cNvSpPr>
          <p:nvPr>
            <p:ph type="sldImg"/>
          </p:nvPr>
        </p:nvSpPr>
        <p:spPr>
          <a:xfrm>
            <a:off x="1143000" y="685800"/>
            <a:ext cx="4572000" cy="3429000"/>
          </a:xfrm>
          <a:prstGeom prst="rect">
            <a:avLst/>
          </a:prstGeom>
        </p:spPr>
        <p:txBody>
          <a:bodyPr/>
          <a:lstStyle/>
          <a:p/>
        </p:txBody>
      </p:sp>
      <p:sp>
        <p:nvSpPr>
          <p:cNvPr id="493" name="Shape 493"/>
          <p:cNvSpPr>
            <a:spLocks noGrp="1" noEditPoints="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hf dt="0" sldNum="0" hdr="0" ftr="0"/>
  <p:notesStyle>
    <a:lvl1pPr latinLnBrk="0">
      <a:defRPr sz="1200">
        <a:latin typeface="+mj-lt"/>
        <a:ea typeface="+mj-ea"/>
        <a:cs typeface="+mj-cs"/>
        <a:sym typeface="PermianSansTypeface"/>
      </a:defRPr>
    </a:lvl1pPr>
    <a:lvl2pPr indent="228600" latinLnBrk="0">
      <a:defRPr sz="1200">
        <a:latin typeface="+mj-lt"/>
        <a:ea typeface="+mj-ea"/>
        <a:cs typeface="+mj-cs"/>
        <a:sym typeface="PermianSansTypeface"/>
      </a:defRPr>
    </a:lvl2pPr>
    <a:lvl3pPr indent="457200" latinLnBrk="0">
      <a:defRPr sz="1200">
        <a:latin typeface="+mj-lt"/>
        <a:ea typeface="+mj-ea"/>
        <a:cs typeface="+mj-cs"/>
        <a:sym typeface="PermianSansTypeface"/>
      </a:defRPr>
    </a:lvl3pPr>
    <a:lvl4pPr indent="685800" latinLnBrk="0">
      <a:defRPr sz="1200">
        <a:latin typeface="+mj-lt"/>
        <a:ea typeface="+mj-ea"/>
        <a:cs typeface="+mj-cs"/>
        <a:sym typeface="PermianSansTypeface"/>
      </a:defRPr>
    </a:lvl4pPr>
    <a:lvl5pPr indent="914400" latinLnBrk="0">
      <a:defRPr sz="1200">
        <a:latin typeface="+mj-lt"/>
        <a:ea typeface="+mj-ea"/>
        <a:cs typeface="+mj-cs"/>
        <a:sym typeface="PermianSansTypeface"/>
      </a:defRPr>
    </a:lvl5pPr>
    <a:lvl6pPr indent="1143000" latinLnBrk="0">
      <a:defRPr sz="1200">
        <a:latin typeface="+mj-lt"/>
        <a:ea typeface="+mj-ea"/>
        <a:cs typeface="+mj-cs"/>
        <a:sym typeface="PermianSansTypeface"/>
      </a:defRPr>
    </a:lvl6pPr>
    <a:lvl7pPr indent="1371600" latinLnBrk="0">
      <a:defRPr sz="1200">
        <a:latin typeface="+mj-lt"/>
        <a:ea typeface="+mj-ea"/>
        <a:cs typeface="+mj-cs"/>
        <a:sym typeface="PermianSansTypeface"/>
      </a:defRPr>
    </a:lvl7pPr>
    <a:lvl8pPr indent="1600200" latinLnBrk="0">
      <a:defRPr sz="1200">
        <a:latin typeface="+mj-lt"/>
        <a:ea typeface="+mj-ea"/>
        <a:cs typeface="+mj-cs"/>
        <a:sym typeface="PermianSansTypeface"/>
      </a:defRPr>
    </a:lvl8pPr>
    <a:lvl9pPr indent="1828800" latinLnBrk="0">
      <a:defRPr sz="1200">
        <a:latin typeface="+mj-lt"/>
        <a:ea typeface="+mj-ea"/>
        <a:cs typeface="+mj-cs"/>
        <a:sym typeface="PermianSansTypefac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000"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000"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000"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000"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000"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000"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000"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000"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000"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Титульный слайд">
    <p:spTree>
      <p:nvGrpSpPr>
        <p:cNvPr id="1" name=""/>
        <p:cNvGrpSpPr/>
        <p:nvPr/>
      </p:nvGrpSpPr>
      <p:grpSpPr>
        <a:xfrm>
          <a:off x="0" y="0"/>
          <a:ext cx="0" cy="0"/>
          <a:chOff x="0" y="0"/>
          <a:chExt cx="0" cy="0"/>
        </a:xfrm>
      </p:grpSpPr>
      <p:sp>
        <p:nvSpPr>
          <p:cNvPr id="12" name="Прямоугольник 6"/>
          <p:cNvSpPr/>
          <p:nvPr/>
        </p:nvSpPr>
        <p:spPr>
          <a:xfrm>
            <a:off x="0" y="0"/>
            <a:ext cx="12192000" cy="6858000"/>
          </a:xfrm>
          <a:prstGeom prst="rect">
            <a:avLst/>
          </a:prstGeom>
          <a:solidFill>
            <a:srgbClr val="1A66FF"/>
          </a:solidFill>
        </p:spPr>
        <p:txBody>
          <a:bodyPr lIns="45719" rIns="45719" anchor="ctr"/>
          <a:lstStyle/>
          <a:p>
            <a:pPr algn="ctr"/>
          </a:p>
        </p:txBody>
      </p:sp>
      <p:sp>
        <p:nvSpPr>
          <p:cNvPr id="13" name="Заголовокзаголовок"/>
          <p:cNvSpPr>
            <a:spLocks noGrp="1" noEditPoints="1"/>
          </p:cNvSpPr>
          <p:nvPr>
            <p:ph type="title" hasCustomPrompt="1"/>
          </p:nvPr>
        </p:nvSpPr>
        <p:spPr>
          <a:xfrm>
            <a:off x="1243208" y="2858517"/>
            <a:ext cx="9144001" cy="1668285"/>
          </a:xfrm>
          <a:prstGeom prst="rect">
            <a:avLst/>
          </a:prstGeom>
        </p:spPr>
        <p:txBody>
          <a:bodyPr anchor="b"/>
          <a:lstStyle>
            <a:lvl1pPr>
              <a:defRPr sz="6000"/>
            </a:lvl1pPr>
          </a:lstStyle>
          <a:p>
            <a:r>
              <a:t>Заголовокзаголовок</a:t>
            </a:r>
          </a:p>
        </p:txBody>
      </p:sp>
      <p:sp>
        <p:nvSpPr>
          <p:cNvPr id="14" name="Уровень текста 1…"/>
          <p:cNvSpPr>
            <a:spLocks noGrp="1" noEditPoints="1"/>
          </p:cNvSpPr>
          <p:nvPr>
            <p:ph type="body" sz="quarter" idx="1" hasCustomPrompt="1"/>
          </p:nvPr>
        </p:nvSpPr>
        <p:spPr>
          <a:xfrm>
            <a:off x="1243208" y="4700789"/>
            <a:ext cx="9144001" cy="678713"/>
          </a:xfrm>
          <a:prstGeom prst="rect">
            <a:avLst/>
          </a:prstGeom>
        </p:spPr>
        <p:txBody>
          <a:bodyPr/>
          <a:lstStyle>
            <a:lvl1pPr marL="0" indent="0">
              <a:buSzPct val="100000"/>
              <a:buFontTx/>
              <a:buNone/>
              <a:defRPr sz="2400">
                <a:solidFill>
                  <a:srgbClr val="262626"/>
                </a:solidFill>
              </a:defRPr>
            </a:lvl1pPr>
            <a:lvl2pPr marL="0" indent="457200">
              <a:buSzPct val="100000"/>
              <a:buFontTx/>
              <a:buNone/>
              <a:defRPr sz="2400">
                <a:solidFill>
                  <a:srgbClr val="262626"/>
                </a:solidFill>
              </a:defRPr>
            </a:lvl2pPr>
            <a:lvl3pPr marL="0" indent="914400">
              <a:buSzPct val="100000"/>
              <a:buFontTx/>
              <a:buNone/>
              <a:defRPr sz="2400">
                <a:solidFill>
                  <a:srgbClr val="262626"/>
                </a:solidFill>
              </a:defRPr>
            </a:lvl3pPr>
            <a:lvl4pPr marL="0" indent="1371600">
              <a:buSzPct val="100000"/>
              <a:buFontTx/>
              <a:buNone/>
              <a:defRPr sz="2400">
                <a:solidFill>
                  <a:srgbClr val="262626"/>
                </a:solidFill>
              </a:defRPr>
            </a:lvl4pPr>
            <a:lvl5pPr marL="0" indent="1828800">
              <a:buSzPct val="100000"/>
              <a:buFontTx/>
              <a:buNone/>
              <a:defRPr sz="2400">
                <a:solidFill>
                  <a:srgbClr val="262626"/>
                </a:solidFill>
              </a:defRPr>
            </a:lvl5pPr>
          </a:lstStyle>
          <a:p>
            <a:pPr lvl="0"/>
            <a:r>
              <a:t>подзаголовок</a:t>
            </a:r>
          </a:p>
          <a:p>
            <a:pPr lvl="1"/>
          </a:p>
          <a:p>
            <a:pPr lvl="2"/>
          </a:p>
          <a:p>
            <a:pPr lvl="3"/>
          </a:p>
          <a:p>
            <a:pPr lvl="4"/>
          </a:p>
        </p:txBody>
      </p:sp>
      <p:pic>
        <p:nvPicPr>
          <p:cNvPr id="15" name="Рисунок 8" descr="Рисунок 8"/>
          <p:cNvPicPr>
            <a:picLocks noChangeAspect="1"/>
          </p:cNvPicPr>
          <p:nvPr/>
        </p:nvPicPr>
        <p:blipFill>
          <a:blip r:embed="rId1"/>
          <a:srcRect/>
          <a:stretch>
            <a:fillRect/>
          </a:stretch>
        </p:blipFill>
        <p:spPr>
          <a:xfrm>
            <a:off x="972750" y="764788"/>
            <a:ext cx="1237050" cy="1237050"/>
          </a:xfrm>
          <a:prstGeom prst="rect">
            <a:avLst/>
          </a:prstGeom>
        </p:spPr>
      </p:pic>
      <p:sp>
        <p:nvSpPr>
          <p:cNvPr id="16" name="Прямоугольник 9"/>
          <p:cNvSpPr/>
          <p:nvPr/>
        </p:nvSpPr>
        <p:spPr>
          <a:xfrm>
            <a:off x="972750" y="2559027"/>
            <a:ext cx="109075" cy="2820474"/>
          </a:xfrm>
          <a:prstGeom prst="rect">
            <a:avLst/>
          </a:prstGeom>
          <a:solidFill>
            <a:srgbClr val="FFFFFF"/>
          </a:solidFill>
        </p:spPr>
        <p:txBody>
          <a:bodyPr lIns="45719" rIns="45719" anchor="ctr"/>
          <a:lstStyle/>
          <a:p>
            <a:pPr algn="ctr"/>
          </a:p>
        </p:txBody>
      </p:sp>
      <p:sp>
        <p:nvSpPr>
          <p:cNvPr id="17" name="Прямоугольник 10"/>
          <p:cNvSpPr/>
          <p:nvPr/>
        </p:nvSpPr>
        <p:spPr>
          <a:xfrm>
            <a:off x="10321689" y="229030"/>
            <a:ext cx="662089" cy="694893"/>
          </a:xfrm>
          <a:prstGeom prst="rect">
            <a:avLst/>
          </a:prstGeom>
          <a:solidFill>
            <a:srgbClr val="FFFFFF">
              <a:alpha val="5000"/>
            </a:srgbClr>
          </a:solidFill>
        </p:spPr>
        <p:txBody>
          <a:bodyPr lIns="45719" rIns="45719" anchor="ctr"/>
          <a:lstStyle/>
          <a:p>
            <a:pPr algn="ctr"/>
          </a:p>
        </p:txBody>
      </p:sp>
      <p:sp>
        <p:nvSpPr>
          <p:cNvPr id="18" name="Прямоугольник 11"/>
          <p:cNvSpPr/>
          <p:nvPr/>
        </p:nvSpPr>
        <p:spPr>
          <a:xfrm>
            <a:off x="10969170" y="-28047"/>
            <a:ext cx="1222830" cy="1283416"/>
          </a:xfrm>
          <a:prstGeom prst="rect">
            <a:avLst/>
          </a:prstGeom>
          <a:solidFill>
            <a:srgbClr val="000000">
              <a:alpha val="5000"/>
            </a:srgbClr>
          </a:solidFill>
        </p:spPr>
        <p:txBody>
          <a:bodyPr lIns="45719" rIns="45719" anchor="ctr"/>
          <a:lstStyle/>
          <a:p>
            <a:pPr algn="ctr"/>
          </a:p>
        </p:txBody>
      </p:sp>
      <p:sp>
        <p:nvSpPr>
          <p:cNvPr id="19" name="Прямоугольник 12"/>
          <p:cNvSpPr/>
          <p:nvPr/>
        </p:nvSpPr>
        <p:spPr>
          <a:xfrm>
            <a:off x="10572483" y="644153"/>
            <a:ext cx="954314" cy="1001595"/>
          </a:xfrm>
          <a:prstGeom prst="rect">
            <a:avLst/>
          </a:prstGeom>
          <a:solidFill>
            <a:srgbClr val="000000">
              <a:alpha val="5000"/>
            </a:srgbClr>
          </a:solidFill>
        </p:spPr>
        <p:txBody>
          <a:bodyPr lIns="45719" rIns="45719" anchor="ctr"/>
          <a:lstStyle/>
          <a:p>
            <a:pPr algn="ctr"/>
          </a:p>
        </p:txBody>
      </p:sp>
      <p:sp>
        <p:nvSpPr>
          <p:cNvPr id="20" name="Прямоугольник 13"/>
          <p:cNvSpPr/>
          <p:nvPr/>
        </p:nvSpPr>
        <p:spPr>
          <a:xfrm>
            <a:off x="11132456" y="5169132"/>
            <a:ext cx="1059544" cy="1112039"/>
          </a:xfrm>
          <a:prstGeom prst="rect">
            <a:avLst/>
          </a:prstGeom>
          <a:solidFill>
            <a:srgbClr val="000000">
              <a:alpha val="5000"/>
            </a:srgbClr>
          </a:solidFill>
        </p:spPr>
        <p:txBody>
          <a:bodyPr lIns="45719" rIns="45719" anchor="ctr"/>
          <a:lstStyle/>
          <a:p>
            <a:pPr algn="ctr"/>
          </a:p>
        </p:txBody>
      </p:sp>
      <p:sp>
        <p:nvSpPr>
          <p:cNvPr id="21" name="Прямоугольник 14"/>
          <p:cNvSpPr/>
          <p:nvPr/>
        </p:nvSpPr>
        <p:spPr>
          <a:xfrm>
            <a:off x="11433892" y="4646864"/>
            <a:ext cx="573679" cy="602102"/>
          </a:xfrm>
          <a:prstGeom prst="rect">
            <a:avLst/>
          </a:prstGeom>
          <a:solidFill>
            <a:srgbClr val="FFFFFF">
              <a:alpha val="5000"/>
            </a:srgbClr>
          </a:solidFill>
        </p:spPr>
        <p:txBody>
          <a:bodyPr lIns="45719" rIns="45719" anchor="ctr"/>
          <a:lstStyle/>
          <a:p>
            <a:pPr algn="ctr"/>
          </a:p>
        </p:txBody>
      </p:sp>
      <p:sp>
        <p:nvSpPr>
          <p:cNvPr id="22" name="Прямоугольник 15"/>
          <p:cNvSpPr/>
          <p:nvPr/>
        </p:nvSpPr>
        <p:spPr>
          <a:xfrm>
            <a:off x="10830666" y="5664686"/>
            <a:ext cx="993019" cy="1042218"/>
          </a:xfrm>
          <a:prstGeom prst="rect">
            <a:avLst/>
          </a:prstGeom>
          <a:solidFill>
            <a:srgbClr val="FFFFFF">
              <a:alpha val="5000"/>
            </a:srgbClr>
          </a:solidFill>
        </p:spPr>
        <p:txBody>
          <a:bodyPr lIns="45719" rIns="45719" anchor="ctr"/>
          <a:lstStyle/>
          <a:p>
            <a:pPr algn="ctr"/>
          </a:p>
        </p:txBody>
      </p:sp>
      <p:sp>
        <p:nvSpPr>
          <p:cNvPr id="23" name="Прямоугольник 16"/>
          <p:cNvSpPr/>
          <p:nvPr/>
        </p:nvSpPr>
        <p:spPr>
          <a:xfrm>
            <a:off x="10049401" y="3948215"/>
            <a:ext cx="595303" cy="624797"/>
          </a:xfrm>
          <a:prstGeom prst="rect">
            <a:avLst/>
          </a:prstGeom>
          <a:solidFill>
            <a:srgbClr val="000000">
              <a:alpha val="5000"/>
            </a:srgbClr>
          </a:solidFill>
        </p:spPr>
        <p:txBody>
          <a:bodyPr lIns="45719" rIns="45719" anchor="ctr"/>
          <a:lstStyle/>
          <a:p>
            <a:pPr algn="ctr"/>
          </a:p>
        </p:txBody>
      </p:sp>
      <p:sp>
        <p:nvSpPr>
          <p:cNvPr id="24" name="Прямоугольник 17"/>
          <p:cNvSpPr/>
          <p:nvPr/>
        </p:nvSpPr>
        <p:spPr>
          <a:xfrm>
            <a:off x="10460195" y="3754568"/>
            <a:ext cx="369014" cy="387297"/>
          </a:xfrm>
          <a:prstGeom prst="rect">
            <a:avLst/>
          </a:prstGeom>
          <a:solidFill>
            <a:srgbClr val="000000">
              <a:alpha val="5000"/>
            </a:srgbClr>
          </a:solidFill>
        </p:spPr>
        <p:txBody>
          <a:bodyPr lIns="45719" rIns="45719" anchor="ctr"/>
          <a:lstStyle/>
          <a:p>
            <a:pPr algn="ctr"/>
          </a:p>
        </p:txBody>
      </p:sp>
      <p:sp>
        <p:nvSpPr>
          <p:cNvPr id="25" name="Прямоугольник 18"/>
          <p:cNvSpPr/>
          <p:nvPr/>
        </p:nvSpPr>
        <p:spPr>
          <a:xfrm>
            <a:off x="11293215" y="2514069"/>
            <a:ext cx="369014" cy="387297"/>
          </a:xfrm>
          <a:prstGeom prst="rect">
            <a:avLst/>
          </a:prstGeom>
          <a:solidFill>
            <a:srgbClr val="FFFFFF">
              <a:alpha val="5000"/>
            </a:srgbClr>
          </a:solidFill>
        </p:spPr>
        <p:txBody>
          <a:bodyPr lIns="45719" rIns="45719" anchor="ctr"/>
          <a:lstStyle/>
          <a:p>
            <a:pPr algn="ctr"/>
          </a:p>
        </p:txBody>
      </p:sp>
      <p:sp>
        <p:nvSpPr>
          <p:cNvPr id="26" name="Прямоугольник 19"/>
          <p:cNvSpPr/>
          <p:nvPr/>
        </p:nvSpPr>
        <p:spPr>
          <a:xfrm>
            <a:off x="375137" y="5969053"/>
            <a:ext cx="369015" cy="387297"/>
          </a:xfrm>
          <a:prstGeom prst="rect">
            <a:avLst/>
          </a:prstGeom>
          <a:solidFill>
            <a:srgbClr val="000000">
              <a:alpha val="5000"/>
            </a:srgbClr>
          </a:solidFill>
        </p:spPr>
        <p:txBody>
          <a:bodyPr lIns="45719" rIns="45719" anchor="ctr"/>
          <a:lstStyle/>
          <a:p>
            <a:pPr algn="ctr"/>
          </a:p>
        </p:txBody>
      </p:sp>
      <p:sp>
        <p:nvSpPr>
          <p:cNvPr id="27" name="Прямоугольник 20"/>
          <p:cNvSpPr/>
          <p:nvPr/>
        </p:nvSpPr>
        <p:spPr>
          <a:xfrm>
            <a:off x="-181705" y="6066489"/>
            <a:ext cx="662088" cy="694892"/>
          </a:xfrm>
          <a:prstGeom prst="rect">
            <a:avLst/>
          </a:prstGeom>
          <a:solidFill>
            <a:srgbClr val="FFFFFF">
              <a:alpha val="5000"/>
            </a:srgbClr>
          </a:solidFill>
        </p:spPr>
        <p:txBody>
          <a:bodyPr lIns="45719" rIns="45719" anchor="ctr"/>
          <a:lstStyle/>
          <a:p>
            <a:pPr algn="ctr"/>
          </a:p>
        </p:txBody>
      </p:sp>
      <p:sp>
        <p:nvSpPr>
          <p:cNvPr id="28" name="Прямоугольник 21"/>
          <p:cNvSpPr/>
          <p:nvPr/>
        </p:nvSpPr>
        <p:spPr>
          <a:xfrm>
            <a:off x="10566897" y="6094197"/>
            <a:ext cx="369014" cy="387297"/>
          </a:xfrm>
          <a:prstGeom prst="rect">
            <a:avLst/>
          </a:prstGeom>
          <a:solidFill>
            <a:srgbClr val="000000">
              <a:alpha val="5000"/>
            </a:srgbClr>
          </a:solidFill>
        </p:spPr>
        <p:txBody>
          <a:bodyPr lIns="45719" rIns="45719" anchor="ctr"/>
          <a:lstStyle/>
          <a:p>
            <a:pPr algn="ctr"/>
          </a:p>
        </p:txBody>
      </p:sp>
      <p:sp>
        <p:nvSpPr>
          <p:cNvPr id="29" name="Номер слайда"/>
          <p:cNvSpPr>
            <a:spLocks noGrp="1" noEditPoints="1"/>
          </p:cNvSpPr>
          <p:nvPr>
            <p:ph type="sldNum" sz="quarter" idx="2"/>
          </p:nvPr>
        </p:nvSpPr>
        <p:spPr>
          <a:xfrm>
            <a:off x="8610599" y="6356350"/>
            <a:ext cx="310593" cy="345440"/>
          </a:xfrm>
          <a:prstGeom prst="rect">
            <a:avLst/>
          </a:prstGeom>
        </p:spPr>
        <p:txBody>
          <a:bodyPr/>
          <a:lstStyle>
            <a:lvl1pPr>
              <a:defRPr>
                <a:solidFill>
                  <a:srgbClr val="FFFFFF"/>
                </a:solidFill>
              </a:defRPr>
            </a:lvl1pPr>
          </a:lstStyle>
          <a:p/>
        </p:txBody>
      </p:sp>
    </p:spTree>
  </p:cSld>
  <p:clrMapOvr>
    <a:masterClrMapping/>
  </p:clrMapOvr>
  <p:transition spd="med"/>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2_Два объекта">
    <p:spTree>
      <p:nvGrpSpPr>
        <p:cNvPr id="1" name=""/>
        <p:cNvGrpSpPr/>
        <p:nvPr/>
      </p:nvGrpSpPr>
      <p:grpSpPr>
        <a:xfrm>
          <a:off x="0" y="0"/>
          <a:ext cx="0" cy="0"/>
          <a:chOff x="0" y="0"/>
          <a:chExt cx="0" cy="0"/>
        </a:xfrm>
      </p:grpSpPr>
      <p:sp>
        <p:nvSpPr>
          <p:cNvPr id="155" name="Прямоугольник 8"/>
          <p:cNvSpPr/>
          <p:nvPr/>
        </p:nvSpPr>
        <p:spPr>
          <a:xfrm>
            <a:off x="838200" y="2177143"/>
            <a:ext cx="4925785" cy="4680858"/>
          </a:xfrm>
          <a:prstGeom prst="rect">
            <a:avLst/>
          </a:prstGeom>
          <a:solidFill>
            <a:srgbClr val="1A66FF"/>
          </a:solidFill>
        </p:spPr>
        <p:txBody>
          <a:bodyPr lIns="45719" rIns="45719" anchor="ctr"/>
          <a:lstStyle/>
          <a:p>
            <a:pPr algn="ctr"/>
          </a:p>
        </p:txBody>
      </p:sp>
      <p:sp>
        <p:nvSpPr>
          <p:cNvPr id="156" name="Текст заголовка"/>
          <p:cNvSpPr>
            <a:spLocks noGrp="1" noEditPoints="1"/>
          </p:cNvSpPr>
          <p:nvPr>
            <p:ph type="title"/>
          </p:nvPr>
        </p:nvSpPr>
        <p:spPr>
          <a:xfrm>
            <a:off x="838200" y="313610"/>
            <a:ext cx="10515600" cy="1325564"/>
          </a:xfrm>
          <a:prstGeom prst="rect">
            <a:avLst/>
          </a:prstGeom>
        </p:spPr>
        <p:txBody>
          <a:bodyPr/>
          <a:lstStyle>
            <a:lvl1pPr>
              <a:defRPr>
                <a:solidFill>
                  <a:srgbClr val="000000"/>
                </a:solidFill>
              </a:defRPr>
            </a:lvl1pPr>
          </a:lstStyle>
          <a:p>
            <a:r>
              <a:t>Текст заголовка</a:t>
            </a:r>
          </a:p>
        </p:txBody>
      </p:sp>
      <p:sp>
        <p:nvSpPr>
          <p:cNvPr id="157" name="Прямоугольник 9"/>
          <p:cNvSpPr/>
          <p:nvPr/>
        </p:nvSpPr>
        <p:spPr>
          <a:xfrm>
            <a:off x="6428015" y="2177143"/>
            <a:ext cx="4925786" cy="4680858"/>
          </a:xfrm>
          <a:prstGeom prst="rect">
            <a:avLst/>
          </a:prstGeom>
          <a:solidFill>
            <a:srgbClr val="1A66FF"/>
          </a:solidFill>
        </p:spPr>
        <p:txBody>
          <a:bodyPr lIns="45719" rIns="45719" anchor="ctr"/>
          <a:lstStyle/>
          <a:p>
            <a:pPr algn="ctr"/>
          </a:p>
        </p:txBody>
      </p:sp>
      <p:sp>
        <p:nvSpPr>
          <p:cNvPr id="158" name="Прямоугольник 11"/>
          <p:cNvSpPr/>
          <p:nvPr/>
        </p:nvSpPr>
        <p:spPr>
          <a:xfrm>
            <a:off x="2628863" y="1937432"/>
            <a:ext cx="1344457" cy="834799"/>
          </a:xfrm>
          <a:prstGeom prst="rect">
            <a:avLst/>
          </a:prstGeom>
          <a:solidFill>
            <a:srgbClr val="FFFFFF"/>
          </a:solidFill>
          <a:effectLst>
            <a:outerShdw blurRad="50800" dist="38100" dir="2700000" rotWithShape="0">
              <a:srgbClr val="000000">
                <a:alpha val="40000"/>
              </a:srgbClr>
            </a:outerShdw>
          </a:effectLst>
        </p:spPr>
        <p:txBody>
          <a:bodyPr lIns="45719" rIns="45719" anchor="ctr"/>
          <a:lstStyle/>
          <a:p>
            <a:pPr algn="ctr"/>
          </a:p>
        </p:txBody>
      </p:sp>
      <p:sp>
        <p:nvSpPr>
          <p:cNvPr id="159" name="Прямоугольник 12"/>
          <p:cNvSpPr/>
          <p:nvPr/>
        </p:nvSpPr>
        <p:spPr>
          <a:xfrm>
            <a:off x="8167483" y="1882893"/>
            <a:ext cx="1446846" cy="834799"/>
          </a:xfrm>
          <a:prstGeom prst="rect">
            <a:avLst/>
          </a:prstGeom>
          <a:solidFill>
            <a:srgbClr val="FFFFFF"/>
          </a:solidFill>
          <a:effectLst>
            <a:outerShdw blurRad="50800" dist="38100" dir="2700000" rotWithShape="0">
              <a:srgbClr val="000000">
                <a:alpha val="40000"/>
              </a:srgbClr>
            </a:outerShdw>
          </a:effectLst>
        </p:spPr>
        <p:txBody>
          <a:bodyPr lIns="45719" rIns="45719" anchor="ctr"/>
          <a:lstStyle/>
          <a:p>
            <a:pPr algn="ctr"/>
          </a:p>
        </p:txBody>
      </p:sp>
      <p:sp>
        <p:nvSpPr>
          <p:cNvPr id="160" name="Уровень текста 1…"/>
          <p:cNvSpPr>
            <a:spLocks noGrp="1" noEditPoints="1"/>
          </p:cNvSpPr>
          <p:nvPr>
            <p:ph type="body" sz="quarter" idx="1"/>
          </p:nvPr>
        </p:nvSpPr>
        <p:spPr>
          <a:xfrm>
            <a:off x="1094479" y="2846729"/>
            <a:ext cx="4299188" cy="823913"/>
          </a:xfrm>
          <a:prstGeom prst="rect">
            <a:avLst/>
          </a:prstGeom>
        </p:spPr>
        <p:txBody>
          <a:bodyPr anchor="b"/>
          <a:lstStyle>
            <a:lvl1pPr marL="0" indent="0">
              <a:buSzPct val="100000"/>
              <a:buFontTx/>
              <a:buNone/>
              <a:defRPr sz="2400" b="1">
                <a:solidFill>
                  <a:srgbClr val="FFFFFF"/>
                </a:solidFill>
              </a:defRPr>
            </a:lvl1pPr>
            <a:lvl2pPr marL="0" indent="457200">
              <a:buSzPct val="100000"/>
              <a:buFontTx/>
              <a:buNone/>
              <a:defRPr sz="2400" b="1">
                <a:solidFill>
                  <a:srgbClr val="FFFFFF"/>
                </a:solidFill>
              </a:defRPr>
            </a:lvl2pPr>
            <a:lvl3pPr marL="0" indent="914400">
              <a:buSzPct val="100000"/>
              <a:buFontTx/>
              <a:buNone/>
              <a:defRPr sz="2400" b="1">
                <a:solidFill>
                  <a:srgbClr val="FFFFFF"/>
                </a:solidFill>
              </a:defRPr>
            </a:lvl3pPr>
            <a:lvl4pPr marL="0" indent="1371600">
              <a:buSzPct val="100000"/>
              <a:buFontTx/>
              <a:buNone/>
              <a:defRPr sz="2400" b="1">
                <a:solidFill>
                  <a:srgbClr val="FFFFFF"/>
                </a:solidFill>
              </a:defRPr>
            </a:lvl4pPr>
            <a:lvl5pPr marL="0" indent="1828800">
              <a:buSzPct val="100000"/>
              <a:buFontTx/>
              <a:buNone/>
              <a:defRPr sz="2400" b="1">
                <a:solidFill>
                  <a:srgbClr val="FFFFFF"/>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1" name="Текст 2"/>
          <p:cNvSpPr>
            <a:spLocks noGrp="1" noEditPoints="1"/>
          </p:cNvSpPr>
          <p:nvPr>
            <p:ph type="body" sz="quarter" idx="21"/>
          </p:nvPr>
        </p:nvSpPr>
        <p:spPr>
          <a:xfrm>
            <a:off x="6682481" y="2846729"/>
            <a:ext cx="4299188" cy="823913"/>
          </a:xfrm>
          <a:prstGeom prst="rect">
            <a:avLst/>
          </a:prstGeom>
        </p:spPr>
        <p:txBody>
          <a:bodyPr anchor="b"/>
          <a:lstStyle/>
          <a:p>
            <a:pPr marL="0" lvl="0" indent="0">
              <a:buSzPct val="100000"/>
              <a:buFontTx/>
              <a:buNone/>
            </a:pPr>
          </a:p>
        </p:txBody>
      </p:sp>
      <p:sp>
        <p:nvSpPr>
          <p:cNvPr id="162"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Два объекта">
    <p:spTree>
      <p:nvGrpSpPr>
        <p:cNvPr id="1" name=""/>
        <p:cNvGrpSpPr/>
        <p:nvPr/>
      </p:nvGrpSpPr>
      <p:grpSpPr>
        <a:xfrm>
          <a:off x="0" y="0"/>
          <a:ext cx="0" cy="0"/>
          <a:chOff x="0" y="0"/>
          <a:chExt cx="0" cy="0"/>
        </a:xfrm>
      </p:grpSpPr>
      <p:sp>
        <p:nvSpPr>
          <p:cNvPr id="169" name="Прямоугольник 8"/>
          <p:cNvSpPr/>
          <p:nvPr/>
        </p:nvSpPr>
        <p:spPr>
          <a:xfrm>
            <a:off x="838199" y="2177143"/>
            <a:ext cx="2979059" cy="4680858"/>
          </a:xfrm>
          <a:prstGeom prst="rect">
            <a:avLst/>
          </a:prstGeom>
          <a:solidFill>
            <a:srgbClr val="1A66FF"/>
          </a:solidFill>
        </p:spPr>
        <p:txBody>
          <a:bodyPr lIns="45719" rIns="45719" anchor="ctr"/>
          <a:lstStyle/>
          <a:p>
            <a:pPr algn="ctr"/>
          </a:p>
        </p:txBody>
      </p:sp>
      <p:sp>
        <p:nvSpPr>
          <p:cNvPr id="170" name="Текст заголовка"/>
          <p:cNvSpPr>
            <a:spLocks noGrp="1" noEditPoints="1"/>
          </p:cNvSpPr>
          <p:nvPr>
            <p:ph type="title"/>
          </p:nvPr>
        </p:nvSpPr>
        <p:spPr>
          <a:xfrm>
            <a:off x="838200" y="313610"/>
            <a:ext cx="10515600" cy="1325564"/>
          </a:xfrm>
          <a:prstGeom prst="rect">
            <a:avLst/>
          </a:prstGeom>
        </p:spPr>
        <p:txBody>
          <a:bodyPr/>
          <a:lstStyle>
            <a:lvl1pPr>
              <a:defRPr>
                <a:solidFill>
                  <a:srgbClr val="000000"/>
                </a:solidFill>
              </a:defRPr>
            </a:lvl1pPr>
          </a:lstStyle>
          <a:p>
            <a:r>
              <a:t>Текст заголовка</a:t>
            </a:r>
          </a:p>
        </p:txBody>
      </p:sp>
      <p:sp>
        <p:nvSpPr>
          <p:cNvPr id="171" name="Прямоугольник 9"/>
          <p:cNvSpPr/>
          <p:nvPr/>
        </p:nvSpPr>
        <p:spPr>
          <a:xfrm>
            <a:off x="4606471" y="2177143"/>
            <a:ext cx="2979058" cy="4680858"/>
          </a:xfrm>
          <a:prstGeom prst="rect">
            <a:avLst/>
          </a:prstGeom>
          <a:solidFill>
            <a:srgbClr val="1A66FF"/>
          </a:solidFill>
        </p:spPr>
        <p:txBody>
          <a:bodyPr lIns="45719" rIns="45719" anchor="ctr"/>
          <a:lstStyle/>
          <a:p>
            <a:pPr algn="ctr"/>
          </a:p>
        </p:txBody>
      </p:sp>
      <p:sp>
        <p:nvSpPr>
          <p:cNvPr id="172" name="Прямоугольник 10"/>
          <p:cNvSpPr/>
          <p:nvPr/>
        </p:nvSpPr>
        <p:spPr>
          <a:xfrm>
            <a:off x="8374743" y="2177141"/>
            <a:ext cx="2979058" cy="4680858"/>
          </a:xfrm>
          <a:prstGeom prst="rect">
            <a:avLst/>
          </a:prstGeom>
          <a:solidFill>
            <a:srgbClr val="1A66FF"/>
          </a:solidFill>
        </p:spPr>
        <p:txBody>
          <a:bodyPr lIns="45719" rIns="45719" anchor="ctr"/>
          <a:lstStyle/>
          <a:p>
            <a:pPr algn="ctr"/>
          </a:p>
        </p:txBody>
      </p:sp>
      <p:sp>
        <p:nvSpPr>
          <p:cNvPr id="173" name="Прямоугольник 11"/>
          <p:cNvSpPr/>
          <p:nvPr/>
        </p:nvSpPr>
        <p:spPr>
          <a:xfrm>
            <a:off x="1747156" y="1937432"/>
            <a:ext cx="1161144" cy="834799"/>
          </a:xfrm>
          <a:prstGeom prst="rect">
            <a:avLst/>
          </a:prstGeom>
          <a:solidFill>
            <a:srgbClr val="FFFFFF"/>
          </a:solidFill>
          <a:effectLst>
            <a:outerShdw blurRad="50800" dist="38100" dir="2700000" rotWithShape="0">
              <a:srgbClr val="000000">
                <a:alpha val="40000"/>
              </a:srgbClr>
            </a:outerShdw>
          </a:effectLst>
        </p:spPr>
        <p:txBody>
          <a:bodyPr lIns="45719" rIns="45719" anchor="ctr"/>
          <a:lstStyle/>
          <a:p>
            <a:pPr algn="ctr"/>
          </a:p>
        </p:txBody>
      </p:sp>
      <p:sp>
        <p:nvSpPr>
          <p:cNvPr id="174" name="Прямоугольник 12"/>
          <p:cNvSpPr/>
          <p:nvPr/>
        </p:nvSpPr>
        <p:spPr>
          <a:xfrm>
            <a:off x="5515426" y="1882893"/>
            <a:ext cx="1161144" cy="834799"/>
          </a:xfrm>
          <a:prstGeom prst="rect">
            <a:avLst/>
          </a:prstGeom>
          <a:solidFill>
            <a:srgbClr val="FFFFFF"/>
          </a:solidFill>
          <a:effectLst>
            <a:outerShdw blurRad="50800" dist="38100" dir="2700000" rotWithShape="0">
              <a:srgbClr val="000000">
                <a:alpha val="40000"/>
              </a:srgbClr>
            </a:outerShdw>
          </a:effectLst>
        </p:spPr>
        <p:txBody>
          <a:bodyPr lIns="45719" rIns="45719" anchor="ctr"/>
          <a:lstStyle/>
          <a:p>
            <a:pPr algn="ctr"/>
          </a:p>
        </p:txBody>
      </p:sp>
      <p:sp>
        <p:nvSpPr>
          <p:cNvPr id="175" name="Прямоугольник 13"/>
          <p:cNvSpPr/>
          <p:nvPr/>
        </p:nvSpPr>
        <p:spPr>
          <a:xfrm>
            <a:off x="9283699" y="1882893"/>
            <a:ext cx="1161144" cy="834799"/>
          </a:xfrm>
          <a:prstGeom prst="rect">
            <a:avLst/>
          </a:prstGeom>
          <a:solidFill>
            <a:srgbClr val="FFFFFF"/>
          </a:solidFill>
          <a:effectLst>
            <a:outerShdw blurRad="50800" dist="38100" dir="2700000" rotWithShape="0">
              <a:srgbClr val="000000">
                <a:alpha val="40000"/>
              </a:srgbClr>
            </a:outerShdw>
          </a:effectLst>
        </p:spPr>
        <p:txBody>
          <a:bodyPr lIns="45719" rIns="45719" anchor="ctr"/>
          <a:lstStyle/>
          <a:p>
            <a:pPr algn="ctr"/>
          </a:p>
        </p:txBody>
      </p:sp>
      <p:sp>
        <p:nvSpPr>
          <p:cNvPr id="176" name="Уровень текста 1…"/>
          <p:cNvSpPr>
            <a:spLocks noGrp="1" noEditPoints="1"/>
          </p:cNvSpPr>
          <p:nvPr>
            <p:ph type="body" sz="quarter" idx="1"/>
          </p:nvPr>
        </p:nvSpPr>
        <p:spPr>
          <a:xfrm>
            <a:off x="1028474" y="2846729"/>
            <a:ext cx="2600099" cy="823913"/>
          </a:xfrm>
          <a:prstGeom prst="rect">
            <a:avLst/>
          </a:prstGeom>
        </p:spPr>
        <p:txBody>
          <a:bodyPr anchor="b"/>
          <a:lstStyle>
            <a:lvl1pPr marL="0" indent="0">
              <a:buSzPct val="100000"/>
              <a:buFontTx/>
              <a:buNone/>
              <a:defRPr sz="2400" b="1">
                <a:solidFill>
                  <a:srgbClr val="FFFFFF"/>
                </a:solidFill>
              </a:defRPr>
            </a:lvl1pPr>
            <a:lvl2pPr marL="0" indent="457200">
              <a:buSzPct val="100000"/>
              <a:buFontTx/>
              <a:buNone/>
              <a:defRPr sz="2400" b="1">
                <a:solidFill>
                  <a:srgbClr val="FFFFFF"/>
                </a:solidFill>
              </a:defRPr>
            </a:lvl2pPr>
            <a:lvl3pPr marL="0" indent="914400">
              <a:buSzPct val="100000"/>
              <a:buFontTx/>
              <a:buNone/>
              <a:defRPr sz="2400" b="1">
                <a:solidFill>
                  <a:srgbClr val="FFFFFF"/>
                </a:solidFill>
              </a:defRPr>
            </a:lvl3pPr>
            <a:lvl4pPr marL="0" indent="1371600">
              <a:buSzPct val="100000"/>
              <a:buFontTx/>
              <a:buNone/>
              <a:defRPr sz="2400" b="1">
                <a:solidFill>
                  <a:srgbClr val="FFFFFF"/>
                </a:solidFill>
              </a:defRPr>
            </a:lvl4pPr>
            <a:lvl5pPr marL="0" indent="1828800">
              <a:buSzPct val="100000"/>
              <a:buFontTx/>
              <a:buNone/>
              <a:defRPr sz="2400" b="1">
                <a:solidFill>
                  <a:srgbClr val="FFFFFF"/>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77" name="Текст 2"/>
          <p:cNvSpPr>
            <a:spLocks noGrp="1" noEditPoints="1"/>
          </p:cNvSpPr>
          <p:nvPr>
            <p:ph type="body" sz="quarter" idx="21"/>
          </p:nvPr>
        </p:nvSpPr>
        <p:spPr>
          <a:xfrm>
            <a:off x="4794930" y="2846729"/>
            <a:ext cx="2600100" cy="823913"/>
          </a:xfrm>
          <a:prstGeom prst="rect">
            <a:avLst/>
          </a:prstGeom>
        </p:spPr>
        <p:txBody>
          <a:bodyPr anchor="b"/>
          <a:lstStyle/>
          <a:p>
            <a:pPr marL="0" lvl="0" indent="0">
              <a:buSzPct val="100000"/>
              <a:buFontTx/>
              <a:buNone/>
            </a:pPr>
          </a:p>
        </p:txBody>
      </p:sp>
      <p:sp>
        <p:nvSpPr>
          <p:cNvPr id="178" name="Текст 2"/>
          <p:cNvSpPr>
            <a:spLocks noGrp="1" noEditPoints="1"/>
          </p:cNvSpPr>
          <p:nvPr>
            <p:ph type="body" sz="quarter" idx="22"/>
          </p:nvPr>
        </p:nvSpPr>
        <p:spPr>
          <a:xfrm>
            <a:off x="8561388" y="2843666"/>
            <a:ext cx="2600099" cy="823913"/>
          </a:xfrm>
          <a:prstGeom prst="rect">
            <a:avLst/>
          </a:prstGeom>
        </p:spPr>
        <p:txBody>
          <a:bodyPr anchor="b"/>
          <a:lstStyle/>
          <a:p>
            <a:pPr marL="0" lvl="0" indent="0">
              <a:buSzPct val="100000"/>
              <a:buFontTx/>
              <a:buNone/>
            </a:pPr>
          </a:p>
        </p:txBody>
      </p:sp>
      <p:sp>
        <p:nvSpPr>
          <p:cNvPr id="179"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1_Два объекта">
    <p:spTree>
      <p:nvGrpSpPr>
        <p:cNvPr id="1" name=""/>
        <p:cNvGrpSpPr/>
        <p:nvPr/>
      </p:nvGrpSpPr>
      <p:grpSpPr>
        <a:xfrm>
          <a:off x="0" y="0"/>
          <a:ext cx="0" cy="0"/>
          <a:chOff x="0" y="0"/>
          <a:chExt cx="0" cy="0"/>
        </a:xfrm>
      </p:grpSpPr>
      <p:sp>
        <p:nvSpPr>
          <p:cNvPr id="186" name="Прямоугольник 8"/>
          <p:cNvSpPr/>
          <p:nvPr/>
        </p:nvSpPr>
        <p:spPr>
          <a:xfrm>
            <a:off x="678542" y="2177143"/>
            <a:ext cx="2573111" cy="4680858"/>
          </a:xfrm>
          <a:prstGeom prst="rect">
            <a:avLst/>
          </a:prstGeom>
          <a:solidFill>
            <a:srgbClr val="1A66FF"/>
          </a:solidFill>
        </p:spPr>
        <p:txBody>
          <a:bodyPr lIns="45719" rIns="45719" anchor="ctr"/>
          <a:lstStyle/>
          <a:p>
            <a:pPr algn="ctr"/>
          </a:p>
        </p:txBody>
      </p:sp>
      <p:sp>
        <p:nvSpPr>
          <p:cNvPr id="187" name="Текст заголовка"/>
          <p:cNvSpPr>
            <a:spLocks noGrp="1" noEditPoints="1"/>
          </p:cNvSpPr>
          <p:nvPr>
            <p:ph type="title"/>
          </p:nvPr>
        </p:nvSpPr>
        <p:spPr>
          <a:xfrm>
            <a:off x="838200" y="313610"/>
            <a:ext cx="10515600" cy="1325564"/>
          </a:xfrm>
          <a:prstGeom prst="rect">
            <a:avLst/>
          </a:prstGeom>
        </p:spPr>
        <p:txBody>
          <a:bodyPr/>
          <a:lstStyle>
            <a:lvl1pPr>
              <a:defRPr>
                <a:solidFill>
                  <a:srgbClr val="000000"/>
                </a:solidFill>
              </a:defRPr>
            </a:lvl1pPr>
          </a:lstStyle>
          <a:p>
            <a:r>
              <a:t>Текст заголовка</a:t>
            </a:r>
          </a:p>
        </p:txBody>
      </p:sp>
      <p:sp>
        <p:nvSpPr>
          <p:cNvPr id="188" name="Прямоугольник 9"/>
          <p:cNvSpPr/>
          <p:nvPr/>
        </p:nvSpPr>
        <p:spPr>
          <a:xfrm>
            <a:off x="3437616" y="2177143"/>
            <a:ext cx="2573112" cy="4680858"/>
          </a:xfrm>
          <a:prstGeom prst="rect">
            <a:avLst/>
          </a:prstGeom>
          <a:solidFill>
            <a:srgbClr val="1A66FF"/>
          </a:solidFill>
        </p:spPr>
        <p:txBody>
          <a:bodyPr lIns="45719" rIns="45719" anchor="ctr"/>
          <a:lstStyle/>
          <a:p>
            <a:pPr algn="ctr"/>
          </a:p>
        </p:txBody>
      </p:sp>
      <p:sp>
        <p:nvSpPr>
          <p:cNvPr id="189" name="Прямоугольник 10"/>
          <p:cNvSpPr/>
          <p:nvPr/>
        </p:nvSpPr>
        <p:spPr>
          <a:xfrm>
            <a:off x="6185879" y="2177141"/>
            <a:ext cx="2573111" cy="4680858"/>
          </a:xfrm>
          <a:prstGeom prst="rect">
            <a:avLst/>
          </a:prstGeom>
          <a:solidFill>
            <a:srgbClr val="1A66FF"/>
          </a:solidFill>
        </p:spPr>
        <p:txBody>
          <a:bodyPr lIns="45719" rIns="45719" anchor="ctr"/>
          <a:lstStyle/>
          <a:p>
            <a:pPr algn="ctr"/>
          </a:p>
        </p:txBody>
      </p:sp>
      <p:sp>
        <p:nvSpPr>
          <p:cNvPr id="190" name="Прямоугольник 11"/>
          <p:cNvSpPr/>
          <p:nvPr/>
        </p:nvSpPr>
        <p:spPr>
          <a:xfrm>
            <a:off x="1471384" y="1937432"/>
            <a:ext cx="1002920" cy="834799"/>
          </a:xfrm>
          <a:prstGeom prst="rect">
            <a:avLst/>
          </a:prstGeom>
          <a:solidFill>
            <a:srgbClr val="FFFFFF"/>
          </a:solidFill>
          <a:effectLst>
            <a:outerShdw blurRad="50800" dist="38100" dir="2700000" rotWithShape="0">
              <a:srgbClr val="000000">
                <a:alpha val="40000"/>
              </a:srgbClr>
            </a:outerShdw>
          </a:effectLst>
        </p:spPr>
        <p:txBody>
          <a:bodyPr lIns="45719" rIns="45719" anchor="ctr"/>
          <a:lstStyle/>
          <a:p>
            <a:pPr algn="ctr"/>
          </a:p>
        </p:txBody>
      </p:sp>
      <p:sp>
        <p:nvSpPr>
          <p:cNvPr id="191" name="Прямоугольник 12"/>
          <p:cNvSpPr/>
          <p:nvPr/>
        </p:nvSpPr>
        <p:spPr>
          <a:xfrm>
            <a:off x="4230458" y="1882893"/>
            <a:ext cx="1002919" cy="834799"/>
          </a:xfrm>
          <a:prstGeom prst="rect">
            <a:avLst/>
          </a:prstGeom>
          <a:solidFill>
            <a:srgbClr val="FFFFFF"/>
          </a:solidFill>
          <a:effectLst>
            <a:outerShdw blurRad="50800" dist="38100" dir="2700000" rotWithShape="0">
              <a:srgbClr val="000000">
                <a:alpha val="40000"/>
              </a:srgbClr>
            </a:outerShdw>
          </a:effectLst>
        </p:spPr>
        <p:txBody>
          <a:bodyPr lIns="45719" rIns="45719" anchor="ctr"/>
          <a:lstStyle/>
          <a:p>
            <a:pPr algn="ctr"/>
          </a:p>
        </p:txBody>
      </p:sp>
      <p:sp>
        <p:nvSpPr>
          <p:cNvPr id="192" name="Прямоугольник 13"/>
          <p:cNvSpPr/>
          <p:nvPr/>
        </p:nvSpPr>
        <p:spPr>
          <a:xfrm>
            <a:off x="6978721" y="1882893"/>
            <a:ext cx="1002919" cy="834799"/>
          </a:xfrm>
          <a:prstGeom prst="rect">
            <a:avLst/>
          </a:prstGeom>
          <a:solidFill>
            <a:srgbClr val="FFFFFF"/>
          </a:solidFill>
          <a:effectLst>
            <a:outerShdw blurRad="50800" dist="38100" dir="2700000" rotWithShape="0">
              <a:srgbClr val="000000">
                <a:alpha val="40000"/>
              </a:srgbClr>
            </a:outerShdw>
          </a:effectLst>
        </p:spPr>
        <p:txBody>
          <a:bodyPr lIns="45719" rIns="45719" anchor="ctr"/>
          <a:lstStyle/>
          <a:p>
            <a:pPr algn="ctr"/>
          </a:p>
        </p:txBody>
      </p:sp>
      <p:sp>
        <p:nvSpPr>
          <p:cNvPr id="193" name="Уровень текста 1…"/>
          <p:cNvSpPr>
            <a:spLocks noGrp="1" noEditPoints="1"/>
          </p:cNvSpPr>
          <p:nvPr>
            <p:ph type="body" sz="quarter" idx="1"/>
          </p:nvPr>
        </p:nvSpPr>
        <p:spPr>
          <a:xfrm>
            <a:off x="868815" y="2846729"/>
            <a:ext cx="2245792" cy="823913"/>
          </a:xfrm>
          <a:prstGeom prst="rect">
            <a:avLst/>
          </a:prstGeom>
        </p:spPr>
        <p:txBody>
          <a:bodyPr anchor="b"/>
          <a:lstStyle>
            <a:lvl1pPr marL="0" indent="0">
              <a:buSzPct val="100000"/>
              <a:buFontTx/>
              <a:buNone/>
              <a:defRPr sz="2400" b="1">
                <a:solidFill>
                  <a:srgbClr val="FFFFFF"/>
                </a:solidFill>
              </a:defRPr>
            </a:lvl1pPr>
            <a:lvl2pPr marL="0" indent="457200">
              <a:buSzPct val="100000"/>
              <a:buFontTx/>
              <a:buNone/>
              <a:defRPr sz="2400" b="1">
                <a:solidFill>
                  <a:srgbClr val="FFFFFF"/>
                </a:solidFill>
              </a:defRPr>
            </a:lvl2pPr>
            <a:lvl3pPr marL="0" indent="914400">
              <a:buSzPct val="100000"/>
              <a:buFontTx/>
              <a:buNone/>
              <a:defRPr sz="2400" b="1">
                <a:solidFill>
                  <a:srgbClr val="FFFFFF"/>
                </a:solidFill>
              </a:defRPr>
            </a:lvl3pPr>
            <a:lvl4pPr marL="0" indent="1371600">
              <a:buSzPct val="100000"/>
              <a:buFontTx/>
              <a:buNone/>
              <a:defRPr sz="2400" b="1">
                <a:solidFill>
                  <a:srgbClr val="FFFFFF"/>
                </a:solidFill>
              </a:defRPr>
            </a:lvl4pPr>
            <a:lvl5pPr marL="0" indent="1828800">
              <a:buSzPct val="100000"/>
              <a:buFontTx/>
              <a:buNone/>
              <a:defRPr sz="2400" b="1">
                <a:solidFill>
                  <a:srgbClr val="FFFFFF"/>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4" name="Текст 2"/>
          <p:cNvSpPr>
            <a:spLocks noGrp="1" noEditPoints="1"/>
          </p:cNvSpPr>
          <p:nvPr>
            <p:ph type="body" sz="quarter" idx="21"/>
          </p:nvPr>
        </p:nvSpPr>
        <p:spPr>
          <a:xfrm>
            <a:off x="3626077" y="2846729"/>
            <a:ext cx="2245792" cy="823913"/>
          </a:xfrm>
          <a:prstGeom prst="rect">
            <a:avLst/>
          </a:prstGeom>
        </p:spPr>
        <p:txBody>
          <a:bodyPr anchor="b"/>
          <a:lstStyle/>
          <a:p>
            <a:pPr marL="0" lvl="0" indent="0">
              <a:buSzPct val="100000"/>
              <a:buFontTx/>
              <a:buNone/>
            </a:pPr>
          </a:p>
        </p:txBody>
      </p:sp>
      <p:sp>
        <p:nvSpPr>
          <p:cNvPr id="195" name="Текст 2"/>
          <p:cNvSpPr>
            <a:spLocks noGrp="1" noEditPoints="1"/>
          </p:cNvSpPr>
          <p:nvPr>
            <p:ph type="body" sz="quarter" idx="22"/>
          </p:nvPr>
        </p:nvSpPr>
        <p:spPr>
          <a:xfrm>
            <a:off x="6372523" y="2843666"/>
            <a:ext cx="2245792" cy="823913"/>
          </a:xfrm>
          <a:prstGeom prst="rect">
            <a:avLst/>
          </a:prstGeom>
        </p:spPr>
        <p:txBody>
          <a:bodyPr anchor="b"/>
          <a:lstStyle/>
          <a:p>
            <a:pPr marL="0" lvl="0" indent="0">
              <a:buSzPct val="100000"/>
              <a:buFontTx/>
              <a:buNone/>
            </a:pPr>
          </a:p>
        </p:txBody>
      </p:sp>
      <p:sp>
        <p:nvSpPr>
          <p:cNvPr id="196" name="Прямоугольник 20"/>
          <p:cNvSpPr/>
          <p:nvPr/>
        </p:nvSpPr>
        <p:spPr>
          <a:xfrm>
            <a:off x="8945635" y="2177141"/>
            <a:ext cx="2573112" cy="4680858"/>
          </a:xfrm>
          <a:prstGeom prst="rect">
            <a:avLst/>
          </a:prstGeom>
          <a:solidFill>
            <a:srgbClr val="1A66FF"/>
          </a:solidFill>
        </p:spPr>
        <p:txBody>
          <a:bodyPr lIns="45719" rIns="45719" anchor="ctr"/>
          <a:lstStyle/>
          <a:p>
            <a:pPr algn="ctr"/>
          </a:p>
        </p:txBody>
      </p:sp>
      <p:sp>
        <p:nvSpPr>
          <p:cNvPr id="197" name="Прямоугольник 21"/>
          <p:cNvSpPr/>
          <p:nvPr/>
        </p:nvSpPr>
        <p:spPr>
          <a:xfrm>
            <a:off x="9738476" y="1882893"/>
            <a:ext cx="1002919" cy="834799"/>
          </a:xfrm>
          <a:prstGeom prst="rect">
            <a:avLst/>
          </a:prstGeom>
          <a:solidFill>
            <a:srgbClr val="FFFFFF"/>
          </a:solidFill>
          <a:effectLst>
            <a:outerShdw blurRad="50800" dist="38100" dir="2700000" rotWithShape="0">
              <a:srgbClr val="000000">
                <a:alpha val="40000"/>
              </a:srgbClr>
            </a:outerShdw>
          </a:effectLst>
        </p:spPr>
        <p:txBody>
          <a:bodyPr lIns="45719" rIns="45719" anchor="ctr"/>
          <a:lstStyle/>
          <a:p>
            <a:pPr algn="ctr"/>
          </a:p>
        </p:txBody>
      </p:sp>
      <p:sp>
        <p:nvSpPr>
          <p:cNvPr id="198" name="Текст 2"/>
          <p:cNvSpPr>
            <a:spLocks noGrp="1" noEditPoints="1"/>
          </p:cNvSpPr>
          <p:nvPr>
            <p:ph type="body" sz="quarter" idx="23"/>
          </p:nvPr>
        </p:nvSpPr>
        <p:spPr>
          <a:xfrm>
            <a:off x="9132279" y="2843666"/>
            <a:ext cx="2245792" cy="823913"/>
          </a:xfrm>
          <a:prstGeom prst="rect">
            <a:avLst/>
          </a:prstGeom>
        </p:spPr>
        <p:txBody>
          <a:bodyPr anchor="b"/>
          <a:lstStyle/>
          <a:p>
            <a:pPr marL="0" lvl="0" indent="0">
              <a:buSzPct val="100000"/>
              <a:buFontTx/>
              <a:buNone/>
            </a:pPr>
          </a:p>
        </p:txBody>
      </p:sp>
      <p:sp>
        <p:nvSpPr>
          <p:cNvPr id="199"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3_Два объекта">
    <p:spTree>
      <p:nvGrpSpPr>
        <p:cNvPr id="1" name=""/>
        <p:cNvGrpSpPr/>
        <p:nvPr/>
      </p:nvGrpSpPr>
      <p:grpSpPr>
        <a:xfrm>
          <a:off x="0" y="0"/>
          <a:ext cx="0" cy="0"/>
          <a:chOff x="0" y="0"/>
          <a:chExt cx="0" cy="0"/>
        </a:xfrm>
      </p:grpSpPr>
      <p:sp>
        <p:nvSpPr>
          <p:cNvPr id="206" name="Прямоугольник 8"/>
          <p:cNvSpPr/>
          <p:nvPr/>
        </p:nvSpPr>
        <p:spPr>
          <a:xfrm>
            <a:off x="838200" y="2177143"/>
            <a:ext cx="4925785" cy="4680858"/>
          </a:xfrm>
          <a:prstGeom prst="rect">
            <a:avLst/>
          </a:prstGeom>
          <a:solidFill>
            <a:srgbClr val="1A66FF"/>
          </a:solidFill>
        </p:spPr>
        <p:txBody>
          <a:bodyPr lIns="45719" rIns="45719" anchor="ctr"/>
          <a:lstStyle/>
          <a:p>
            <a:pPr algn="ctr"/>
          </a:p>
        </p:txBody>
      </p:sp>
      <p:sp>
        <p:nvSpPr>
          <p:cNvPr id="207" name="Текст заголовка"/>
          <p:cNvSpPr>
            <a:spLocks noGrp="1" noEditPoints="1"/>
          </p:cNvSpPr>
          <p:nvPr>
            <p:ph type="title"/>
          </p:nvPr>
        </p:nvSpPr>
        <p:spPr>
          <a:xfrm>
            <a:off x="838200" y="568552"/>
            <a:ext cx="10515600" cy="1325564"/>
          </a:xfrm>
          <a:prstGeom prst="rect">
            <a:avLst/>
          </a:prstGeom>
        </p:spPr>
        <p:txBody>
          <a:bodyPr/>
          <a:lstStyle>
            <a:lvl1pPr>
              <a:defRPr>
                <a:solidFill>
                  <a:srgbClr val="000000"/>
                </a:solidFill>
              </a:defRPr>
            </a:lvl1pPr>
          </a:lstStyle>
          <a:p>
            <a:r>
              <a:t>Текст заголовка</a:t>
            </a:r>
          </a:p>
        </p:txBody>
      </p:sp>
      <p:sp>
        <p:nvSpPr>
          <p:cNvPr id="208" name="Прямоугольник 9"/>
          <p:cNvSpPr/>
          <p:nvPr/>
        </p:nvSpPr>
        <p:spPr>
          <a:xfrm>
            <a:off x="6428015" y="2177143"/>
            <a:ext cx="4925786" cy="4680858"/>
          </a:xfrm>
          <a:prstGeom prst="rect">
            <a:avLst/>
          </a:prstGeom>
          <a:solidFill>
            <a:srgbClr val="1A66FF"/>
          </a:solidFill>
        </p:spPr>
        <p:txBody>
          <a:bodyPr lIns="45719" rIns="45719" anchor="ctr"/>
          <a:lstStyle/>
          <a:p>
            <a:pPr algn="ctr"/>
          </a:p>
        </p:txBody>
      </p:sp>
      <p:sp>
        <p:nvSpPr>
          <p:cNvPr id="209" name="Уровень текста 1…"/>
          <p:cNvSpPr>
            <a:spLocks noGrp="1" noEditPoints="1"/>
          </p:cNvSpPr>
          <p:nvPr>
            <p:ph type="body" sz="quarter" idx="1"/>
          </p:nvPr>
        </p:nvSpPr>
        <p:spPr>
          <a:xfrm>
            <a:off x="1094479" y="2360274"/>
            <a:ext cx="4299188" cy="823913"/>
          </a:xfrm>
          <a:prstGeom prst="rect">
            <a:avLst/>
          </a:prstGeom>
        </p:spPr>
        <p:txBody>
          <a:bodyPr anchor="b"/>
          <a:lstStyle>
            <a:lvl1pPr marL="0" indent="0">
              <a:buSzPct val="100000"/>
              <a:buFontTx/>
              <a:buNone/>
              <a:defRPr sz="2400" b="1">
                <a:solidFill>
                  <a:srgbClr val="FFFFFF"/>
                </a:solidFill>
              </a:defRPr>
            </a:lvl1pPr>
            <a:lvl2pPr marL="0" indent="457200">
              <a:buSzPct val="100000"/>
              <a:buFontTx/>
              <a:buNone/>
              <a:defRPr sz="2400" b="1">
                <a:solidFill>
                  <a:srgbClr val="FFFFFF"/>
                </a:solidFill>
              </a:defRPr>
            </a:lvl2pPr>
            <a:lvl3pPr marL="0" indent="914400">
              <a:buSzPct val="100000"/>
              <a:buFontTx/>
              <a:buNone/>
              <a:defRPr sz="2400" b="1">
                <a:solidFill>
                  <a:srgbClr val="FFFFFF"/>
                </a:solidFill>
              </a:defRPr>
            </a:lvl3pPr>
            <a:lvl4pPr marL="0" indent="1371600">
              <a:buSzPct val="100000"/>
              <a:buFontTx/>
              <a:buNone/>
              <a:defRPr sz="2400" b="1">
                <a:solidFill>
                  <a:srgbClr val="FFFFFF"/>
                </a:solidFill>
              </a:defRPr>
            </a:lvl4pPr>
            <a:lvl5pPr marL="0" indent="1828800">
              <a:buSzPct val="100000"/>
              <a:buFontTx/>
              <a:buNone/>
              <a:defRPr sz="2400" b="1">
                <a:solidFill>
                  <a:srgbClr val="FFFFFF"/>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10" name="Текст 2"/>
          <p:cNvSpPr>
            <a:spLocks noGrp="1" noEditPoints="1"/>
          </p:cNvSpPr>
          <p:nvPr>
            <p:ph type="body" sz="quarter" idx="21"/>
          </p:nvPr>
        </p:nvSpPr>
        <p:spPr>
          <a:xfrm>
            <a:off x="6682481" y="2360274"/>
            <a:ext cx="4299188" cy="823913"/>
          </a:xfrm>
          <a:prstGeom prst="rect">
            <a:avLst/>
          </a:prstGeom>
        </p:spPr>
        <p:txBody>
          <a:bodyPr anchor="b"/>
          <a:lstStyle/>
          <a:p>
            <a:pPr marL="0" lvl="0" indent="0">
              <a:buSzPct val="100000"/>
              <a:buFontTx/>
              <a:buNone/>
            </a:pPr>
          </a:p>
        </p:txBody>
      </p:sp>
      <p:sp>
        <p:nvSpPr>
          <p:cNvPr id="211"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4_Два объекта">
    <p:spTree>
      <p:nvGrpSpPr>
        <p:cNvPr id="1" name=""/>
        <p:cNvGrpSpPr/>
        <p:nvPr/>
      </p:nvGrpSpPr>
      <p:grpSpPr>
        <a:xfrm>
          <a:off x="0" y="0"/>
          <a:ext cx="0" cy="0"/>
          <a:chOff x="0" y="0"/>
          <a:chExt cx="0" cy="0"/>
        </a:xfrm>
      </p:grpSpPr>
      <p:sp>
        <p:nvSpPr>
          <p:cNvPr id="218" name="Прямоугольник 8"/>
          <p:cNvSpPr/>
          <p:nvPr/>
        </p:nvSpPr>
        <p:spPr>
          <a:xfrm>
            <a:off x="838199" y="2177143"/>
            <a:ext cx="2979059" cy="4680858"/>
          </a:xfrm>
          <a:prstGeom prst="rect">
            <a:avLst/>
          </a:prstGeom>
          <a:solidFill>
            <a:srgbClr val="1A66FF"/>
          </a:solidFill>
        </p:spPr>
        <p:txBody>
          <a:bodyPr lIns="45719" rIns="45719" anchor="ctr"/>
          <a:lstStyle/>
          <a:p>
            <a:pPr algn="ctr"/>
          </a:p>
        </p:txBody>
      </p:sp>
      <p:sp>
        <p:nvSpPr>
          <p:cNvPr id="219" name="Текст заголовка"/>
          <p:cNvSpPr>
            <a:spLocks noGrp="1" noEditPoints="1"/>
          </p:cNvSpPr>
          <p:nvPr>
            <p:ph type="title"/>
          </p:nvPr>
        </p:nvSpPr>
        <p:spPr>
          <a:xfrm>
            <a:off x="838200" y="565488"/>
            <a:ext cx="10515600" cy="1325563"/>
          </a:xfrm>
          <a:prstGeom prst="rect">
            <a:avLst/>
          </a:prstGeom>
        </p:spPr>
        <p:txBody>
          <a:bodyPr/>
          <a:lstStyle>
            <a:lvl1pPr>
              <a:defRPr>
                <a:solidFill>
                  <a:srgbClr val="000000"/>
                </a:solidFill>
              </a:defRPr>
            </a:lvl1pPr>
          </a:lstStyle>
          <a:p>
            <a:r>
              <a:t>Текст заголовка</a:t>
            </a:r>
          </a:p>
        </p:txBody>
      </p:sp>
      <p:sp>
        <p:nvSpPr>
          <p:cNvPr id="220" name="Прямоугольник 9"/>
          <p:cNvSpPr/>
          <p:nvPr/>
        </p:nvSpPr>
        <p:spPr>
          <a:xfrm>
            <a:off x="4606471" y="2177143"/>
            <a:ext cx="2979058" cy="4680858"/>
          </a:xfrm>
          <a:prstGeom prst="rect">
            <a:avLst/>
          </a:prstGeom>
          <a:solidFill>
            <a:srgbClr val="1A66FF"/>
          </a:solidFill>
        </p:spPr>
        <p:txBody>
          <a:bodyPr lIns="45719" rIns="45719" anchor="ctr"/>
          <a:lstStyle/>
          <a:p>
            <a:pPr algn="ctr"/>
          </a:p>
        </p:txBody>
      </p:sp>
      <p:sp>
        <p:nvSpPr>
          <p:cNvPr id="221" name="Прямоугольник 10"/>
          <p:cNvSpPr/>
          <p:nvPr/>
        </p:nvSpPr>
        <p:spPr>
          <a:xfrm>
            <a:off x="8374743" y="2177141"/>
            <a:ext cx="2979058" cy="4680858"/>
          </a:xfrm>
          <a:prstGeom prst="rect">
            <a:avLst/>
          </a:prstGeom>
          <a:solidFill>
            <a:srgbClr val="1A66FF"/>
          </a:solidFill>
        </p:spPr>
        <p:txBody>
          <a:bodyPr lIns="45719" rIns="45719" anchor="ctr"/>
          <a:lstStyle/>
          <a:p>
            <a:pPr algn="ctr"/>
          </a:p>
        </p:txBody>
      </p:sp>
      <p:sp>
        <p:nvSpPr>
          <p:cNvPr id="222" name="Уровень текста 1…"/>
          <p:cNvSpPr>
            <a:spLocks noGrp="1" noEditPoints="1"/>
          </p:cNvSpPr>
          <p:nvPr>
            <p:ph type="body" sz="quarter" idx="1"/>
          </p:nvPr>
        </p:nvSpPr>
        <p:spPr>
          <a:xfrm>
            <a:off x="1028474" y="2180204"/>
            <a:ext cx="2600099" cy="823913"/>
          </a:xfrm>
          <a:prstGeom prst="rect">
            <a:avLst/>
          </a:prstGeom>
        </p:spPr>
        <p:txBody>
          <a:bodyPr anchor="b"/>
          <a:lstStyle>
            <a:lvl1pPr marL="0" indent="0">
              <a:buSzPct val="100000"/>
              <a:buFontTx/>
              <a:buNone/>
              <a:defRPr sz="2400" b="1">
                <a:solidFill>
                  <a:srgbClr val="FFFFFF"/>
                </a:solidFill>
              </a:defRPr>
            </a:lvl1pPr>
            <a:lvl2pPr marL="0" indent="457200">
              <a:buSzPct val="100000"/>
              <a:buFontTx/>
              <a:buNone/>
              <a:defRPr sz="2400" b="1">
                <a:solidFill>
                  <a:srgbClr val="FFFFFF"/>
                </a:solidFill>
              </a:defRPr>
            </a:lvl2pPr>
            <a:lvl3pPr marL="0" indent="914400">
              <a:buSzPct val="100000"/>
              <a:buFontTx/>
              <a:buNone/>
              <a:defRPr sz="2400" b="1">
                <a:solidFill>
                  <a:srgbClr val="FFFFFF"/>
                </a:solidFill>
              </a:defRPr>
            </a:lvl3pPr>
            <a:lvl4pPr marL="0" indent="1371600">
              <a:buSzPct val="100000"/>
              <a:buFontTx/>
              <a:buNone/>
              <a:defRPr sz="2400" b="1">
                <a:solidFill>
                  <a:srgbClr val="FFFFFF"/>
                </a:solidFill>
              </a:defRPr>
            </a:lvl4pPr>
            <a:lvl5pPr marL="0" indent="1828800">
              <a:buSzPct val="100000"/>
              <a:buFontTx/>
              <a:buNone/>
              <a:defRPr sz="2400" b="1">
                <a:solidFill>
                  <a:srgbClr val="FFFFFF"/>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23" name="Текст 2"/>
          <p:cNvSpPr>
            <a:spLocks noGrp="1" noEditPoints="1"/>
          </p:cNvSpPr>
          <p:nvPr>
            <p:ph type="body" sz="quarter" idx="21"/>
          </p:nvPr>
        </p:nvSpPr>
        <p:spPr>
          <a:xfrm>
            <a:off x="4794930" y="2180204"/>
            <a:ext cx="2600100" cy="823913"/>
          </a:xfrm>
          <a:prstGeom prst="rect">
            <a:avLst/>
          </a:prstGeom>
        </p:spPr>
        <p:txBody>
          <a:bodyPr anchor="b"/>
          <a:lstStyle/>
          <a:p>
            <a:pPr marL="0" lvl="0" indent="0">
              <a:buSzPct val="100000"/>
              <a:buFontTx/>
              <a:buNone/>
            </a:pPr>
          </a:p>
        </p:txBody>
      </p:sp>
      <p:sp>
        <p:nvSpPr>
          <p:cNvPr id="224" name="Текст 2"/>
          <p:cNvSpPr>
            <a:spLocks noGrp="1" noEditPoints="1"/>
          </p:cNvSpPr>
          <p:nvPr>
            <p:ph type="body" sz="quarter" idx="22"/>
          </p:nvPr>
        </p:nvSpPr>
        <p:spPr>
          <a:xfrm>
            <a:off x="8561388" y="2177141"/>
            <a:ext cx="2600099" cy="823913"/>
          </a:xfrm>
          <a:prstGeom prst="rect">
            <a:avLst/>
          </a:prstGeom>
        </p:spPr>
        <p:txBody>
          <a:bodyPr anchor="b"/>
          <a:lstStyle/>
          <a:p>
            <a:pPr marL="0" lvl="0" indent="0">
              <a:buSzPct val="100000"/>
              <a:buFontTx/>
              <a:buNone/>
            </a:pPr>
          </a:p>
        </p:txBody>
      </p:sp>
      <p:sp>
        <p:nvSpPr>
          <p:cNvPr id="225"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5_Два объекта">
    <p:spTree>
      <p:nvGrpSpPr>
        <p:cNvPr id="1" name=""/>
        <p:cNvGrpSpPr/>
        <p:nvPr/>
      </p:nvGrpSpPr>
      <p:grpSpPr>
        <a:xfrm>
          <a:off x="0" y="0"/>
          <a:ext cx="0" cy="0"/>
          <a:chOff x="0" y="0"/>
          <a:chExt cx="0" cy="0"/>
        </a:xfrm>
      </p:grpSpPr>
      <p:sp>
        <p:nvSpPr>
          <p:cNvPr id="232" name="Прямоугольник 8"/>
          <p:cNvSpPr/>
          <p:nvPr/>
        </p:nvSpPr>
        <p:spPr>
          <a:xfrm>
            <a:off x="678542" y="2177143"/>
            <a:ext cx="2573111" cy="4680858"/>
          </a:xfrm>
          <a:prstGeom prst="rect">
            <a:avLst/>
          </a:prstGeom>
          <a:solidFill>
            <a:srgbClr val="1A66FF"/>
          </a:solidFill>
        </p:spPr>
        <p:txBody>
          <a:bodyPr lIns="45719" rIns="45719" anchor="ctr"/>
          <a:lstStyle/>
          <a:p>
            <a:pPr algn="ctr"/>
          </a:p>
        </p:txBody>
      </p:sp>
      <p:sp>
        <p:nvSpPr>
          <p:cNvPr id="233" name="Текст заголовка"/>
          <p:cNvSpPr>
            <a:spLocks noGrp="1" noEditPoints="1"/>
          </p:cNvSpPr>
          <p:nvPr>
            <p:ph type="title"/>
          </p:nvPr>
        </p:nvSpPr>
        <p:spPr>
          <a:xfrm>
            <a:off x="838200" y="565488"/>
            <a:ext cx="10515600" cy="1325563"/>
          </a:xfrm>
          <a:prstGeom prst="rect">
            <a:avLst/>
          </a:prstGeom>
        </p:spPr>
        <p:txBody>
          <a:bodyPr/>
          <a:lstStyle>
            <a:lvl1pPr>
              <a:defRPr>
                <a:solidFill>
                  <a:srgbClr val="000000"/>
                </a:solidFill>
              </a:defRPr>
            </a:lvl1pPr>
          </a:lstStyle>
          <a:p>
            <a:r>
              <a:t>Текст заголовка</a:t>
            </a:r>
          </a:p>
        </p:txBody>
      </p:sp>
      <p:sp>
        <p:nvSpPr>
          <p:cNvPr id="234" name="Прямоугольник 9"/>
          <p:cNvSpPr/>
          <p:nvPr/>
        </p:nvSpPr>
        <p:spPr>
          <a:xfrm>
            <a:off x="3437616" y="2177143"/>
            <a:ext cx="2573112" cy="4680858"/>
          </a:xfrm>
          <a:prstGeom prst="rect">
            <a:avLst/>
          </a:prstGeom>
          <a:solidFill>
            <a:srgbClr val="1A66FF"/>
          </a:solidFill>
        </p:spPr>
        <p:txBody>
          <a:bodyPr lIns="45719" rIns="45719" anchor="ctr"/>
          <a:lstStyle/>
          <a:p>
            <a:pPr algn="ctr"/>
          </a:p>
        </p:txBody>
      </p:sp>
      <p:sp>
        <p:nvSpPr>
          <p:cNvPr id="235" name="Прямоугольник 10"/>
          <p:cNvSpPr/>
          <p:nvPr/>
        </p:nvSpPr>
        <p:spPr>
          <a:xfrm>
            <a:off x="6185879" y="2177141"/>
            <a:ext cx="2573111" cy="4680858"/>
          </a:xfrm>
          <a:prstGeom prst="rect">
            <a:avLst/>
          </a:prstGeom>
          <a:solidFill>
            <a:srgbClr val="1A66FF"/>
          </a:solidFill>
        </p:spPr>
        <p:txBody>
          <a:bodyPr lIns="45719" rIns="45719" anchor="ctr"/>
          <a:lstStyle/>
          <a:p>
            <a:pPr algn="ctr"/>
          </a:p>
        </p:txBody>
      </p:sp>
      <p:sp>
        <p:nvSpPr>
          <p:cNvPr id="236" name="Уровень текста 1…"/>
          <p:cNvSpPr>
            <a:spLocks noGrp="1" noEditPoints="1"/>
          </p:cNvSpPr>
          <p:nvPr>
            <p:ph type="body" sz="quarter" idx="1"/>
          </p:nvPr>
        </p:nvSpPr>
        <p:spPr>
          <a:xfrm>
            <a:off x="868815" y="2287134"/>
            <a:ext cx="2245792" cy="823913"/>
          </a:xfrm>
          <a:prstGeom prst="rect">
            <a:avLst/>
          </a:prstGeom>
        </p:spPr>
        <p:txBody>
          <a:bodyPr anchor="b"/>
          <a:lstStyle>
            <a:lvl1pPr marL="0" indent="0">
              <a:buSzPct val="100000"/>
              <a:buFontTx/>
              <a:buNone/>
              <a:defRPr sz="2400" b="1">
                <a:solidFill>
                  <a:srgbClr val="FFFFFF"/>
                </a:solidFill>
              </a:defRPr>
            </a:lvl1pPr>
            <a:lvl2pPr marL="0" indent="457200">
              <a:buSzPct val="100000"/>
              <a:buFontTx/>
              <a:buNone/>
              <a:defRPr sz="2400" b="1">
                <a:solidFill>
                  <a:srgbClr val="FFFFFF"/>
                </a:solidFill>
              </a:defRPr>
            </a:lvl2pPr>
            <a:lvl3pPr marL="0" indent="914400">
              <a:buSzPct val="100000"/>
              <a:buFontTx/>
              <a:buNone/>
              <a:defRPr sz="2400" b="1">
                <a:solidFill>
                  <a:srgbClr val="FFFFFF"/>
                </a:solidFill>
              </a:defRPr>
            </a:lvl3pPr>
            <a:lvl4pPr marL="0" indent="1371600">
              <a:buSzPct val="100000"/>
              <a:buFontTx/>
              <a:buNone/>
              <a:defRPr sz="2400" b="1">
                <a:solidFill>
                  <a:srgbClr val="FFFFFF"/>
                </a:solidFill>
              </a:defRPr>
            </a:lvl4pPr>
            <a:lvl5pPr marL="0" indent="1828800">
              <a:buSzPct val="100000"/>
              <a:buFontTx/>
              <a:buNone/>
              <a:defRPr sz="2400" b="1">
                <a:solidFill>
                  <a:srgbClr val="FFFFFF"/>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37" name="Текст 2"/>
          <p:cNvSpPr>
            <a:spLocks noGrp="1" noEditPoints="1"/>
          </p:cNvSpPr>
          <p:nvPr>
            <p:ph type="body" sz="quarter" idx="21"/>
          </p:nvPr>
        </p:nvSpPr>
        <p:spPr>
          <a:xfrm>
            <a:off x="3626077" y="2287134"/>
            <a:ext cx="2245792" cy="823913"/>
          </a:xfrm>
          <a:prstGeom prst="rect">
            <a:avLst/>
          </a:prstGeom>
        </p:spPr>
        <p:txBody>
          <a:bodyPr anchor="b"/>
          <a:lstStyle/>
          <a:p>
            <a:pPr marL="0" lvl="0" indent="0">
              <a:buSzPct val="100000"/>
              <a:buFontTx/>
              <a:buNone/>
            </a:pPr>
          </a:p>
        </p:txBody>
      </p:sp>
      <p:sp>
        <p:nvSpPr>
          <p:cNvPr id="238" name="Текст 2"/>
          <p:cNvSpPr>
            <a:spLocks noGrp="1" noEditPoints="1"/>
          </p:cNvSpPr>
          <p:nvPr>
            <p:ph type="body" sz="quarter" idx="22"/>
          </p:nvPr>
        </p:nvSpPr>
        <p:spPr>
          <a:xfrm>
            <a:off x="6372523" y="2284071"/>
            <a:ext cx="2245792" cy="823913"/>
          </a:xfrm>
          <a:prstGeom prst="rect">
            <a:avLst/>
          </a:prstGeom>
        </p:spPr>
        <p:txBody>
          <a:bodyPr anchor="b"/>
          <a:lstStyle/>
          <a:p>
            <a:pPr marL="0" lvl="0" indent="0">
              <a:buSzPct val="100000"/>
              <a:buFontTx/>
              <a:buNone/>
            </a:pPr>
          </a:p>
        </p:txBody>
      </p:sp>
      <p:sp>
        <p:nvSpPr>
          <p:cNvPr id="239" name="Прямоугольник 20"/>
          <p:cNvSpPr/>
          <p:nvPr/>
        </p:nvSpPr>
        <p:spPr>
          <a:xfrm>
            <a:off x="8945635" y="2177141"/>
            <a:ext cx="2573112" cy="4680858"/>
          </a:xfrm>
          <a:prstGeom prst="rect">
            <a:avLst/>
          </a:prstGeom>
          <a:solidFill>
            <a:srgbClr val="1A66FF"/>
          </a:solidFill>
        </p:spPr>
        <p:txBody>
          <a:bodyPr lIns="45719" rIns="45719" anchor="ctr"/>
          <a:lstStyle/>
          <a:p>
            <a:pPr algn="ctr"/>
          </a:p>
        </p:txBody>
      </p:sp>
      <p:sp>
        <p:nvSpPr>
          <p:cNvPr id="240" name="Текст 2"/>
          <p:cNvSpPr>
            <a:spLocks noGrp="1" noEditPoints="1"/>
          </p:cNvSpPr>
          <p:nvPr>
            <p:ph type="body" sz="quarter" idx="23"/>
          </p:nvPr>
        </p:nvSpPr>
        <p:spPr>
          <a:xfrm>
            <a:off x="9132279" y="2284071"/>
            <a:ext cx="2245792" cy="823913"/>
          </a:xfrm>
          <a:prstGeom prst="rect">
            <a:avLst/>
          </a:prstGeom>
        </p:spPr>
        <p:txBody>
          <a:bodyPr anchor="b"/>
          <a:lstStyle/>
          <a:p>
            <a:pPr marL="0" lvl="0" indent="0">
              <a:buSzPct val="100000"/>
              <a:buFontTx/>
              <a:buNone/>
            </a:pPr>
          </a:p>
        </p:txBody>
      </p:sp>
      <p:sp>
        <p:nvSpPr>
          <p:cNvPr id="241"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2_Заголовок раздела">
    <p:spTree>
      <p:nvGrpSpPr>
        <p:cNvPr id="1" name=""/>
        <p:cNvGrpSpPr/>
        <p:nvPr/>
      </p:nvGrpSpPr>
      <p:grpSpPr>
        <a:xfrm>
          <a:off x="0" y="0"/>
          <a:ext cx="0" cy="0"/>
          <a:chOff x="0" y="0"/>
          <a:chExt cx="0" cy="0"/>
        </a:xfrm>
      </p:grpSpPr>
      <p:sp>
        <p:nvSpPr>
          <p:cNvPr id="248" name="Текст заголовка"/>
          <p:cNvSpPr>
            <a:spLocks noGrp="1" noEditPoints="1"/>
          </p:cNvSpPr>
          <p:nvPr>
            <p:ph type="title"/>
          </p:nvPr>
        </p:nvSpPr>
        <p:spPr>
          <a:xfrm>
            <a:off x="1124530" y="524932"/>
            <a:ext cx="3650669" cy="2051581"/>
          </a:xfrm>
          <a:prstGeom prst="rect">
            <a:avLst/>
          </a:prstGeom>
        </p:spPr>
        <p:txBody>
          <a:bodyPr anchor="b"/>
          <a:lstStyle>
            <a:lvl1pPr>
              <a:defRPr>
                <a:solidFill>
                  <a:srgbClr val="1A66FF"/>
                </a:solidFill>
              </a:defRPr>
            </a:lvl1pPr>
          </a:lstStyle>
          <a:p>
            <a:r>
              <a:t>Текст заголовка</a:t>
            </a:r>
          </a:p>
        </p:txBody>
      </p:sp>
      <p:sp>
        <p:nvSpPr>
          <p:cNvPr id="249" name="Рисунок 6"/>
          <p:cNvSpPr>
            <a:spLocks noGrp="1" noEditPoints="1"/>
          </p:cNvSpPr>
          <p:nvPr>
            <p:ph type="pic" sz="half" idx="21"/>
          </p:nvPr>
        </p:nvSpPr>
        <p:spPr>
          <a:xfrm>
            <a:off x="5360563" y="3037416"/>
            <a:ext cx="6831438" cy="3236384"/>
          </a:xfrm>
          <a:prstGeom prst="rect">
            <a:avLst/>
          </a:prstGeom>
        </p:spPr>
        <p:txBody>
          <a:bodyPr lIns="91439" rIns="91439">
            <a:noAutofit/>
          </a:bodyPr>
          <a:lstStyle/>
          <a:p>
            <a:pPr lvl="0"/>
          </a:p>
        </p:txBody>
      </p:sp>
      <p:sp>
        <p:nvSpPr>
          <p:cNvPr id="250" name="Рисунок 6"/>
          <p:cNvSpPr>
            <a:spLocks noGrp="1" noEditPoints="1"/>
          </p:cNvSpPr>
          <p:nvPr>
            <p:ph type="pic" sz="quarter" idx="22"/>
          </p:nvPr>
        </p:nvSpPr>
        <p:spPr>
          <a:xfrm>
            <a:off x="1122044" y="3037416"/>
            <a:ext cx="3873290" cy="3236384"/>
          </a:xfrm>
          <a:prstGeom prst="rect">
            <a:avLst/>
          </a:prstGeom>
        </p:spPr>
        <p:txBody>
          <a:bodyPr lIns="91439" rIns="91439">
            <a:noAutofit/>
          </a:bodyPr>
          <a:lstStyle/>
          <a:p>
            <a:pPr lvl="0"/>
          </a:p>
        </p:txBody>
      </p:sp>
      <p:sp>
        <p:nvSpPr>
          <p:cNvPr id="251" name="Прямоугольник 8"/>
          <p:cNvSpPr/>
          <p:nvPr/>
        </p:nvSpPr>
        <p:spPr>
          <a:xfrm>
            <a:off x="-1" y="0"/>
            <a:ext cx="169336" cy="6858000"/>
          </a:xfrm>
          <a:prstGeom prst="rect">
            <a:avLst/>
          </a:prstGeom>
          <a:solidFill>
            <a:srgbClr val="1A66FF"/>
          </a:solidFill>
        </p:spPr>
        <p:txBody>
          <a:bodyPr lIns="45719" rIns="45719" anchor="ctr"/>
          <a:lstStyle/>
          <a:p>
            <a:pPr algn="ctr"/>
          </a:p>
        </p:txBody>
      </p:sp>
      <p:sp>
        <p:nvSpPr>
          <p:cNvPr id="252" name="Рисунок 6"/>
          <p:cNvSpPr>
            <a:spLocks noGrp="1" noEditPoints="1"/>
          </p:cNvSpPr>
          <p:nvPr>
            <p:ph type="pic" sz="half" idx="23"/>
          </p:nvPr>
        </p:nvSpPr>
        <p:spPr>
          <a:xfrm>
            <a:off x="5360561" y="0"/>
            <a:ext cx="6831439" cy="2699657"/>
          </a:xfrm>
          <a:prstGeom prst="rect">
            <a:avLst/>
          </a:prstGeom>
        </p:spPr>
        <p:txBody>
          <a:bodyPr lIns="91439" rIns="91439">
            <a:noAutofit/>
          </a:bodyPr>
          <a:lstStyle/>
          <a:p>
            <a:pPr lvl="0"/>
          </a:p>
        </p:txBody>
      </p:sp>
      <p:sp>
        <p:nvSpPr>
          <p:cNvPr id="253"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Сравнение">
    <p:spTree>
      <p:nvGrpSpPr>
        <p:cNvPr id="1" name=""/>
        <p:cNvGrpSpPr/>
        <p:nvPr/>
      </p:nvGrpSpPr>
      <p:grpSpPr>
        <a:xfrm>
          <a:off x="0" y="0"/>
          <a:ext cx="0" cy="0"/>
          <a:chOff x="0" y="0"/>
          <a:chExt cx="0" cy="0"/>
        </a:xfrm>
      </p:grpSpPr>
      <p:sp>
        <p:nvSpPr>
          <p:cNvPr id="260" name="Прямоугольник 9"/>
          <p:cNvSpPr/>
          <p:nvPr/>
        </p:nvSpPr>
        <p:spPr>
          <a:xfrm>
            <a:off x="-2" y="0"/>
            <a:ext cx="6197603" cy="6858000"/>
          </a:xfrm>
          <a:prstGeom prst="rect">
            <a:avLst/>
          </a:prstGeom>
          <a:solidFill>
            <a:srgbClr val="1A66FF"/>
          </a:solidFill>
        </p:spPr>
        <p:txBody>
          <a:bodyPr lIns="45719" rIns="45719" anchor="ctr"/>
          <a:lstStyle/>
          <a:p>
            <a:pPr algn="ctr"/>
          </a:p>
        </p:txBody>
      </p:sp>
      <p:sp>
        <p:nvSpPr>
          <p:cNvPr id="261" name="Уровень текста 1…"/>
          <p:cNvSpPr>
            <a:spLocks noGrp="1" noEditPoints="1"/>
          </p:cNvSpPr>
          <p:nvPr>
            <p:ph type="body" sz="half" idx="1"/>
          </p:nvPr>
        </p:nvSpPr>
        <p:spPr>
          <a:xfrm>
            <a:off x="6634616" y="992187"/>
            <a:ext cx="4991327" cy="4873626"/>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62" name="Рисунок 12"/>
          <p:cNvSpPr>
            <a:spLocks noGrp="1" noEditPoints="1"/>
          </p:cNvSpPr>
          <p:nvPr>
            <p:ph type="pic" sz="half" idx="21"/>
          </p:nvPr>
        </p:nvSpPr>
        <p:spPr>
          <a:xfrm>
            <a:off x="594180" y="696684"/>
            <a:ext cx="4907187" cy="5476649"/>
          </a:xfrm>
          <a:prstGeom prst="rect">
            <a:avLst/>
          </a:prstGeom>
        </p:spPr>
        <p:txBody>
          <a:bodyPr lIns="91439" rIns="91439">
            <a:noAutofit/>
          </a:bodyPr>
          <a:lstStyle/>
          <a:p>
            <a:pPr lvl="0"/>
          </a:p>
        </p:txBody>
      </p:sp>
      <p:sp>
        <p:nvSpPr>
          <p:cNvPr id="263" name="Прямоугольник 13"/>
          <p:cNvSpPr/>
          <p:nvPr/>
        </p:nvSpPr>
        <p:spPr>
          <a:xfrm>
            <a:off x="6473907" y="503916"/>
            <a:ext cx="520539" cy="546328"/>
          </a:xfrm>
          <a:prstGeom prst="rect">
            <a:avLst/>
          </a:prstGeom>
          <a:solidFill>
            <a:srgbClr val="1A66FF"/>
          </a:solidFill>
        </p:spPr>
        <p:txBody>
          <a:bodyPr lIns="45719" rIns="45719" anchor="ctr"/>
          <a:lstStyle/>
          <a:p>
            <a:pPr algn="ctr"/>
          </a:p>
        </p:txBody>
      </p:sp>
      <p:sp>
        <p:nvSpPr>
          <p:cNvPr id="264" name="Прямоугольник 14"/>
          <p:cNvSpPr/>
          <p:nvPr/>
        </p:nvSpPr>
        <p:spPr>
          <a:xfrm>
            <a:off x="7407233" y="195032"/>
            <a:ext cx="294304" cy="308885"/>
          </a:xfrm>
          <a:prstGeom prst="rect">
            <a:avLst/>
          </a:prstGeom>
          <a:solidFill>
            <a:srgbClr val="1A66FF"/>
          </a:solidFill>
        </p:spPr>
        <p:txBody>
          <a:bodyPr lIns="45719" rIns="45719" anchor="ctr"/>
          <a:lstStyle/>
          <a:p>
            <a:pPr algn="ctr"/>
          </a:p>
        </p:txBody>
      </p:sp>
      <p:sp>
        <p:nvSpPr>
          <p:cNvPr id="265" name="Прямоугольник 15"/>
          <p:cNvSpPr/>
          <p:nvPr/>
        </p:nvSpPr>
        <p:spPr>
          <a:xfrm>
            <a:off x="10143176" y="6173332"/>
            <a:ext cx="294304" cy="308885"/>
          </a:xfrm>
          <a:prstGeom prst="rect">
            <a:avLst/>
          </a:prstGeom>
          <a:solidFill>
            <a:srgbClr val="1A66FF"/>
          </a:solidFill>
        </p:spPr>
        <p:txBody>
          <a:bodyPr lIns="45719" rIns="45719" anchor="ctr"/>
          <a:lstStyle/>
          <a:p>
            <a:pPr algn="ctr"/>
          </a:p>
        </p:txBody>
      </p:sp>
      <p:sp>
        <p:nvSpPr>
          <p:cNvPr id="266"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6_Два объекта">
    <p:spTree>
      <p:nvGrpSpPr>
        <p:cNvPr id="1" name=""/>
        <p:cNvGrpSpPr/>
        <p:nvPr/>
      </p:nvGrpSpPr>
      <p:grpSpPr>
        <a:xfrm>
          <a:off x="0" y="0"/>
          <a:ext cx="0" cy="0"/>
          <a:chOff x="0" y="0"/>
          <a:chExt cx="0" cy="0"/>
        </a:xfrm>
      </p:grpSpPr>
      <p:sp>
        <p:nvSpPr>
          <p:cNvPr id="273" name="Прямоугольник 8"/>
          <p:cNvSpPr/>
          <p:nvPr/>
        </p:nvSpPr>
        <p:spPr>
          <a:xfrm>
            <a:off x="939800" y="1891051"/>
            <a:ext cx="2612571" cy="4136574"/>
          </a:xfrm>
          <a:prstGeom prst="rect">
            <a:avLst/>
          </a:prstGeom>
          <a:solidFill>
            <a:srgbClr val="1A66FF"/>
          </a:solidFill>
        </p:spPr>
        <p:txBody>
          <a:bodyPr lIns="45719" rIns="45719" anchor="ctr"/>
          <a:lstStyle/>
          <a:p>
            <a:pPr algn="ctr"/>
          </a:p>
        </p:txBody>
      </p:sp>
      <p:sp>
        <p:nvSpPr>
          <p:cNvPr id="274" name="Текст заголовка"/>
          <p:cNvSpPr>
            <a:spLocks noGrp="1" noEditPoints="1"/>
          </p:cNvSpPr>
          <p:nvPr>
            <p:ph type="title"/>
          </p:nvPr>
        </p:nvSpPr>
        <p:spPr>
          <a:xfrm>
            <a:off x="838200" y="565488"/>
            <a:ext cx="10409916" cy="1325563"/>
          </a:xfrm>
          <a:prstGeom prst="rect">
            <a:avLst/>
          </a:prstGeom>
        </p:spPr>
        <p:txBody>
          <a:bodyPr/>
          <a:lstStyle>
            <a:lvl1pPr algn="r">
              <a:defRPr>
                <a:solidFill>
                  <a:srgbClr val="000000"/>
                </a:solidFill>
              </a:defRPr>
            </a:lvl1pPr>
          </a:lstStyle>
          <a:p>
            <a:r>
              <a:t>Текст заголовка</a:t>
            </a:r>
          </a:p>
        </p:txBody>
      </p:sp>
      <p:sp>
        <p:nvSpPr>
          <p:cNvPr id="275" name="Рисунок 3"/>
          <p:cNvSpPr>
            <a:spLocks noGrp="1" noEditPoints="1"/>
          </p:cNvSpPr>
          <p:nvPr>
            <p:ph type="pic" sz="quarter" idx="21"/>
          </p:nvPr>
        </p:nvSpPr>
        <p:spPr>
          <a:xfrm>
            <a:off x="1247775" y="2195848"/>
            <a:ext cx="2613025" cy="4106864"/>
          </a:xfrm>
          <a:prstGeom prst="rect">
            <a:avLst/>
          </a:prstGeom>
        </p:spPr>
        <p:txBody>
          <a:bodyPr lIns="91439" rIns="91439">
            <a:noAutofit/>
          </a:bodyPr>
          <a:lstStyle/>
          <a:p>
            <a:pPr lvl="0"/>
          </a:p>
        </p:txBody>
      </p:sp>
      <p:sp>
        <p:nvSpPr>
          <p:cNvPr id="276" name="Прямоугольник 13"/>
          <p:cNvSpPr/>
          <p:nvPr/>
        </p:nvSpPr>
        <p:spPr>
          <a:xfrm>
            <a:off x="4633685" y="1891051"/>
            <a:ext cx="2612571" cy="4136574"/>
          </a:xfrm>
          <a:prstGeom prst="rect">
            <a:avLst/>
          </a:prstGeom>
          <a:solidFill>
            <a:srgbClr val="1A66FF"/>
          </a:solidFill>
        </p:spPr>
        <p:txBody>
          <a:bodyPr lIns="45719" rIns="45719" anchor="ctr"/>
          <a:lstStyle/>
          <a:p>
            <a:pPr algn="ctr"/>
          </a:p>
        </p:txBody>
      </p:sp>
      <p:sp>
        <p:nvSpPr>
          <p:cNvPr id="277" name="Рисунок 3"/>
          <p:cNvSpPr>
            <a:spLocks noGrp="1" noEditPoints="1"/>
          </p:cNvSpPr>
          <p:nvPr>
            <p:ph type="pic" sz="quarter" idx="22"/>
          </p:nvPr>
        </p:nvSpPr>
        <p:spPr>
          <a:xfrm>
            <a:off x="4941659" y="2195848"/>
            <a:ext cx="2613026" cy="4106864"/>
          </a:xfrm>
          <a:prstGeom prst="rect">
            <a:avLst/>
          </a:prstGeom>
        </p:spPr>
        <p:txBody>
          <a:bodyPr lIns="91439" rIns="91439">
            <a:noAutofit/>
          </a:bodyPr>
          <a:lstStyle/>
          <a:p>
            <a:pPr lvl="0"/>
          </a:p>
        </p:txBody>
      </p:sp>
      <p:sp>
        <p:nvSpPr>
          <p:cNvPr id="278" name="Прямоугольник 21"/>
          <p:cNvSpPr/>
          <p:nvPr/>
        </p:nvSpPr>
        <p:spPr>
          <a:xfrm>
            <a:off x="8327115" y="1929035"/>
            <a:ext cx="2612572" cy="4136574"/>
          </a:xfrm>
          <a:prstGeom prst="rect">
            <a:avLst/>
          </a:prstGeom>
          <a:solidFill>
            <a:srgbClr val="1A66FF"/>
          </a:solidFill>
        </p:spPr>
        <p:txBody>
          <a:bodyPr lIns="45719" rIns="45719" anchor="ctr"/>
          <a:lstStyle/>
          <a:p>
            <a:pPr algn="ctr"/>
          </a:p>
        </p:txBody>
      </p:sp>
      <p:sp>
        <p:nvSpPr>
          <p:cNvPr id="279" name="Рисунок 3"/>
          <p:cNvSpPr>
            <a:spLocks noGrp="1" noEditPoints="1"/>
          </p:cNvSpPr>
          <p:nvPr>
            <p:ph type="pic" sz="quarter" idx="23"/>
          </p:nvPr>
        </p:nvSpPr>
        <p:spPr>
          <a:xfrm>
            <a:off x="8635090" y="2233833"/>
            <a:ext cx="2613026" cy="4106864"/>
          </a:xfrm>
          <a:prstGeom prst="rect">
            <a:avLst/>
          </a:prstGeom>
        </p:spPr>
        <p:txBody>
          <a:bodyPr lIns="91439" rIns="91439">
            <a:noAutofit/>
          </a:bodyPr>
          <a:lstStyle/>
          <a:p>
            <a:pPr lvl="0"/>
          </a:p>
        </p:txBody>
      </p:sp>
      <p:sp>
        <p:nvSpPr>
          <p:cNvPr id="280"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Объект с подписью">
    <p:spTree>
      <p:nvGrpSpPr>
        <p:cNvPr id="1" name=""/>
        <p:cNvGrpSpPr/>
        <p:nvPr/>
      </p:nvGrpSpPr>
      <p:grpSpPr>
        <a:xfrm>
          <a:off x="0" y="0"/>
          <a:ext cx="0" cy="0"/>
          <a:chOff x="0" y="0"/>
          <a:chExt cx="0" cy="0"/>
        </a:xfrm>
      </p:grpSpPr>
      <p:sp>
        <p:nvSpPr>
          <p:cNvPr id="287" name="Текст заголовка"/>
          <p:cNvSpPr>
            <a:spLocks noGrp="1" noEditPoints="1"/>
          </p:cNvSpPr>
          <p:nvPr>
            <p:ph type="title"/>
          </p:nvPr>
        </p:nvSpPr>
        <p:spPr>
          <a:xfrm>
            <a:off x="622073" y="2548391"/>
            <a:ext cx="3207657" cy="1600201"/>
          </a:xfrm>
          <a:prstGeom prst="rect">
            <a:avLst/>
          </a:prstGeom>
        </p:spPr>
        <p:txBody>
          <a:bodyPr anchor="b"/>
          <a:lstStyle>
            <a:lvl1pPr>
              <a:defRPr sz="4800">
                <a:solidFill>
                  <a:srgbClr val="1A66FF"/>
                </a:solidFill>
              </a:defRPr>
            </a:lvl1pPr>
          </a:lstStyle>
          <a:p>
            <a:r>
              <a:t>Текст заголовка</a:t>
            </a:r>
          </a:p>
        </p:txBody>
      </p:sp>
      <p:sp>
        <p:nvSpPr>
          <p:cNvPr id="288" name="Прямоугольник 7"/>
          <p:cNvSpPr/>
          <p:nvPr/>
        </p:nvSpPr>
        <p:spPr>
          <a:xfrm>
            <a:off x="4049487" y="-4765"/>
            <a:ext cx="8142514" cy="4286479"/>
          </a:xfrm>
          <a:prstGeom prst="rect">
            <a:avLst/>
          </a:prstGeom>
          <a:solidFill>
            <a:srgbClr val="1A66FF"/>
          </a:solidFill>
        </p:spPr>
        <p:txBody>
          <a:bodyPr lIns="45719" rIns="45719" anchor="ctr"/>
          <a:lstStyle/>
          <a:p>
            <a:pPr algn="ctr"/>
          </a:p>
        </p:txBody>
      </p:sp>
      <p:sp>
        <p:nvSpPr>
          <p:cNvPr id="289" name="Рисунок 9"/>
          <p:cNvSpPr>
            <a:spLocks noGrp="1" noEditPoints="1"/>
          </p:cNvSpPr>
          <p:nvPr>
            <p:ph type="pic" sz="half" idx="21"/>
          </p:nvPr>
        </p:nvSpPr>
        <p:spPr>
          <a:xfrm>
            <a:off x="4049486" y="4281487"/>
            <a:ext cx="8142514" cy="2576513"/>
          </a:xfrm>
          <a:prstGeom prst="rect">
            <a:avLst/>
          </a:prstGeom>
        </p:spPr>
        <p:txBody>
          <a:bodyPr lIns="91439" rIns="91439">
            <a:noAutofit/>
          </a:bodyPr>
          <a:lstStyle/>
          <a:p>
            <a:pPr lvl="0"/>
          </a:p>
        </p:txBody>
      </p:sp>
      <p:sp>
        <p:nvSpPr>
          <p:cNvPr id="290" name="Уровень текста 1…"/>
          <p:cNvSpPr>
            <a:spLocks noGrp="1" noEditPoints="1"/>
          </p:cNvSpPr>
          <p:nvPr>
            <p:ph type="body" sz="half" idx="1"/>
          </p:nvPr>
        </p:nvSpPr>
        <p:spPr>
          <a:xfrm>
            <a:off x="4323217" y="457200"/>
            <a:ext cx="7375298" cy="3345544"/>
          </a:xfrm>
          <a:prstGeom prst="rect">
            <a:avLst/>
          </a:prstGeom>
        </p:spPr>
        <p:txBody>
          <a:bodyPr/>
          <a:lstStyle>
            <a:lvl1pPr marL="0" indent="0">
              <a:buSzPct val="100000"/>
              <a:buFontTx/>
              <a:buNone/>
              <a:defRPr sz="2400">
                <a:solidFill>
                  <a:srgbClr val="FFFFFF"/>
                </a:solidFill>
              </a:defRPr>
            </a:lvl1pPr>
            <a:lvl2pPr marL="0" indent="457200">
              <a:buSzPct val="100000"/>
              <a:buFontTx/>
              <a:buNone/>
              <a:defRPr sz="2400">
                <a:solidFill>
                  <a:srgbClr val="FFFFFF"/>
                </a:solidFill>
              </a:defRPr>
            </a:lvl2pPr>
            <a:lvl3pPr marL="0" indent="914400">
              <a:buSzPct val="100000"/>
              <a:buFontTx/>
              <a:buNone/>
              <a:defRPr sz="2400">
                <a:solidFill>
                  <a:srgbClr val="FFFFFF"/>
                </a:solidFill>
              </a:defRPr>
            </a:lvl3pPr>
            <a:lvl4pPr marL="0" indent="1371600">
              <a:buSzPct val="100000"/>
              <a:buFontTx/>
              <a:buNone/>
              <a:defRPr sz="2400">
                <a:solidFill>
                  <a:srgbClr val="FFFFFF"/>
                </a:solidFill>
              </a:defRPr>
            </a:lvl4pPr>
            <a:lvl5pPr marL="0" indent="1828800">
              <a:buSzPct val="100000"/>
              <a:buFontTx/>
              <a:buNone/>
              <a:defRPr sz="2400">
                <a:solidFill>
                  <a:srgbClr val="FFFFFF"/>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91" name="Прямоугольник 10"/>
          <p:cNvSpPr/>
          <p:nvPr/>
        </p:nvSpPr>
        <p:spPr>
          <a:xfrm>
            <a:off x="11168742" y="3119765"/>
            <a:ext cx="1059544" cy="1112039"/>
          </a:xfrm>
          <a:prstGeom prst="rect">
            <a:avLst/>
          </a:prstGeom>
          <a:solidFill>
            <a:srgbClr val="000000">
              <a:alpha val="5000"/>
            </a:srgbClr>
          </a:solidFill>
        </p:spPr>
        <p:txBody>
          <a:bodyPr lIns="45719" rIns="45719" anchor="ctr"/>
          <a:lstStyle/>
          <a:p>
            <a:pPr algn="ctr"/>
          </a:p>
        </p:txBody>
      </p:sp>
      <p:sp>
        <p:nvSpPr>
          <p:cNvPr id="292" name="Прямоугольник 11"/>
          <p:cNvSpPr/>
          <p:nvPr/>
        </p:nvSpPr>
        <p:spPr>
          <a:xfrm>
            <a:off x="11470176" y="2597497"/>
            <a:ext cx="573679" cy="602102"/>
          </a:xfrm>
          <a:prstGeom prst="rect">
            <a:avLst/>
          </a:prstGeom>
          <a:solidFill>
            <a:srgbClr val="FFFFFF">
              <a:alpha val="5000"/>
            </a:srgbClr>
          </a:solidFill>
        </p:spPr>
        <p:txBody>
          <a:bodyPr lIns="45719" rIns="45719" anchor="ctr"/>
          <a:lstStyle/>
          <a:p>
            <a:pPr algn="ctr"/>
          </a:p>
        </p:txBody>
      </p:sp>
      <p:sp>
        <p:nvSpPr>
          <p:cNvPr id="293" name="Прямоугольник 12"/>
          <p:cNvSpPr/>
          <p:nvPr/>
        </p:nvSpPr>
        <p:spPr>
          <a:xfrm>
            <a:off x="10119108" y="3629976"/>
            <a:ext cx="369014" cy="387297"/>
          </a:xfrm>
          <a:prstGeom prst="rect">
            <a:avLst/>
          </a:prstGeom>
          <a:solidFill>
            <a:srgbClr val="000000">
              <a:alpha val="5000"/>
            </a:srgbClr>
          </a:solidFill>
        </p:spPr>
        <p:txBody>
          <a:bodyPr lIns="45719" rIns="45719" anchor="ctr"/>
          <a:lstStyle/>
          <a:p>
            <a:pPr algn="ctr"/>
          </a:p>
        </p:txBody>
      </p:sp>
      <p:sp>
        <p:nvSpPr>
          <p:cNvPr id="294" name="Прямоугольник 13"/>
          <p:cNvSpPr/>
          <p:nvPr/>
        </p:nvSpPr>
        <p:spPr>
          <a:xfrm>
            <a:off x="360009" y="2521179"/>
            <a:ext cx="294303" cy="308885"/>
          </a:xfrm>
          <a:prstGeom prst="rect">
            <a:avLst/>
          </a:prstGeom>
          <a:solidFill>
            <a:srgbClr val="1A66FF"/>
          </a:solidFill>
        </p:spPr>
        <p:txBody>
          <a:bodyPr lIns="45719" rIns="45719" anchor="ctr"/>
          <a:lstStyle/>
          <a:p>
            <a:pPr algn="ctr"/>
          </a:p>
        </p:txBody>
      </p:sp>
      <p:sp>
        <p:nvSpPr>
          <p:cNvPr id="295"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Пользовательский макет">
    <p:spTree>
      <p:nvGrpSpPr>
        <p:cNvPr id="1" name=""/>
        <p:cNvGrpSpPr/>
        <p:nvPr/>
      </p:nvGrpSpPr>
      <p:grpSpPr>
        <a:xfrm>
          <a:off x="0" y="0"/>
          <a:ext cx="0" cy="0"/>
          <a:chOff x="0" y="0"/>
          <a:chExt cx="0" cy="0"/>
        </a:xfrm>
      </p:grpSpPr>
      <p:sp>
        <p:nvSpPr>
          <p:cNvPr id="36" name="Текст заголовка"/>
          <p:cNvSpPr>
            <a:spLocks noGrp="1" noEditPoints="1"/>
          </p:cNvSpPr>
          <p:nvPr>
            <p:ph type="title"/>
          </p:nvPr>
        </p:nvSpPr>
        <p:spPr>
          <a:prstGeom prst="rect">
            <a:avLst/>
          </a:prstGeom>
        </p:spPr>
        <p:txBody>
          <a:bodyPr/>
          <a:lstStyle/>
          <a:p>
            <a:r>
              <a:t>Текст заголовка</a:t>
            </a:r>
          </a:p>
        </p:txBody>
      </p:sp>
      <p:sp>
        <p:nvSpPr>
          <p:cNvPr id="37" name="Уровень текста 1…"/>
          <p:cNvSpPr>
            <a:spLocks noGrp="1" noEditPoints="1"/>
          </p:cNvSpPr>
          <p:nvPr>
            <p:ph type="body" idx="1"/>
          </p:nvPr>
        </p:nvSpPr>
        <p:spPr>
          <a:prstGeom prst="rect">
            <a:avLst/>
          </a:prstGeom>
        </p:spPr>
        <p:txBody>
          <a:body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8" name="Номер слайда"/>
          <p:cNvSpPr>
            <a:spLocks noGrp="1" noEditPoints="1"/>
          </p:cNvSpPr>
          <p:nvPr>
            <p:ph type="sldNum" sz="quarter" idx="2"/>
          </p:nvPr>
        </p:nvSpPr>
        <p:spPr>
          <a:prstGeom prst="rect">
            <a:avLst/>
          </a:prstGeom>
        </p:spPr>
        <p:txBody>
          <a:bodyPr/>
          <a:lstStyle/>
          <a:p/>
        </p:txBody>
      </p:sp>
    </p:spTree>
  </p:cSld>
  <p:clrMapOvr>
    <a:masterClrMapping/>
  </p:clrMapOvr>
  <p:transition spd="med"/>
  <p:hf dt="0"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1_Объект с подписью">
    <p:spTree>
      <p:nvGrpSpPr>
        <p:cNvPr id="1" name=""/>
        <p:cNvGrpSpPr/>
        <p:nvPr/>
      </p:nvGrpSpPr>
      <p:grpSpPr>
        <a:xfrm>
          <a:off x="0" y="0"/>
          <a:ext cx="0" cy="0"/>
          <a:chOff x="0" y="0"/>
          <a:chExt cx="0" cy="0"/>
        </a:xfrm>
      </p:grpSpPr>
      <p:sp>
        <p:nvSpPr>
          <p:cNvPr id="302" name="Текст заголовка"/>
          <p:cNvSpPr>
            <a:spLocks noGrp="1" noEditPoints="1"/>
          </p:cNvSpPr>
          <p:nvPr>
            <p:ph type="title"/>
          </p:nvPr>
        </p:nvSpPr>
        <p:spPr>
          <a:xfrm>
            <a:off x="622073" y="1633770"/>
            <a:ext cx="3207657" cy="1600201"/>
          </a:xfrm>
          <a:prstGeom prst="rect">
            <a:avLst/>
          </a:prstGeom>
        </p:spPr>
        <p:txBody>
          <a:bodyPr anchor="b"/>
          <a:lstStyle>
            <a:lvl1pPr>
              <a:defRPr sz="4800">
                <a:solidFill>
                  <a:srgbClr val="1A66FF"/>
                </a:solidFill>
              </a:defRPr>
            </a:lvl1pPr>
          </a:lstStyle>
          <a:p>
            <a:r>
              <a:t>Текст заголовка</a:t>
            </a:r>
          </a:p>
        </p:txBody>
      </p:sp>
      <p:sp>
        <p:nvSpPr>
          <p:cNvPr id="303" name="Прямоугольник 7"/>
          <p:cNvSpPr/>
          <p:nvPr/>
        </p:nvSpPr>
        <p:spPr>
          <a:xfrm>
            <a:off x="4049487" y="-4765"/>
            <a:ext cx="8142514" cy="6862766"/>
          </a:xfrm>
          <a:prstGeom prst="rect">
            <a:avLst/>
          </a:prstGeom>
          <a:solidFill>
            <a:srgbClr val="1A66FF"/>
          </a:solidFill>
        </p:spPr>
        <p:txBody>
          <a:bodyPr lIns="45719" rIns="45719" anchor="ctr"/>
          <a:lstStyle/>
          <a:p>
            <a:pPr algn="ctr"/>
          </a:p>
        </p:txBody>
      </p:sp>
      <p:sp>
        <p:nvSpPr>
          <p:cNvPr id="304" name="Прямоугольник 10"/>
          <p:cNvSpPr/>
          <p:nvPr/>
        </p:nvSpPr>
        <p:spPr>
          <a:xfrm>
            <a:off x="11274053" y="5745962"/>
            <a:ext cx="1059544" cy="1112039"/>
          </a:xfrm>
          <a:prstGeom prst="rect">
            <a:avLst/>
          </a:prstGeom>
          <a:solidFill>
            <a:srgbClr val="000000">
              <a:alpha val="5000"/>
            </a:srgbClr>
          </a:solidFill>
        </p:spPr>
        <p:txBody>
          <a:bodyPr lIns="45719" rIns="45719" anchor="ctr"/>
          <a:lstStyle/>
          <a:p>
            <a:pPr algn="ctr"/>
          </a:p>
        </p:txBody>
      </p:sp>
      <p:sp>
        <p:nvSpPr>
          <p:cNvPr id="305" name="Прямоугольник 11"/>
          <p:cNvSpPr/>
          <p:nvPr/>
        </p:nvSpPr>
        <p:spPr>
          <a:xfrm>
            <a:off x="11575488" y="5223693"/>
            <a:ext cx="573679" cy="602102"/>
          </a:xfrm>
          <a:prstGeom prst="rect">
            <a:avLst/>
          </a:prstGeom>
          <a:solidFill>
            <a:srgbClr val="FFFFFF">
              <a:alpha val="5000"/>
            </a:srgbClr>
          </a:solidFill>
        </p:spPr>
        <p:txBody>
          <a:bodyPr lIns="45719" rIns="45719" anchor="ctr"/>
          <a:lstStyle/>
          <a:p>
            <a:pPr algn="ctr"/>
          </a:p>
        </p:txBody>
      </p:sp>
      <p:sp>
        <p:nvSpPr>
          <p:cNvPr id="306" name="Прямоугольник 12"/>
          <p:cNvSpPr/>
          <p:nvPr/>
        </p:nvSpPr>
        <p:spPr>
          <a:xfrm>
            <a:off x="10224420" y="6256173"/>
            <a:ext cx="369014" cy="387297"/>
          </a:xfrm>
          <a:prstGeom prst="rect">
            <a:avLst/>
          </a:prstGeom>
          <a:solidFill>
            <a:srgbClr val="000000">
              <a:alpha val="5000"/>
            </a:srgbClr>
          </a:solidFill>
        </p:spPr>
        <p:txBody>
          <a:bodyPr lIns="45719" rIns="45719" anchor="ctr"/>
          <a:lstStyle/>
          <a:p>
            <a:pPr algn="ctr"/>
          </a:p>
        </p:txBody>
      </p:sp>
      <p:sp>
        <p:nvSpPr>
          <p:cNvPr id="307" name="Прямоугольник 13"/>
          <p:cNvSpPr/>
          <p:nvPr/>
        </p:nvSpPr>
        <p:spPr>
          <a:xfrm>
            <a:off x="327771" y="1389065"/>
            <a:ext cx="294303" cy="308885"/>
          </a:xfrm>
          <a:prstGeom prst="rect">
            <a:avLst/>
          </a:prstGeom>
          <a:solidFill>
            <a:srgbClr val="1A66FF"/>
          </a:solidFill>
        </p:spPr>
        <p:txBody>
          <a:bodyPr lIns="45719" rIns="45719" anchor="ctr"/>
          <a:lstStyle/>
          <a:p>
            <a:pPr algn="ctr"/>
          </a:p>
        </p:txBody>
      </p:sp>
      <p:sp>
        <p:nvSpPr>
          <p:cNvPr id="308" name="Прямоугольник 5"/>
          <p:cNvSpPr/>
          <p:nvPr/>
        </p:nvSpPr>
        <p:spPr>
          <a:xfrm>
            <a:off x="4630057" y="1015999"/>
            <a:ext cx="6643997" cy="4729964"/>
          </a:xfrm>
          <a:prstGeom prst="rect">
            <a:avLst/>
          </a:prstGeom>
          <a:solidFill>
            <a:srgbClr val="FFFFFF"/>
          </a:solidFill>
        </p:spPr>
        <p:txBody>
          <a:bodyPr lIns="45719" rIns="45719" anchor="ctr"/>
          <a:lstStyle/>
          <a:p>
            <a:pPr algn="ctr"/>
          </a:p>
        </p:txBody>
      </p:sp>
      <p:sp>
        <p:nvSpPr>
          <p:cNvPr id="309" name="Уровень текста 1…"/>
          <p:cNvSpPr>
            <a:spLocks noGrp="1" noEditPoints="1"/>
          </p:cNvSpPr>
          <p:nvPr>
            <p:ph type="body" sz="quarter" idx="1"/>
          </p:nvPr>
        </p:nvSpPr>
        <p:spPr>
          <a:xfrm>
            <a:off x="622073" y="3478674"/>
            <a:ext cx="3207657" cy="1745019"/>
          </a:xfrm>
          <a:prstGeom prst="rect">
            <a:avLst/>
          </a:prstGeom>
        </p:spPr>
        <p:txBody>
          <a:bodyPr/>
          <a:lstStyle>
            <a:lvl1pPr marL="0" indent="0">
              <a:buSzPct val="100000"/>
              <a:buFontTx/>
              <a:buNone/>
              <a:defRPr sz="1800"/>
            </a:lvl1pPr>
            <a:lvl2pPr marL="0" indent="457200">
              <a:buSzPct val="100000"/>
              <a:buFontTx/>
              <a:buNone/>
              <a:defRPr sz="1800"/>
            </a:lvl2pPr>
            <a:lvl3pPr marL="0" indent="914400">
              <a:buSzPct val="100000"/>
              <a:buFontTx/>
              <a:buNone/>
              <a:defRPr sz="1800"/>
            </a:lvl3pPr>
            <a:lvl4pPr marL="0" indent="1371600">
              <a:buSzPct val="100000"/>
              <a:buFontTx/>
              <a:buNone/>
              <a:defRPr sz="1800"/>
            </a:lvl4pPr>
            <a:lvl5pPr marL="2171700" indent="-342900">
              <a:buFontTx/>
              <a:defRPr sz="1800"/>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10"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2_Объект с подписью">
    <p:spTree>
      <p:nvGrpSpPr>
        <p:cNvPr id="1" name=""/>
        <p:cNvGrpSpPr/>
        <p:nvPr/>
      </p:nvGrpSpPr>
      <p:grpSpPr>
        <a:xfrm>
          <a:off x="0" y="0"/>
          <a:ext cx="0" cy="0"/>
          <a:chOff x="0" y="0"/>
          <a:chExt cx="0" cy="0"/>
        </a:xfrm>
      </p:grpSpPr>
      <p:sp>
        <p:nvSpPr>
          <p:cNvPr id="317" name="Текст заголовка"/>
          <p:cNvSpPr>
            <a:spLocks noGrp="1" noEditPoints="1"/>
          </p:cNvSpPr>
          <p:nvPr>
            <p:ph type="title"/>
          </p:nvPr>
        </p:nvSpPr>
        <p:spPr>
          <a:xfrm>
            <a:off x="975666" y="840014"/>
            <a:ext cx="6455648" cy="1131797"/>
          </a:xfrm>
          <a:prstGeom prst="rect">
            <a:avLst/>
          </a:prstGeom>
        </p:spPr>
        <p:txBody>
          <a:bodyPr anchor="b"/>
          <a:lstStyle>
            <a:lvl1pPr>
              <a:defRPr sz="4800">
                <a:solidFill>
                  <a:srgbClr val="1A66FF"/>
                </a:solidFill>
              </a:defRPr>
            </a:lvl1pPr>
          </a:lstStyle>
          <a:p>
            <a:r>
              <a:t>Текст заголовка</a:t>
            </a:r>
          </a:p>
        </p:txBody>
      </p:sp>
      <p:sp>
        <p:nvSpPr>
          <p:cNvPr id="318" name="Прямоугольник 7"/>
          <p:cNvSpPr/>
          <p:nvPr/>
        </p:nvSpPr>
        <p:spPr>
          <a:xfrm>
            <a:off x="10638972" y="5545139"/>
            <a:ext cx="1553029" cy="1325001"/>
          </a:xfrm>
          <a:prstGeom prst="rect">
            <a:avLst/>
          </a:prstGeom>
          <a:solidFill>
            <a:srgbClr val="1A66FF"/>
          </a:solidFill>
        </p:spPr>
        <p:txBody>
          <a:bodyPr lIns="45719" rIns="45719" anchor="ctr"/>
          <a:lstStyle/>
          <a:p>
            <a:pPr algn="ctr"/>
          </a:p>
        </p:txBody>
      </p:sp>
      <p:sp>
        <p:nvSpPr>
          <p:cNvPr id="319" name="Прямоугольник 13"/>
          <p:cNvSpPr/>
          <p:nvPr/>
        </p:nvSpPr>
        <p:spPr>
          <a:xfrm>
            <a:off x="474921" y="323743"/>
            <a:ext cx="294304" cy="308886"/>
          </a:xfrm>
          <a:prstGeom prst="rect">
            <a:avLst/>
          </a:prstGeom>
          <a:solidFill>
            <a:srgbClr val="1A66FF"/>
          </a:solidFill>
        </p:spPr>
        <p:txBody>
          <a:bodyPr lIns="45719" rIns="45719" anchor="ctr"/>
          <a:lstStyle/>
          <a:p>
            <a:pPr algn="ctr"/>
          </a:p>
        </p:txBody>
      </p:sp>
      <p:sp>
        <p:nvSpPr>
          <p:cNvPr id="320" name="Рисунок 3"/>
          <p:cNvSpPr>
            <a:spLocks noGrp="1" noEditPoints="1"/>
          </p:cNvSpPr>
          <p:nvPr>
            <p:ph type="pic" sz="quarter" idx="21"/>
          </p:nvPr>
        </p:nvSpPr>
        <p:spPr>
          <a:xfrm>
            <a:off x="0" y="5545137"/>
            <a:ext cx="10609264" cy="1312863"/>
          </a:xfrm>
          <a:prstGeom prst="rect">
            <a:avLst/>
          </a:prstGeom>
        </p:spPr>
        <p:txBody>
          <a:bodyPr lIns="91439" rIns="91439">
            <a:noAutofit/>
          </a:bodyPr>
          <a:lstStyle/>
          <a:p>
            <a:pPr lvl="0"/>
          </a:p>
        </p:txBody>
      </p:sp>
      <p:sp>
        <p:nvSpPr>
          <p:cNvPr id="321" name="Прямоугольник 14"/>
          <p:cNvSpPr/>
          <p:nvPr/>
        </p:nvSpPr>
        <p:spPr>
          <a:xfrm>
            <a:off x="975666" y="0"/>
            <a:ext cx="446736" cy="468868"/>
          </a:xfrm>
          <a:prstGeom prst="rect">
            <a:avLst/>
          </a:prstGeom>
          <a:solidFill>
            <a:srgbClr val="1A66FF"/>
          </a:solidFill>
        </p:spPr>
        <p:txBody>
          <a:bodyPr lIns="45719" rIns="45719" anchor="ctr"/>
          <a:lstStyle/>
          <a:p>
            <a:pPr algn="ctr"/>
          </a:p>
        </p:txBody>
      </p:sp>
      <p:sp>
        <p:nvSpPr>
          <p:cNvPr id="322"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3_Заголовок раздела">
    <p:spTree>
      <p:nvGrpSpPr>
        <p:cNvPr id="1" name=""/>
        <p:cNvGrpSpPr/>
        <p:nvPr/>
      </p:nvGrpSpPr>
      <p:grpSpPr>
        <a:xfrm>
          <a:off x="0" y="0"/>
          <a:ext cx="0" cy="0"/>
          <a:chOff x="0" y="0"/>
          <a:chExt cx="0" cy="0"/>
        </a:xfrm>
      </p:grpSpPr>
      <p:sp>
        <p:nvSpPr>
          <p:cNvPr id="329" name="Текст заголовка"/>
          <p:cNvSpPr>
            <a:spLocks noGrp="1" noEditPoints="1"/>
          </p:cNvSpPr>
          <p:nvPr>
            <p:ph type="title"/>
          </p:nvPr>
        </p:nvSpPr>
        <p:spPr>
          <a:xfrm>
            <a:off x="1124530" y="524932"/>
            <a:ext cx="3650669" cy="2051581"/>
          </a:xfrm>
          <a:prstGeom prst="rect">
            <a:avLst/>
          </a:prstGeom>
        </p:spPr>
        <p:txBody>
          <a:bodyPr anchor="b"/>
          <a:lstStyle>
            <a:lvl1pPr>
              <a:defRPr>
                <a:solidFill>
                  <a:srgbClr val="1A66FF"/>
                </a:solidFill>
              </a:defRPr>
            </a:lvl1pPr>
          </a:lstStyle>
          <a:p>
            <a:r>
              <a:t>Текст заголовка</a:t>
            </a:r>
          </a:p>
        </p:txBody>
      </p:sp>
      <p:sp>
        <p:nvSpPr>
          <p:cNvPr id="330" name="Рисунок 6"/>
          <p:cNvSpPr>
            <a:spLocks noGrp="1" noEditPoints="1"/>
          </p:cNvSpPr>
          <p:nvPr>
            <p:ph type="pic" sz="quarter" idx="21"/>
          </p:nvPr>
        </p:nvSpPr>
        <p:spPr>
          <a:xfrm>
            <a:off x="1337676" y="2993874"/>
            <a:ext cx="3618108" cy="2104571"/>
          </a:xfrm>
          <a:prstGeom prst="rect">
            <a:avLst/>
          </a:prstGeom>
        </p:spPr>
        <p:txBody>
          <a:bodyPr lIns="91439" rIns="91439">
            <a:noAutofit/>
          </a:bodyPr>
          <a:lstStyle/>
          <a:p>
            <a:pPr lvl="0"/>
          </a:p>
        </p:txBody>
      </p:sp>
      <p:sp>
        <p:nvSpPr>
          <p:cNvPr id="331" name="Прямоугольник 8"/>
          <p:cNvSpPr/>
          <p:nvPr/>
        </p:nvSpPr>
        <p:spPr>
          <a:xfrm>
            <a:off x="-1" y="2993874"/>
            <a:ext cx="1337678" cy="2104572"/>
          </a:xfrm>
          <a:prstGeom prst="rect">
            <a:avLst/>
          </a:prstGeom>
          <a:solidFill>
            <a:srgbClr val="1A66FF"/>
          </a:solidFill>
        </p:spPr>
        <p:txBody>
          <a:bodyPr lIns="45719" rIns="45719" anchor="ctr"/>
          <a:lstStyle/>
          <a:p>
            <a:pPr algn="ctr"/>
          </a:p>
        </p:txBody>
      </p:sp>
      <p:sp>
        <p:nvSpPr>
          <p:cNvPr id="332" name="Рисунок 6"/>
          <p:cNvSpPr>
            <a:spLocks noGrp="1" noEditPoints="1"/>
          </p:cNvSpPr>
          <p:nvPr>
            <p:ph type="pic" sz="quarter" idx="22"/>
          </p:nvPr>
        </p:nvSpPr>
        <p:spPr>
          <a:xfrm>
            <a:off x="4955783" y="2993874"/>
            <a:ext cx="3618109" cy="2104571"/>
          </a:xfrm>
          <a:prstGeom prst="rect">
            <a:avLst/>
          </a:prstGeom>
        </p:spPr>
        <p:txBody>
          <a:bodyPr lIns="91439" rIns="91439">
            <a:noAutofit/>
          </a:bodyPr>
          <a:lstStyle/>
          <a:p>
            <a:pPr lvl="0"/>
          </a:p>
        </p:txBody>
      </p:sp>
      <p:sp>
        <p:nvSpPr>
          <p:cNvPr id="333" name="Рисунок 6"/>
          <p:cNvSpPr>
            <a:spLocks noGrp="1" noEditPoints="1"/>
          </p:cNvSpPr>
          <p:nvPr>
            <p:ph type="pic" sz="quarter" idx="23"/>
          </p:nvPr>
        </p:nvSpPr>
        <p:spPr>
          <a:xfrm>
            <a:off x="8573892" y="2993874"/>
            <a:ext cx="3618108" cy="2104571"/>
          </a:xfrm>
          <a:prstGeom prst="rect">
            <a:avLst/>
          </a:prstGeom>
        </p:spPr>
        <p:txBody>
          <a:bodyPr lIns="91439" rIns="91439">
            <a:noAutofit/>
          </a:bodyPr>
          <a:lstStyle/>
          <a:p>
            <a:pPr lvl="0"/>
          </a:p>
        </p:txBody>
      </p:sp>
      <p:sp>
        <p:nvSpPr>
          <p:cNvPr id="334" name="Уровень текста 1…"/>
          <p:cNvSpPr>
            <a:spLocks noGrp="1" noEditPoints="1"/>
          </p:cNvSpPr>
          <p:nvPr>
            <p:ph type="body" sz="quarter" idx="1"/>
          </p:nvPr>
        </p:nvSpPr>
        <p:spPr>
          <a:xfrm>
            <a:off x="1775130" y="5326931"/>
            <a:ext cx="2743201" cy="738188"/>
          </a:xfrm>
          <a:prstGeom prst="rect">
            <a:avLst/>
          </a:prstGeom>
        </p:spPr>
        <p:txBody>
          <a:bodyPr/>
          <a:lstStyle>
            <a:lvl1pPr marL="0" indent="0" algn="ctr">
              <a:buSzPct val="100000"/>
              <a:buFontTx/>
              <a:buNone/>
              <a:defRPr sz="1800"/>
            </a:lvl1pPr>
            <a:lvl2pPr marL="0" indent="457200" algn="ctr">
              <a:buSzPct val="100000"/>
              <a:buFontTx/>
              <a:buNone/>
              <a:defRPr sz="1800"/>
            </a:lvl2pPr>
            <a:lvl3pPr marL="0" indent="914400" algn="ctr">
              <a:buSzPct val="100000"/>
              <a:buFontTx/>
              <a:buNone/>
              <a:defRPr sz="1800"/>
            </a:lvl3pPr>
            <a:lvl4pPr marL="0" indent="1371600" algn="ctr">
              <a:buSzPct val="100000"/>
              <a:buFontTx/>
              <a:buNone/>
              <a:defRPr sz="1800"/>
            </a:lvl4pPr>
            <a:lvl5pPr marL="0" indent="1828800" algn="ctr">
              <a:buSzPct val="100000"/>
              <a:buFontTx/>
              <a:buNone/>
              <a:defRPr sz="1800"/>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5" name="Текст 2"/>
          <p:cNvSpPr>
            <a:spLocks noGrp="1" noEditPoints="1"/>
          </p:cNvSpPr>
          <p:nvPr>
            <p:ph type="body" sz="quarter" idx="24"/>
          </p:nvPr>
        </p:nvSpPr>
        <p:spPr>
          <a:xfrm>
            <a:off x="5393237" y="5326931"/>
            <a:ext cx="2743201" cy="738188"/>
          </a:xfrm>
          <a:prstGeom prst="rect">
            <a:avLst/>
          </a:prstGeom>
        </p:spPr>
        <p:txBody>
          <a:bodyPr/>
          <a:lstStyle/>
          <a:p>
            <a:pPr marL="0" lvl="0" indent="0" algn="ctr">
              <a:buSzPct val="100000"/>
              <a:buFontTx/>
              <a:buNone/>
            </a:pPr>
          </a:p>
        </p:txBody>
      </p:sp>
      <p:sp>
        <p:nvSpPr>
          <p:cNvPr id="336" name="Текст 2"/>
          <p:cNvSpPr>
            <a:spLocks noGrp="1" noEditPoints="1"/>
          </p:cNvSpPr>
          <p:nvPr>
            <p:ph type="body" sz="quarter" idx="25"/>
          </p:nvPr>
        </p:nvSpPr>
        <p:spPr>
          <a:xfrm>
            <a:off x="9011346" y="5326931"/>
            <a:ext cx="2743201" cy="738188"/>
          </a:xfrm>
          <a:prstGeom prst="rect">
            <a:avLst/>
          </a:prstGeom>
        </p:spPr>
        <p:txBody>
          <a:bodyPr/>
          <a:lstStyle/>
          <a:p>
            <a:pPr marL="0" lvl="0" indent="0" algn="ctr">
              <a:buSzPct val="100000"/>
              <a:buFontTx/>
              <a:buNone/>
            </a:pPr>
          </a:p>
        </p:txBody>
      </p:sp>
      <p:sp>
        <p:nvSpPr>
          <p:cNvPr id="337" name="Прямоугольник 15"/>
          <p:cNvSpPr/>
          <p:nvPr/>
        </p:nvSpPr>
        <p:spPr>
          <a:xfrm>
            <a:off x="10972799" y="524932"/>
            <a:ext cx="462418" cy="485328"/>
          </a:xfrm>
          <a:prstGeom prst="rect">
            <a:avLst/>
          </a:prstGeom>
          <a:solidFill>
            <a:srgbClr val="1A66FF"/>
          </a:solidFill>
        </p:spPr>
        <p:txBody>
          <a:bodyPr lIns="45719" rIns="45719" anchor="ctr"/>
          <a:lstStyle/>
          <a:p>
            <a:pPr algn="ctr"/>
          </a:p>
        </p:txBody>
      </p:sp>
      <p:sp>
        <p:nvSpPr>
          <p:cNvPr id="338" name="Прямоугольник 16"/>
          <p:cNvSpPr/>
          <p:nvPr/>
        </p:nvSpPr>
        <p:spPr>
          <a:xfrm>
            <a:off x="11587129" y="1117711"/>
            <a:ext cx="334835" cy="351424"/>
          </a:xfrm>
          <a:prstGeom prst="rect">
            <a:avLst/>
          </a:prstGeom>
          <a:solidFill>
            <a:srgbClr val="1A66FF"/>
          </a:solidFill>
        </p:spPr>
        <p:txBody>
          <a:bodyPr lIns="45719" rIns="45719" anchor="ctr"/>
          <a:lstStyle/>
          <a:p>
            <a:pPr algn="ctr"/>
          </a:p>
        </p:txBody>
      </p:sp>
      <p:sp>
        <p:nvSpPr>
          <p:cNvPr id="339" name="Прямоугольник 17"/>
          <p:cNvSpPr/>
          <p:nvPr/>
        </p:nvSpPr>
        <p:spPr>
          <a:xfrm>
            <a:off x="1170258" y="5520313"/>
            <a:ext cx="334835" cy="351424"/>
          </a:xfrm>
          <a:prstGeom prst="rect">
            <a:avLst/>
          </a:prstGeom>
          <a:solidFill>
            <a:srgbClr val="1A66FF"/>
          </a:solidFill>
        </p:spPr>
        <p:txBody>
          <a:bodyPr lIns="45719" rIns="45719" anchor="ctr"/>
          <a:lstStyle/>
          <a:p>
            <a:pPr algn="ctr"/>
          </a:p>
        </p:txBody>
      </p:sp>
      <p:sp>
        <p:nvSpPr>
          <p:cNvPr id="340"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1_Сравнение">
    <p:spTree>
      <p:nvGrpSpPr>
        <p:cNvPr id="1" name=""/>
        <p:cNvGrpSpPr/>
        <p:nvPr/>
      </p:nvGrpSpPr>
      <p:grpSpPr>
        <a:xfrm>
          <a:off x="0" y="0"/>
          <a:ext cx="0" cy="0"/>
          <a:chOff x="0" y="0"/>
          <a:chExt cx="0" cy="0"/>
        </a:xfrm>
      </p:grpSpPr>
      <p:sp>
        <p:nvSpPr>
          <p:cNvPr id="347" name="Прямоугольник 9"/>
          <p:cNvSpPr/>
          <p:nvPr/>
        </p:nvSpPr>
        <p:spPr>
          <a:xfrm>
            <a:off x="-1" y="1"/>
            <a:ext cx="7284812" cy="6858001"/>
          </a:xfrm>
          <a:prstGeom prst="rect">
            <a:avLst/>
          </a:prstGeom>
          <a:solidFill>
            <a:srgbClr val="1A66FF"/>
          </a:solidFill>
        </p:spPr>
        <p:txBody>
          <a:bodyPr lIns="45719" rIns="45719" anchor="ctr"/>
          <a:lstStyle/>
          <a:p>
            <a:pPr algn="ctr"/>
          </a:p>
        </p:txBody>
      </p:sp>
      <p:sp>
        <p:nvSpPr>
          <p:cNvPr id="348" name="Рисунок 12"/>
          <p:cNvSpPr>
            <a:spLocks noGrp="1" noEditPoints="1"/>
          </p:cNvSpPr>
          <p:nvPr>
            <p:ph type="pic" sz="quarter" idx="21"/>
          </p:nvPr>
        </p:nvSpPr>
        <p:spPr>
          <a:xfrm>
            <a:off x="7284812" y="1"/>
            <a:ext cx="4907188" cy="2946401"/>
          </a:xfrm>
          <a:prstGeom prst="rect">
            <a:avLst/>
          </a:prstGeom>
        </p:spPr>
        <p:txBody>
          <a:bodyPr lIns="91439" rIns="91439">
            <a:noAutofit/>
          </a:bodyPr>
          <a:lstStyle/>
          <a:p>
            <a:pPr lvl="0"/>
          </a:p>
        </p:txBody>
      </p:sp>
      <p:sp>
        <p:nvSpPr>
          <p:cNvPr id="349" name="Рисунок 12"/>
          <p:cNvSpPr>
            <a:spLocks noGrp="1" noEditPoints="1"/>
          </p:cNvSpPr>
          <p:nvPr>
            <p:ph type="pic" sz="quarter" idx="22"/>
          </p:nvPr>
        </p:nvSpPr>
        <p:spPr>
          <a:xfrm>
            <a:off x="7284811" y="2946400"/>
            <a:ext cx="4907188" cy="2452915"/>
          </a:xfrm>
          <a:prstGeom prst="rect">
            <a:avLst/>
          </a:prstGeom>
        </p:spPr>
        <p:txBody>
          <a:bodyPr lIns="91439" rIns="91439">
            <a:noAutofit/>
          </a:bodyPr>
          <a:lstStyle/>
          <a:p>
            <a:pPr lvl="0"/>
          </a:p>
        </p:txBody>
      </p:sp>
      <p:sp>
        <p:nvSpPr>
          <p:cNvPr id="350" name="Рисунок 12"/>
          <p:cNvSpPr>
            <a:spLocks noGrp="1" noEditPoints="1"/>
          </p:cNvSpPr>
          <p:nvPr>
            <p:ph type="pic" sz="quarter" idx="23"/>
          </p:nvPr>
        </p:nvSpPr>
        <p:spPr>
          <a:xfrm>
            <a:off x="7284812" y="5399313"/>
            <a:ext cx="4907188" cy="1458687"/>
          </a:xfrm>
          <a:prstGeom prst="rect">
            <a:avLst/>
          </a:prstGeom>
        </p:spPr>
        <p:txBody>
          <a:bodyPr lIns="91439" rIns="91439">
            <a:noAutofit/>
          </a:bodyPr>
          <a:lstStyle/>
          <a:p>
            <a:pPr lvl="0"/>
          </a:p>
        </p:txBody>
      </p:sp>
      <p:sp>
        <p:nvSpPr>
          <p:cNvPr id="351" name="Уровень текста 1…"/>
          <p:cNvSpPr>
            <a:spLocks noGrp="1" noEditPoints="1"/>
          </p:cNvSpPr>
          <p:nvPr>
            <p:ph type="body" sz="half" idx="1"/>
          </p:nvPr>
        </p:nvSpPr>
        <p:spPr>
          <a:xfrm>
            <a:off x="596672" y="2061029"/>
            <a:ext cx="6079899" cy="4285797"/>
          </a:xfrm>
          <a:prstGeom prst="rect">
            <a:avLst/>
          </a:prstGeom>
        </p:spPr>
        <p:txBody>
          <a:bodyPr/>
          <a:lstStyle>
            <a:lvl1pPr>
              <a:defRPr sz="2400">
                <a:solidFill>
                  <a:srgbClr val="262626"/>
                </a:solidFill>
              </a:defRPr>
            </a:lvl1pPr>
            <a:lvl2pPr marL="731519" indent="-274319">
              <a:defRPr sz="2400">
                <a:solidFill>
                  <a:srgbClr val="262626"/>
                </a:solidFill>
              </a:defRPr>
            </a:lvl2pPr>
            <a:lvl3pPr marL="1219200" indent="-304800">
              <a:defRPr sz="2400">
                <a:solidFill>
                  <a:srgbClr val="262626"/>
                </a:solidFill>
              </a:defRPr>
            </a:lvl3pPr>
            <a:lvl4pPr marL="1714500" indent="-342900">
              <a:defRPr sz="2400">
                <a:solidFill>
                  <a:srgbClr val="262626"/>
                </a:solidFill>
              </a:defRPr>
            </a:lvl4pPr>
            <a:lvl5pPr marL="2171700" indent="-342900">
              <a:defRPr sz="2400">
                <a:solidFill>
                  <a:srgbClr val="262626"/>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52" name="Текст заголовка"/>
          <p:cNvSpPr>
            <a:spLocks noGrp="1" noEditPoints="1"/>
          </p:cNvSpPr>
          <p:nvPr>
            <p:ph type="title"/>
          </p:nvPr>
        </p:nvSpPr>
        <p:spPr>
          <a:xfrm>
            <a:off x="596672" y="560008"/>
            <a:ext cx="5552040" cy="1202269"/>
          </a:xfrm>
          <a:prstGeom prst="rect">
            <a:avLst/>
          </a:prstGeom>
        </p:spPr>
        <p:txBody>
          <a:bodyPr anchor="b"/>
          <a:lstStyle/>
          <a:p>
            <a:r>
              <a:t>Текст заголовка</a:t>
            </a:r>
          </a:p>
        </p:txBody>
      </p:sp>
      <p:sp>
        <p:nvSpPr>
          <p:cNvPr id="353" name="Прямоугольник 18"/>
          <p:cNvSpPr/>
          <p:nvPr/>
        </p:nvSpPr>
        <p:spPr>
          <a:xfrm rot="5400000">
            <a:off x="14680" y="5772208"/>
            <a:ext cx="1059543" cy="1112039"/>
          </a:xfrm>
          <a:prstGeom prst="rect">
            <a:avLst/>
          </a:prstGeom>
          <a:solidFill>
            <a:srgbClr val="000000">
              <a:alpha val="5000"/>
            </a:srgbClr>
          </a:solidFill>
        </p:spPr>
        <p:txBody>
          <a:bodyPr lIns="45719" rIns="45719" anchor="ctr"/>
          <a:lstStyle/>
          <a:p>
            <a:pPr algn="ctr"/>
          </a:p>
        </p:txBody>
      </p:sp>
      <p:sp>
        <p:nvSpPr>
          <p:cNvPr id="354" name="Прямоугольник 19"/>
          <p:cNvSpPr/>
          <p:nvPr/>
        </p:nvSpPr>
        <p:spPr>
          <a:xfrm rot="5400000">
            <a:off x="857620" y="6057689"/>
            <a:ext cx="573679" cy="602102"/>
          </a:xfrm>
          <a:prstGeom prst="rect">
            <a:avLst/>
          </a:prstGeom>
          <a:solidFill>
            <a:srgbClr val="FFFFFF">
              <a:alpha val="5000"/>
            </a:srgbClr>
          </a:solidFill>
        </p:spPr>
        <p:txBody>
          <a:bodyPr lIns="45719" rIns="45719" anchor="ctr"/>
          <a:lstStyle/>
          <a:p>
            <a:pPr algn="ctr"/>
          </a:p>
        </p:txBody>
      </p:sp>
      <p:sp>
        <p:nvSpPr>
          <p:cNvPr id="355" name="Прямоугольник 20"/>
          <p:cNvSpPr/>
          <p:nvPr/>
        </p:nvSpPr>
        <p:spPr>
          <a:xfrm rot="5400000">
            <a:off x="446550" y="4909127"/>
            <a:ext cx="369014" cy="387297"/>
          </a:xfrm>
          <a:prstGeom prst="rect">
            <a:avLst/>
          </a:prstGeom>
          <a:solidFill>
            <a:srgbClr val="000000">
              <a:alpha val="5000"/>
            </a:srgbClr>
          </a:solidFill>
        </p:spPr>
        <p:txBody>
          <a:bodyPr lIns="45719" rIns="45719" anchor="ctr"/>
          <a:lstStyle/>
          <a:p>
            <a:pPr algn="ctr"/>
          </a:p>
        </p:txBody>
      </p:sp>
      <p:sp>
        <p:nvSpPr>
          <p:cNvPr id="356"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2_Сравнение">
    <p:spTree>
      <p:nvGrpSpPr>
        <p:cNvPr id="1" name=""/>
        <p:cNvGrpSpPr/>
        <p:nvPr/>
      </p:nvGrpSpPr>
      <p:grpSpPr>
        <a:xfrm>
          <a:off x="0" y="0"/>
          <a:ext cx="0" cy="0"/>
          <a:chOff x="0" y="0"/>
          <a:chExt cx="0" cy="0"/>
        </a:xfrm>
      </p:grpSpPr>
      <p:sp>
        <p:nvSpPr>
          <p:cNvPr id="363" name="Прямоугольник 9"/>
          <p:cNvSpPr/>
          <p:nvPr/>
        </p:nvSpPr>
        <p:spPr>
          <a:xfrm>
            <a:off x="10914742" y="0"/>
            <a:ext cx="1277258" cy="6858000"/>
          </a:xfrm>
          <a:prstGeom prst="rect">
            <a:avLst/>
          </a:prstGeom>
          <a:solidFill>
            <a:srgbClr val="1A66FF"/>
          </a:solidFill>
        </p:spPr>
        <p:txBody>
          <a:bodyPr lIns="45719" rIns="45719" anchor="ctr"/>
          <a:lstStyle/>
          <a:p>
            <a:pPr algn="ctr"/>
          </a:p>
        </p:txBody>
      </p:sp>
      <p:sp>
        <p:nvSpPr>
          <p:cNvPr id="364" name="Рисунок 2"/>
          <p:cNvSpPr>
            <a:spLocks noGrp="1" noEditPoints="1"/>
          </p:cNvSpPr>
          <p:nvPr>
            <p:ph type="pic" idx="21"/>
          </p:nvPr>
        </p:nvSpPr>
        <p:spPr>
          <a:xfrm>
            <a:off x="0" y="1"/>
            <a:ext cx="10885489" cy="3468914"/>
          </a:xfrm>
          <a:prstGeom prst="rect">
            <a:avLst/>
          </a:prstGeom>
        </p:spPr>
        <p:txBody>
          <a:bodyPr lIns="91439" rIns="91439">
            <a:noAutofit/>
          </a:bodyPr>
          <a:lstStyle/>
          <a:p>
            <a:pPr lvl="0"/>
          </a:p>
        </p:txBody>
      </p:sp>
      <p:sp>
        <p:nvSpPr>
          <p:cNvPr id="365" name="Прямоугольник 13"/>
          <p:cNvSpPr/>
          <p:nvPr/>
        </p:nvSpPr>
        <p:spPr>
          <a:xfrm>
            <a:off x="1857828" y="3819676"/>
            <a:ext cx="653144" cy="685503"/>
          </a:xfrm>
          <a:prstGeom prst="rect">
            <a:avLst/>
          </a:prstGeom>
          <a:solidFill>
            <a:srgbClr val="1A66FF"/>
          </a:solidFill>
        </p:spPr>
        <p:txBody>
          <a:bodyPr lIns="45719" rIns="45719" anchor="ctr"/>
          <a:lstStyle/>
          <a:p>
            <a:pPr algn="ctr"/>
          </a:p>
        </p:txBody>
      </p:sp>
      <p:sp>
        <p:nvSpPr>
          <p:cNvPr id="366" name="Уровень текста 1…"/>
          <p:cNvSpPr>
            <a:spLocks noGrp="1" noEditPoints="1"/>
          </p:cNvSpPr>
          <p:nvPr>
            <p:ph type="body" sz="quarter" idx="1"/>
          </p:nvPr>
        </p:nvSpPr>
        <p:spPr>
          <a:xfrm>
            <a:off x="812798" y="4644759"/>
            <a:ext cx="2743201" cy="738188"/>
          </a:xfrm>
          <a:prstGeom prst="rect">
            <a:avLst/>
          </a:prstGeom>
        </p:spPr>
        <p:txBody>
          <a:bodyPr/>
          <a:lstStyle>
            <a:lvl1pPr marL="0" indent="0" algn="ctr">
              <a:buSzPct val="100000"/>
              <a:buFontTx/>
              <a:buNone/>
              <a:defRPr sz="1800"/>
            </a:lvl1pPr>
            <a:lvl2pPr marL="0" indent="457200" algn="ctr">
              <a:buSzPct val="100000"/>
              <a:buFontTx/>
              <a:buNone/>
              <a:defRPr sz="1800"/>
            </a:lvl2pPr>
            <a:lvl3pPr marL="0" indent="914400" algn="ctr">
              <a:buSzPct val="100000"/>
              <a:buFontTx/>
              <a:buNone/>
              <a:defRPr sz="1800"/>
            </a:lvl3pPr>
            <a:lvl4pPr marL="0" indent="1371600" algn="ctr">
              <a:buSzPct val="100000"/>
              <a:buFontTx/>
              <a:buNone/>
              <a:defRPr sz="1800"/>
            </a:lvl4pPr>
            <a:lvl5pPr marL="0" indent="1828800" algn="ctr">
              <a:buSzPct val="100000"/>
              <a:buFontTx/>
              <a:buNone/>
              <a:defRPr sz="1800"/>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67" name="Прямоугольник 22"/>
          <p:cNvSpPr/>
          <p:nvPr/>
        </p:nvSpPr>
        <p:spPr>
          <a:xfrm>
            <a:off x="5014683" y="3819676"/>
            <a:ext cx="653144" cy="685503"/>
          </a:xfrm>
          <a:prstGeom prst="rect">
            <a:avLst/>
          </a:prstGeom>
          <a:solidFill>
            <a:srgbClr val="1A66FF"/>
          </a:solidFill>
        </p:spPr>
        <p:txBody>
          <a:bodyPr lIns="45719" rIns="45719" anchor="ctr"/>
          <a:lstStyle/>
          <a:p>
            <a:pPr algn="ctr"/>
          </a:p>
        </p:txBody>
      </p:sp>
      <p:sp>
        <p:nvSpPr>
          <p:cNvPr id="368" name="Текст 2"/>
          <p:cNvSpPr>
            <a:spLocks noGrp="1" noEditPoints="1"/>
          </p:cNvSpPr>
          <p:nvPr>
            <p:ph type="body" sz="quarter" idx="22"/>
          </p:nvPr>
        </p:nvSpPr>
        <p:spPr>
          <a:xfrm>
            <a:off x="3969654" y="4644759"/>
            <a:ext cx="2743201" cy="738188"/>
          </a:xfrm>
          <a:prstGeom prst="rect">
            <a:avLst/>
          </a:prstGeom>
        </p:spPr>
        <p:txBody>
          <a:bodyPr/>
          <a:lstStyle/>
          <a:p>
            <a:pPr marL="0" lvl="0" indent="0" algn="ctr">
              <a:buSzPct val="100000"/>
              <a:buFontTx/>
              <a:buNone/>
            </a:pPr>
          </a:p>
        </p:txBody>
      </p:sp>
      <p:sp>
        <p:nvSpPr>
          <p:cNvPr id="369" name="Прямоугольник 24"/>
          <p:cNvSpPr/>
          <p:nvPr/>
        </p:nvSpPr>
        <p:spPr>
          <a:xfrm>
            <a:off x="8171539" y="3819676"/>
            <a:ext cx="653144" cy="685503"/>
          </a:xfrm>
          <a:prstGeom prst="rect">
            <a:avLst/>
          </a:prstGeom>
          <a:solidFill>
            <a:srgbClr val="1A66FF"/>
          </a:solidFill>
        </p:spPr>
        <p:txBody>
          <a:bodyPr lIns="45719" rIns="45719" anchor="ctr"/>
          <a:lstStyle/>
          <a:p>
            <a:pPr algn="ctr"/>
          </a:p>
        </p:txBody>
      </p:sp>
      <p:sp>
        <p:nvSpPr>
          <p:cNvPr id="370" name="Текст 2"/>
          <p:cNvSpPr>
            <a:spLocks noGrp="1" noEditPoints="1"/>
          </p:cNvSpPr>
          <p:nvPr>
            <p:ph type="body" sz="quarter" idx="23"/>
          </p:nvPr>
        </p:nvSpPr>
        <p:spPr>
          <a:xfrm>
            <a:off x="7126510" y="4644759"/>
            <a:ext cx="2743201" cy="738188"/>
          </a:xfrm>
          <a:prstGeom prst="rect">
            <a:avLst/>
          </a:prstGeom>
        </p:spPr>
        <p:txBody>
          <a:bodyPr/>
          <a:lstStyle/>
          <a:p>
            <a:pPr marL="0" lvl="0" indent="0" algn="ctr">
              <a:buSzPct val="100000"/>
              <a:buFontTx/>
              <a:buNone/>
            </a:pPr>
          </a:p>
        </p:txBody>
      </p:sp>
      <p:sp>
        <p:nvSpPr>
          <p:cNvPr id="371"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3_Сравнение">
    <p:spTree>
      <p:nvGrpSpPr>
        <p:cNvPr id="1" name=""/>
        <p:cNvGrpSpPr/>
        <p:nvPr/>
      </p:nvGrpSpPr>
      <p:grpSpPr>
        <a:xfrm>
          <a:off x="0" y="0"/>
          <a:ext cx="0" cy="0"/>
          <a:chOff x="0" y="0"/>
          <a:chExt cx="0" cy="0"/>
        </a:xfrm>
      </p:grpSpPr>
      <p:sp>
        <p:nvSpPr>
          <p:cNvPr id="378" name="Прямоугольник 9"/>
          <p:cNvSpPr/>
          <p:nvPr/>
        </p:nvSpPr>
        <p:spPr>
          <a:xfrm>
            <a:off x="0" y="0"/>
            <a:ext cx="12192000" cy="6858000"/>
          </a:xfrm>
          <a:prstGeom prst="rect">
            <a:avLst/>
          </a:prstGeom>
          <a:solidFill>
            <a:srgbClr val="1A66FF"/>
          </a:solidFill>
        </p:spPr>
        <p:txBody>
          <a:bodyPr lIns="45719" rIns="45719" anchor="ctr"/>
          <a:lstStyle/>
          <a:p>
            <a:pPr algn="ctr"/>
          </a:p>
        </p:txBody>
      </p:sp>
      <p:sp>
        <p:nvSpPr>
          <p:cNvPr id="379" name="Рисунок 12"/>
          <p:cNvSpPr>
            <a:spLocks noGrp="1" noEditPoints="1"/>
          </p:cNvSpPr>
          <p:nvPr>
            <p:ph type="pic" sz="quarter" idx="21"/>
          </p:nvPr>
        </p:nvSpPr>
        <p:spPr>
          <a:xfrm>
            <a:off x="10732" y="2815770"/>
            <a:ext cx="1874897" cy="3119410"/>
          </a:xfrm>
          <a:prstGeom prst="rect">
            <a:avLst/>
          </a:prstGeom>
        </p:spPr>
        <p:txBody>
          <a:bodyPr lIns="91439" rIns="91439">
            <a:noAutofit/>
          </a:bodyPr>
          <a:lstStyle/>
          <a:p>
            <a:pPr lvl="0"/>
          </a:p>
        </p:txBody>
      </p:sp>
      <p:sp>
        <p:nvSpPr>
          <p:cNvPr id="380" name="Текст заголовка"/>
          <p:cNvSpPr>
            <a:spLocks noGrp="1" noEditPoints="1"/>
          </p:cNvSpPr>
          <p:nvPr>
            <p:ph type="title"/>
          </p:nvPr>
        </p:nvSpPr>
        <p:spPr>
          <a:xfrm>
            <a:off x="596673" y="944010"/>
            <a:ext cx="4918757" cy="1202268"/>
          </a:xfrm>
          <a:prstGeom prst="rect">
            <a:avLst/>
          </a:prstGeom>
        </p:spPr>
        <p:txBody>
          <a:bodyPr anchor="b"/>
          <a:lstStyle/>
          <a:p>
            <a:r>
              <a:t>Текст заголовка</a:t>
            </a:r>
          </a:p>
        </p:txBody>
      </p:sp>
      <p:sp>
        <p:nvSpPr>
          <p:cNvPr id="381" name="Прямоугольник 1"/>
          <p:cNvSpPr/>
          <p:nvPr/>
        </p:nvSpPr>
        <p:spPr>
          <a:xfrm>
            <a:off x="5788812" y="0"/>
            <a:ext cx="5733144" cy="6858000"/>
          </a:xfrm>
          <a:prstGeom prst="rect">
            <a:avLst/>
          </a:prstGeom>
          <a:solidFill>
            <a:srgbClr val="FFFFFF"/>
          </a:solidFill>
        </p:spPr>
        <p:txBody>
          <a:bodyPr lIns="45719" rIns="45719" anchor="ctr"/>
          <a:lstStyle/>
          <a:p>
            <a:pPr algn="ctr"/>
          </a:p>
        </p:txBody>
      </p:sp>
      <p:sp>
        <p:nvSpPr>
          <p:cNvPr id="382" name="Уровень текста 1…"/>
          <p:cNvSpPr>
            <a:spLocks noGrp="1" noEditPoints="1"/>
          </p:cNvSpPr>
          <p:nvPr>
            <p:ph type="body" sz="half" idx="1"/>
          </p:nvPr>
        </p:nvSpPr>
        <p:spPr>
          <a:xfrm>
            <a:off x="6096001" y="560008"/>
            <a:ext cx="5016821" cy="578273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83" name="Рисунок 12"/>
          <p:cNvSpPr>
            <a:spLocks noGrp="1" noEditPoints="1"/>
          </p:cNvSpPr>
          <p:nvPr>
            <p:ph type="pic" sz="quarter" idx="22"/>
          </p:nvPr>
        </p:nvSpPr>
        <p:spPr>
          <a:xfrm>
            <a:off x="1903978" y="2815770"/>
            <a:ext cx="1986804" cy="3119410"/>
          </a:xfrm>
          <a:prstGeom prst="rect">
            <a:avLst/>
          </a:prstGeom>
        </p:spPr>
        <p:txBody>
          <a:bodyPr lIns="91439" rIns="91439">
            <a:noAutofit/>
          </a:bodyPr>
          <a:lstStyle/>
          <a:p>
            <a:pPr lvl="0"/>
          </a:p>
        </p:txBody>
      </p:sp>
      <p:sp>
        <p:nvSpPr>
          <p:cNvPr id="384" name="Рисунок 12"/>
          <p:cNvSpPr>
            <a:spLocks noGrp="1" noEditPoints="1"/>
          </p:cNvSpPr>
          <p:nvPr>
            <p:ph type="pic" sz="quarter" idx="23"/>
          </p:nvPr>
        </p:nvSpPr>
        <p:spPr>
          <a:xfrm>
            <a:off x="3902350" y="2815770"/>
            <a:ext cx="1874896" cy="3119410"/>
          </a:xfrm>
          <a:prstGeom prst="rect">
            <a:avLst/>
          </a:prstGeom>
        </p:spPr>
        <p:txBody>
          <a:bodyPr lIns="91439" rIns="91439">
            <a:noAutofit/>
          </a:bodyPr>
          <a:lstStyle/>
          <a:p>
            <a:pPr lvl="0"/>
          </a:p>
        </p:txBody>
      </p:sp>
      <p:sp>
        <p:nvSpPr>
          <p:cNvPr id="385"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4_Сравнение">
    <p:spTree>
      <p:nvGrpSpPr>
        <p:cNvPr id="1" name=""/>
        <p:cNvGrpSpPr/>
        <p:nvPr/>
      </p:nvGrpSpPr>
      <p:grpSpPr>
        <a:xfrm>
          <a:off x="0" y="0"/>
          <a:ext cx="0" cy="0"/>
          <a:chOff x="0" y="0"/>
          <a:chExt cx="0" cy="0"/>
        </a:xfrm>
      </p:grpSpPr>
      <p:sp>
        <p:nvSpPr>
          <p:cNvPr id="392" name="Рисунок 12"/>
          <p:cNvSpPr>
            <a:spLocks noGrp="1" noEditPoints="1"/>
          </p:cNvSpPr>
          <p:nvPr>
            <p:ph type="pic" idx="21"/>
          </p:nvPr>
        </p:nvSpPr>
        <p:spPr>
          <a:xfrm>
            <a:off x="5413828" y="0"/>
            <a:ext cx="6778172" cy="6858000"/>
          </a:xfrm>
          <a:prstGeom prst="rect">
            <a:avLst/>
          </a:prstGeom>
        </p:spPr>
        <p:txBody>
          <a:bodyPr lIns="91439" rIns="91439">
            <a:noAutofit/>
          </a:bodyPr>
          <a:lstStyle/>
          <a:p>
            <a:pPr lvl="0"/>
          </a:p>
        </p:txBody>
      </p:sp>
      <p:sp>
        <p:nvSpPr>
          <p:cNvPr id="393" name="Образец заголовка"/>
          <p:cNvSpPr>
            <a:spLocks noGrp="1" noEditPoints="1"/>
          </p:cNvSpPr>
          <p:nvPr>
            <p:ph type="title" hasCustomPrompt="1"/>
          </p:nvPr>
        </p:nvSpPr>
        <p:spPr>
          <a:xfrm>
            <a:off x="4107541" y="1156202"/>
            <a:ext cx="3483430" cy="2023549"/>
          </a:xfrm>
          <a:prstGeom prst="rect">
            <a:avLst/>
          </a:prstGeom>
          <a:solidFill>
            <a:srgbClr val="1A66FF"/>
          </a:solidFill>
          <a:ln w="19050">
            <a:solidFill>
              <a:srgbClr val="FFFFFF"/>
            </a:solidFill>
            <a:miter lim="800000"/>
          </a:ln>
        </p:spPr>
        <p:txBody>
          <a:bodyPr/>
          <a:lstStyle>
            <a:lvl1pPr algn="ctr">
              <a:defRPr sz="2400"/>
            </a:lvl1pPr>
          </a:lstStyle>
          <a:p>
            <a:r>
              <a:t>Образец заголовка</a:t>
            </a:r>
          </a:p>
        </p:txBody>
      </p:sp>
      <p:grpSp>
        <p:nvGrpSpPr>
          <p:cNvPr id="396" name="Заголовок 1"/>
          <p:cNvGrpSpPr/>
          <p:nvPr/>
        </p:nvGrpSpPr>
        <p:grpSpPr>
          <a:xfrm>
            <a:off x="8122887" y="1156202"/>
            <a:ext cx="3483429" cy="2023549"/>
            <a:chOff x="0" y="0"/>
            <a:chExt cx="3483428" cy="2023548"/>
          </a:xfrm>
        </p:grpSpPr>
        <p:sp>
          <p:nvSpPr>
            <p:cNvPr id="394" name="Прямоугольник"/>
            <p:cNvSpPr/>
            <p:nvPr/>
          </p:nvSpPr>
          <p:spPr>
            <a:xfrm>
              <a:off x="-1" y="0"/>
              <a:ext cx="3483430" cy="2023549"/>
            </a:xfrm>
            <a:prstGeom prst="rect">
              <a:avLst/>
            </a:prstGeom>
            <a:solidFill>
              <a:srgbClr val="1A66FF"/>
            </a:solidFill>
            <a:ln w="19050" cap="flat">
              <a:solidFill>
                <a:srgbClr val="FFFFFF"/>
              </a:solidFill>
              <a:prstDash val="solid"/>
              <a:miter lim="800000"/>
            </a:ln>
            <a:effectLst/>
          </p:spPr>
          <p:txBody>
            <a:bodyPr wrap="square" lIns="45719" tIns="45719" rIns="45719" bIns="45719" anchor="ctr">
              <a:noAutofit/>
            </a:bodyPr>
            <a:lstStyle/>
            <a:p>
              <a:pPr algn="ctr">
                <a:lnSpc>
                  <a:spcPct val="90000"/>
                </a:lnSpc>
              </a:pPr>
            </a:p>
          </p:txBody>
        </p:sp>
        <p:sp>
          <p:nvSpPr>
            <p:cNvPr id="395" name="Образец…"/>
            <p:cNvSpPr txBox="1"/>
            <p:nvPr/>
          </p:nvSpPr>
          <p:spPr>
            <a:xfrm>
              <a:off x="55244" y="9525"/>
              <a:ext cx="3372940" cy="2004499"/>
            </a:xfrm>
            <a:prstGeom prst="rect">
              <a:avLst/>
            </a:prstGeom>
            <a:noFill/>
            <a:ln w="12700" cap="flat">
              <a:noFill/>
              <a:miter lim="400000"/>
            </a:ln>
            <a:effectLst/>
          </p:spPr>
          <p:txBody>
            <a:bodyPr wrap="square" lIns="45719" tIns="45719" rIns="45719" bIns="45719" anchor="ctr">
              <a:normAutofit fontScale="100000" lnSpcReduction="0"/>
            </a:bodyPr>
            <a:lstStyle/>
            <a:p>
              <a:pPr algn="ctr">
                <a:lnSpc>
                  <a:spcPct val="90000"/>
                </a:lnSpc>
              </a:pPr>
              <a:r>
                <a:t>Образец </a:t>
              </a:r>
              <a:endParaRPr sz="4400"/>
            </a:p>
            <a:p>
              <a:pPr algn="ctr">
                <a:lnSpc>
                  <a:spcPct val="90000"/>
                </a:lnSpc>
              </a:pPr>
              <a:r>
                <a:t>заголовка</a:t>
              </a:r>
            </a:p>
          </p:txBody>
        </p:sp>
      </p:grpSp>
      <p:grpSp>
        <p:nvGrpSpPr>
          <p:cNvPr id="399" name="Заголовок 1"/>
          <p:cNvGrpSpPr/>
          <p:nvPr/>
        </p:nvGrpSpPr>
        <p:grpSpPr>
          <a:xfrm>
            <a:off x="4107541" y="3776029"/>
            <a:ext cx="3483429" cy="2023550"/>
            <a:chOff x="0" y="0"/>
            <a:chExt cx="3483428" cy="2023548"/>
          </a:xfrm>
        </p:grpSpPr>
        <p:sp>
          <p:nvSpPr>
            <p:cNvPr id="397" name="Прямоугольник"/>
            <p:cNvSpPr/>
            <p:nvPr/>
          </p:nvSpPr>
          <p:spPr>
            <a:xfrm>
              <a:off x="-1" y="0"/>
              <a:ext cx="3483430" cy="2023549"/>
            </a:xfrm>
            <a:prstGeom prst="rect">
              <a:avLst/>
            </a:prstGeom>
            <a:solidFill>
              <a:srgbClr val="1A66FF"/>
            </a:solidFill>
            <a:ln w="19050" cap="flat">
              <a:solidFill>
                <a:srgbClr val="FFFFFF"/>
              </a:solidFill>
              <a:prstDash val="solid"/>
              <a:miter lim="800000"/>
            </a:ln>
            <a:effectLst/>
          </p:spPr>
          <p:txBody>
            <a:bodyPr wrap="square" lIns="45719" tIns="45719" rIns="45719" bIns="45719" anchor="ctr">
              <a:noAutofit/>
            </a:bodyPr>
            <a:lstStyle/>
            <a:p>
              <a:pPr algn="ctr">
                <a:lnSpc>
                  <a:spcPct val="90000"/>
                </a:lnSpc>
              </a:pPr>
            </a:p>
          </p:txBody>
        </p:sp>
        <p:sp>
          <p:nvSpPr>
            <p:cNvPr id="398" name="Образец…"/>
            <p:cNvSpPr txBox="1"/>
            <p:nvPr/>
          </p:nvSpPr>
          <p:spPr>
            <a:xfrm>
              <a:off x="55244" y="9525"/>
              <a:ext cx="3372940" cy="2004499"/>
            </a:xfrm>
            <a:prstGeom prst="rect">
              <a:avLst/>
            </a:prstGeom>
            <a:noFill/>
            <a:ln w="12700" cap="flat">
              <a:noFill/>
              <a:miter lim="400000"/>
            </a:ln>
            <a:effectLst/>
          </p:spPr>
          <p:txBody>
            <a:bodyPr wrap="square" lIns="45719" tIns="45719" rIns="45719" bIns="45719" anchor="ctr">
              <a:normAutofit fontScale="100000" lnSpcReduction="0"/>
            </a:bodyPr>
            <a:lstStyle/>
            <a:p>
              <a:pPr algn="ctr">
                <a:lnSpc>
                  <a:spcPct val="90000"/>
                </a:lnSpc>
              </a:pPr>
              <a:r>
                <a:t>Образец </a:t>
              </a:r>
              <a:endParaRPr sz="4400"/>
            </a:p>
            <a:p>
              <a:pPr algn="ctr">
                <a:lnSpc>
                  <a:spcPct val="90000"/>
                </a:lnSpc>
              </a:pPr>
              <a:r>
                <a:t>заголовка</a:t>
              </a:r>
            </a:p>
          </p:txBody>
        </p:sp>
      </p:grpSp>
      <p:grpSp>
        <p:nvGrpSpPr>
          <p:cNvPr id="402" name="Заголовок 1"/>
          <p:cNvGrpSpPr/>
          <p:nvPr/>
        </p:nvGrpSpPr>
        <p:grpSpPr>
          <a:xfrm>
            <a:off x="8122887" y="3776029"/>
            <a:ext cx="3483429" cy="2023550"/>
            <a:chOff x="0" y="0"/>
            <a:chExt cx="3483428" cy="2023548"/>
          </a:xfrm>
        </p:grpSpPr>
        <p:sp>
          <p:nvSpPr>
            <p:cNvPr id="400" name="Прямоугольник"/>
            <p:cNvSpPr/>
            <p:nvPr/>
          </p:nvSpPr>
          <p:spPr>
            <a:xfrm>
              <a:off x="-1" y="0"/>
              <a:ext cx="3483430" cy="2023549"/>
            </a:xfrm>
            <a:prstGeom prst="rect">
              <a:avLst/>
            </a:prstGeom>
            <a:solidFill>
              <a:srgbClr val="1A66FF"/>
            </a:solidFill>
            <a:ln w="19050" cap="flat">
              <a:solidFill>
                <a:srgbClr val="FFFFFF"/>
              </a:solidFill>
              <a:prstDash val="solid"/>
              <a:miter lim="800000"/>
            </a:ln>
            <a:effectLst/>
          </p:spPr>
          <p:txBody>
            <a:bodyPr wrap="square" lIns="45719" tIns="45719" rIns="45719" bIns="45719" anchor="ctr">
              <a:noAutofit/>
            </a:bodyPr>
            <a:lstStyle/>
            <a:p>
              <a:pPr algn="ctr">
                <a:lnSpc>
                  <a:spcPct val="90000"/>
                </a:lnSpc>
              </a:pPr>
            </a:p>
          </p:txBody>
        </p:sp>
        <p:sp>
          <p:nvSpPr>
            <p:cNvPr id="401" name="Образец…"/>
            <p:cNvSpPr txBox="1"/>
            <p:nvPr/>
          </p:nvSpPr>
          <p:spPr>
            <a:xfrm>
              <a:off x="55244" y="9525"/>
              <a:ext cx="3372940" cy="2004499"/>
            </a:xfrm>
            <a:prstGeom prst="rect">
              <a:avLst/>
            </a:prstGeom>
            <a:noFill/>
            <a:ln w="12700" cap="flat">
              <a:noFill/>
              <a:miter lim="400000"/>
            </a:ln>
            <a:effectLst/>
          </p:spPr>
          <p:txBody>
            <a:bodyPr wrap="square" lIns="45719" tIns="45719" rIns="45719" bIns="45719" anchor="ctr">
              <a:normAutofit fontScale="100000" lnSpcReduction="0"/>
            </a:bodyPr>
            <a:lstStyle/>
            <a:p>
              <a:pPr algn="ctr">
                <a:lnSpc>
                  <a:spcPct val="90000"/>
                </a:lnSpc>
              </a:pPr>
              <a:r>
                <a:t>Образец </a:t>
              </a:r>
              <a:endParaRPr sz="4400"/>
            </a:p>
            <a:p>
              <a:pPr algn="ctr">
                <a:lnSpc>
                  <a:spcPct val="90000"/>
                </a:lnSpc>
              </a:pPr>
              <a:r>
                <a:t>заголовка</a:t>
              </a:r>
            </a:p>
          </p:txBody>
        </p:sp>
      </p:grpSp>
      <p:sp>
        <p:nvSpPr>
          <p:cNvPr id="403" name="Заголовок 1"/>
          <p:cNvSpPr txBox="1"/>
          <p:nvPr/>
        </p:nvSpPr>
        <p:spPr>
          <a:xfrm>
            <a:off x="676764" y="2039933"/>
            <a:ext cx="3559229" cy="2051581"/>
          </a:xfrm>
          <a:prstGeom prst="rect">
            <a:avLst/>
          </a:prstGeom>
        </p:spPr>
        <p:txBody>
          <a:bodyPr lIns="45719" rIns="45719" anchor="b">
            <a:normAutofit fontScale="100000" lnSpcReduction="0"/>
          </a:bodyPr>
          <a:lstStyle>
            <a:lvl1pPr>
              <a:lnSpc>
                <a:spcPct val="90000"/>
              </a:lnSpc>
              <a:defRPr sz="4400">
                <a:solidFill>
                  <a:srgbClr val="1A66FF"/>
                </a:solidFill>
                <a:latin typeface="PermianSerifTypeface"/>
                <a:ea typeface="PermianSerifTypeface"/>
                <a:cs typeface="PermianSerifTypeface"/>
                <a:sym typeface="PermianSerifTypeface"/>
              </a:defRPr>
            </a:lvl1pPr>
          </a:lstStyle>
          <a:p>
            <a:r>
              <a:t>Образец заголовка</a:t>
            </a:r>
          </a:p>
        </p:txBody>
      </p:sp>
      <p:sp>
        <p:nvSpPr>
          <p:cNvPr id="404" name="Прямоугольник 22"/>
          <p:cNvSpPr/>
          <p:nvPr/>
        </p:nvSpPr>
        <p:spPr>
          <a:xfrm>
            <a:off x="2163104" y="6255897"/>
            <a:ext cx="573679" cy="602102"/>
          </a:xfrm>
          <a:prstGeom prst="rect">
            <a:avLst/>
          </a:prstGeom>
          <a:solidFill>
            <a:srgbClr val="1A66FF"/>
          </a:solidFill>
        </p:spPr>
        <p:txBody>
          <a:bodyPr lIns="45719" rIns="45719" anchor="ctr"/>
          <a:lstStyle/>
          <a:p>
            <a:pPr algn="ctr"/>
          </a:p>
        </p:txBody>
      </p:sp>
      <p:sp>
        <p:nvSpPr>
          <p:cNvPr id="405" name="Прямоугольник 23"/>
          <p:cNvSpPr/>
          <p:nvPr/>
        </p:nvSpPr>
        <p:spPr>
          <a:xfrm>
            <a:off x="415452" y="5799578"/>
            <a:ext cx="369014" cy="387297"/>
          </a:xfrm>
          <a:prstGeom prst="rect">
            <a:avLst/>
          </a:prstGeom>
          <a:solidFill>
            <a:srgbClr val="1A66FF"/>
          </a:solidFill>
        </p:spPr>
        <p:txBody>
          <a:bodyPr lIns="45719" rIns="45719" anchor="ctr"/>
          <a:lstStyle/>
          <a:p>
            <a:pPr algn="ctr"/>
          </a:p>
        </p:txBody>
      </p:sp>
      <p:sp>
        <p:nvSpPr>
          <p:cNvPr id="406" name="Прямоугольник 24"/>
          <p:cNvSpPr/>
          <p:nvPr/>
        </p:nvSpPr>
        <p:spPr>
          <a:xfrm>
            <a:off x="1746594" y="638413"/>
            <a:ext cx="235301" cy="246958"/>
          </a:xfrm>
          <a:prstGeom prst="rect">
            <a:avLst/>
          </a:prstGeom>
          <a:solidFill>
            <a:srgbClr val="1A66FF"/>
          </a:solidFill>
        </p:spPr>
        <p:txBody>
          <a:bodyPr lIns="45719" rIns="45719" anchor="ctr"/>
          <a:lstStyle/>
          <a:p>
            <a:pPr algn="ctr"/>
          </a:p>
        </p:txBody>
      </p:sp>
      <p:sp>
        <p:nvSpPr>
          <p:cNvPr id="407"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5_Сравнение">
    <p:spTree>
      <p:nvGrpSpPr>
        <p:cNvPr id="1" name=""/>
        <p:cNvGrpSpPr/>
        <p:nvPr/>
      </p:nvGrpSpPr>
      <p:grpSpPr>
        <a:xfrm>
          <a:off x="0" y="0"/>
          <a:ext cx="0" cy="0"/>
          <a:chOff x="0" y="0"/>
          <a:chExt cx="0" cy="0"/>
        </a:xfrm>
      </p:grpSpPr>
      <p:sp>
        <p:nvSpPr>
          <p:cNvPr id="414" name="Прямоугольник 9"/>
          <p:cNvSpPr/>
          <p:nvPr/>
        </p:nvSpPr>
        <p:spPr>
          <a:xfrm>
            <a:off x="-3" y="0"/>
            <a:ext cx="12192003" cy="6858000"/>
          </a:xfrm>
          <a:prstGeom prst="rect">
            <a:avLst/>
          </a:prstGeom>
          <a:solidFill>
            <a:srgbClr val="1A66FF"/>
          </a:solidFill>
        </p:spPr>
        <p:txBody>
          <a:bodyPr lIns="45719" rIns="45719" anchor="ctr"/>
          <a:lstStyle/>
          <a:p>
            <a:pPr algn="ctr"/>
          </a:p>
        </p:txBody>
      </p:sp>
      <p:sp>
        <p:nvSpPr>
          <p:cNvPr id="415" name="Текст заголовка"/>
          <p:cNvSpPr>
            <a:spLocks noGrp="1" noEditPoints="1"/>
          </p:cNvSpPr>
          <p:nvPr>
            <p:ph type="title"/>
          </p:nvPr>
        </p:nvSpPr>
        <p:spPr>
          <a:xfrm>
            <a:off x="596672" y="560008"/>
            <a:ext cx="10884129" cy="1202269"/>
          </a:xfrm>
          <a:prstGeom prst="rect">
            <a:avLst/>
          </a:prstGeom>
        </p:spPr>
        <p:txBody>
          <a:bodyPr anchor="b"/>
          <a:lstStyle>
            <a:lvl1pPr algn="ctr"/>
          </a:lstStyle>
          <a:p>
            <a:r>
              <a:t>Текст заголовка</a:t>
            </a:r>
          </a:p>
        </p:txBody>
      </p:sp>
      <p:sp>
        <p:nvSpPr>
          <p:cNvPr id="416" name="Прямоугольник 18"/>
          <p:cNvSpPr/>
          <p:nvPr/>
        </p:nvSpPr>
        <p:spPr>
          <a:xfrm rot="5400000">
            <a:off x="14680" y="5960895"/>
            <a:ext cx="1059543" cy="1112039"/>
          </a:xfrm>
          <a:prstGeom prst="rect">
            <a:avLst/>
          </a:prstGeom>
          <a:solidFill>
            <a:srgbClr val="000000">
              <a:alpha val="5000"/>
            </a:srgbClr>
          </a:solidFill>
        </p:spPr>
        <p:txBody>
          <a:bodyPr lIns="45719" rIns="45719" anchor="ctr"/>
          <a:lstStyle/>
          <a:p>
            <a:pPr algn="ctr"/>
          </a:p>
        </p:txBody>
      </p:sp>
      <p:sp>
        <p:nvSpPr>
          <p:cNvPr id="417" name="Прямоугольник 19"/>
          <p:cNvSpPr/>
          <p:nvPr/>
        </p:nvSpPr>
        <p:spPr>
          <a:xfrm rot="5400000">
            <a:off x="857620" y="6057691"/>
            <a:ext cx="573679" cy="602102"/>
          </a:xfrm>
          <a:prstGeom prst="rect">
            <a:avLst/>
          </a:prstGeom>
          <a:solidFill>
            <a:srgbClr val="FFFFFF">
              <a:alpha val="5000"/>
            </a:srgbClr>
          </a:solidFill>
        </p:spPr>
        <p:txBody>
          <a:bodyPr lIns="45719" rIns="45719" anchor="ctr"/>
          <a:lstStyle/>
          <a:p>
            <a:pPr algn="ctr"/>
          </a:p>
        </p:txBody>
      </p:sp>
      <p:sp>
        <p:nvSpPr>
          <p:cNvPr id="418" name="Прямоугольник 20"/>
          <p:cNvSpPr/>
          <p:nvPr/>
        </p:nvSpPr>
        <p:spPr>
          <a:xfrm rot="5400000">
            <a:off x="113294" y="4662234"/>
            <a:ext cx="369015" cy="387297"/>
          </a:xfrm>
          <a:prstGeom prst="rect">
            <a:avLst/>
          </a:prstGeom>
          <a:solidFill>
            <a:srgbClr val="000000">
              <a:alpha val="5000"/>
            </a:srgbClr>
          </a:solidFill>
        </p:spPr>
        <p:txBody>
          <a:bodyPr lIns="45719" rIns="45719" anchor="ctr"/>
          <a:lstStyle/>
          <a:p>
            <a:pPr algn="ctr"/>
          </a:p>
        </p:txBody>
      </p:sp>
      <p:sp>
        <p:nvSpPr>
          <p:cNvPr id="419" name="Прямоугольник 10"/>
          <p:cNvSpPr/>
          <p:nvPr/>
        </p:nvSpPr>
        <p:spPr>
          <a:xfrm>
            <a:off x="1504139" y="2451380"/>
            <a:ext cx="1959431" cy="2056509"/>
          </a:xfrm>
          <a:prstGeom prst="rect">
            <a:avLst/>
          </a:prstGeom>
          <a:solidFill>
            <a:srgbClr val="FFFFFF"/>
          </a:solidFill>
        </p:spPr>
        <p:txBody>
          <a:bodyPr lIns="45719" rIns="45719" anchor="ctr"/>
          <a:lstStyle/>
          <a:p>
            <a:pPr algn="ctr"/>
          </a:p>
        </p:txBody>
      </p:sp>
      <p:sp>
        <p:nvSpPr>
          <p:cNvPr id="420" name="Уровень текста 1…"/>
          <p:cNvSpPr>
            <a:spLocks noGrp="1" noEditPoints="1"/>
          </p:cNvSpPr>
          <p:nvPr>
            <p:ph type="body" sz="quarter" idx="1"/>
          </p:nvPr>
        </p:nvSpPr>
        <p:spPr>
          <a:xfrm>
            <a:off x="1112254" y="4644609"/>
            <a:ext cx="2743201" cy="738188"/>
          </a:xfrm>
          <a:prstGeom prst="rect">
            <a:avLst/>
          </a:prstGeom>
        </p:spPr>
        <p:txBody>
          <a:bodyPr/>
          <a:lstStyle>
            <a:lvl1pPr marL="0" indent="0" algn="ctr">
              <a:buSzPct val="100000"/>
              <a:buFontTx/>
              <a:buNone/>
              <a:defRPr sz="1800">
                <a:solidFill>
                  <a:srgbClr val="FFFFFF"/>
                </a:solidFill>
              </a:defRPr>
            </a:lvl1pPr>
            <a:lvl2pPr marL="0" indent="457200" algn="ctr">
              <a:buSzPct val="100000"/>
              <a:buFontTx/>
              <a:buNone/>
              <a:defRPr sz="1800">
                <a:solidFill>
                  <a:srgbClr val="FFFFFF"/>
                </a:solidFill>
              </a:defRPr>
            </a:lvl2pPr>
            <a:lvl3pPr marL="0" indent="914400" algn="ctr">
              <a:buSzPct val="100000"/>
              <a:buFontTx/>
              <a:buNone/>
              <a:defRPr sz="1800">
                <a:solidFill>
                  <a:srgbClr val="FFFFFF"/>
                </a:solidFill>
              </a:defRPr>
            </a:lvl3pPr>
            <a:lvl4pPr marL="0" indent="1371600" algn="ctr">
              <a:buSzPct val="100000"/>
              <a:buFontTx/>
              <a:buNone/>
              <a:defRPr sz="1800">
                <a:solidFill>
                  <a:srgbClr val="FFFFFF"/>
                </a:solidFill>
              </a:defRPr>
            </a:lvl4pPr>
            <a:lvl5pPr marL="0" indent="1828800" algn="ctr">
              <a:buSzPct val="100000"/>
              <a:buFontTx/>
              <a:buNone/>
              <a:defRPr sz="1800">
                <a:solidFill>
                  <a:srgbClr val="FFFFFF"/>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21" name="Прямоугольник 14"/>
          <p:cNvSpPr/>
          <p:nvPr/>
        </p:nvSpPr>
        <p:spPr>
          <a:xfrm>
            <a:off x="5168996" y="2451380"/>
            <a:ext cx="1959431" cy="2056509"/>
          </a:xfrm>
          <a:prstGeom prst="rect">
            <a:avLst/>
          </a:prstGeom>
          <a:solidFill>
            <a:srgbClr val="FFFFFF"/>
          </a:solidFill>
        </p:spPr>
        <p:txBody>
          <a:bodyPr lIns="45719" rIns="45719" anchor="ctr"/>
          <a:lstStyle/>
          <a:p>
            <a:pPr algn="ctr"/>
          </a:p>
        </p:txBody>
      </p:sp>
      <p:sp>
        <p:nvSpPr>
          <p:cNvPr id="422" name="Текст 2"/>
          <p:cNvSpPr>
            <a:spLocks noGrp="1" noEditPoints="1"/>
          </p:cNvSpPr>
          <p:nvPr>
            <p:ph type="body" sz="quarter" idx="21"/>
          </p:nvPr>
        </p:nvSpPr>
        <p:spPr>
          <a:xfrm>
            <a:off x="4777111" y="4644609"/>
            <a:ext cx="2743201" cy="738188"/>
          </a:xfrm>
          <a:prstGeom prst="rect">
            <a:avLst/>
          </a:prstGeom>
        </p:spPr>
        <p:txBody>
          <a:bodyPr/>
          <a:lstStyle/>
          <a:p>
            <a:pPr marL="0" lvl="0" indent="0" algn="ctr">
              <a:buSzPct val="100000"/>
              <a:buFontTx/>
              <a:buNone/>
            </a:pPr>
          </a:p>
        </p:txBody>
      </p:sp>
      <p:sp>
        <p:nvSpPr>
          <p:cNvPr id="423" name="Прямоугольник 21"/>
          <p:cNvSpPr/>
          <p:nvPr/>
        </p:nvSpPr>
        <p:spPr>
          <a:xfrm>
            <a:off x="8833853" y="2451380"/>
            <a:ext cx="1959431" cy="2056509"/>
          </a:xfrm>
          <a:prstGeom prst="rect">
            <a:avLst/>
          </a:prstGeom>
          <a:solidFill>
            <a:srgbClr val="FFFFFF"/>
          </a:solidFill>
        </p:spPr>
        <p:txBody>
          <a:bodyPr lIns="45719" rIns="45719" anchor="ctr"/>
          <a:lstStyle/>
          <a:p>
            <a:pPr algn="ctr"/>
          </a:p>
        </p:txBody>
      </p:sp>
      <p:sp>
        <p:nvSpPr>
          <p:cNvPr id="424" name="Текст 2"/>
          <p:cNvSpPr>
            <a:spLocks noGrp="1" noEditPoints="1"/>
          </p:cNvSpPr>
          <p:nvPr>
            <p:ph type="body" sz="quarter" idx="22"/>
          </p:nvPr>
        </p:nvSpPr>
        <p:spPr>
          <a:xfrm>
            <a:off x="8441969" y="4644609"/>
            <a:ext cx="2743201" cy="738188"/>
          </a:xfrm>
          <a:prstGeom prst="rect">
            <a:avLst/>
          </a:prstGeom>
        </p:spPr>
        <p:txBody>
          <a:bodyPr/>
          <a:lstStyle/>
          <a:p>
            <a:pPr marL="0" lvl="0" indent="0" algn="ctr">
              <a:buSzPct val="100000"/>
              <a:buFontTx/>
              <a:buNone/>
            </a:pPr>
          </a:p>
        </p:txBody>
      </p:sp>
      <p:sp>
        <p:nvSpPr>
          <p:cNvPr id="425" name="Прямоугольник 23"/>
          <p:cNvSpPr/>
          <p:nvPr/>
        </p:nvSpPr>
        <p:spPr>
          <a:xfrm rot="5400000">
            <a:off x="10477113" y="-36940"/>
            <a:ext cx="1059544" cy="1112039"/>
          </a:xfrm>
          <a:prstGeom prst="rect">
            <a:avLst/>
          </a:prstGeom>
          <a:solidFill>
            <a:srgbClr val="000000">
              <a:alpha val="5000"/>
            </a:srgbClr>
          </a:solidFill>
        </p:spPr>
        <p:txBody>
          <a:bodyPr lIns="45719" rIns="45719" anchor="ctr"/>
          <a:lstStyle/>
          <a:p>
            <a:pPr algn="ctr"/>
          </a:p>
        </p:txBody>
      </p:sp>
      <p:sp>
        <p:nvSpPr>
          <p:cNvPr id="426" name="Прямоугольник 24"/>
          <p:cNvSpPr/>
          <p:nvPr/>
        </p:nvSpPr>
        <p:spPr>
          <a:xfrm rot="5400000">
            <a:off x="11344112" y="747801"/>
            <a:ext cx="573679" cy="602101"/>
          </a:xfrm>
          <a:prstGeom prst="rect">
            <a:avLst/>
          </a:prstGeom>
          <a:solidFill>
            <a:srgbClr val="FFFFFF">
              <a:alpha val="5000"/>
            </a:srgbClr>
          </a:solidFill>
        </p:spPr>
        <p:txBody>
          <a:bodyPr lIns="45719" rIns="45719" anchor="ctr"/>
          <a:lstStyle/>
          <a:p>
            <a:pPr algn="ctr"/>
          </a:p>
        </p:txBody>
      </p:sp>
      <p:sp>
        <p:nvSpPr>
          <p:cNvPr id="427"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6_Сравнение">
    <p:spTree>
      <p:nvGrpSpPr>
        <p:cNvPr id="1" name=""/>
        <p:cNvGrpSpPr/>
        <p:nvPr/>
      </p:nvGrpSpPr>
      <p:grpSpPr>
        <a:xfrm>
          <a:off x="0" y="0"/>
          <a:ext cx="0" cy="0"/>
          <a:chOff x="0" y="0"/>
          <a:chExt cx="0" cy="0"/>
        </a:xfrm>
      </p:grpSpPr>
      <p:sp>
        <p:nvSpPr>
          <p:cNvPr id="434" name="Прямоугольник 9"/>
          <p:cNvSpPr/>
          <p:nvPr/>
        </p:nvSpPr>
        <p:spPr>
          <a:xfrm>
            <a:off x="-3" y="0"/>
            <a:ext cx="12192003" cy="6858000"/>
          </a:xfrm>
          <a:prstGeom prst="rect">
            <a:avLst/>
          </a:prstGeom>
          <a:solidFill>
            <a:srgbClr val="1A66FF"/>
          </a:solidFill>
        </p:spPr>
        <p:txBody>
          <a:bodyPr lIns="45719" rIns="45719" anchor="ctr"/>
          <a:lstStyle/>
          <a:p>
            <a:pPr algn="ctr"/>
          </a:p>
        </p:txBody>
      </p:sp>
      <p:sp>
        <p:nvSpPr>
          <p:cNvPr id="435" name="Текст заголовка"/>
          <p:cNvSpPr>
            <a:spLocks noGrp="1" noEditPoints="1"/>
          </p:cNvSpPr>
          <p:nvPr>
            <p:ph type="title"/>
          </p:nvPr>
        </p:nvSpPr>
        <p:spPr>
          <a:xfrm>
            <a:off x="596672" y="560008"/>
            <a:ext cx="10884129" cy="1202269"/>
          </a:xfrm>
          <a:prstGeom prst="rect">
            <a:avLst/>
          </a:prstGeom>
        </p:spPr>
        <p:txBody>
          <a:bodyPr anchor="b"/>
          <a:lstStyle>
            <a:lvl1pPr algn="ctr"/>
          </a:lstStyle>
          <a:p>
            <a:r>
              <a:t>Текст заголовка</a:t>
            </a:r>
          </a:p>
        </p:txBody>
      </p:sp>
      <p:sp>
        <p:nvSpPr>
          <p:cNvPr id="436" name="Прямоугольник 18"/>
          <p:cNvSpPr/>
          <p:nvPr/>
        </p:nvSpPr>
        <p:spPr>
          <a:xfrm rot="5400000">
            <a:off x="14680" y="5960895"/>
            <a:ext cx="1059543" cy="1112039"/>
          </a:xfrm>
          <a:prstGeom prst="rect">
            <a:avLst/>
          </a:prstGeom>
          <a:solidFill>
            <a:srgbClr val="000000">
              <a:alpha val="5000"/>
            </a:srgbClr>
          </a:solidFill>
        </p:spPr>
        <p:txBody>
          <a:bodyPr lIns="45719" rIns="45719" anchor="ctr"/>
          <a:lstStyle/>
          <a:p>
            <a:pPr algn="ctr"/>
          </a:p>
        </p:txBody>
      </p:sp>
      <p:sp>
        <p:nvSpPr>
          <p:cNvPr id="437" name="Прямоугольник 19"/>
          <p:cNvSpPr/>
          <p:nvPr/>
        </p:nvSpPr>
        <p:spPr>
          <a:xfrm rot="5400000">
            <a:off x="857620" y="6057691"/>
            <a:ext cx="573679" cy="602102"/>
          </a:xfrm>
          <a:prstGeom prst="rect">
            <a:avLst/>
          </a:prstGeom>
          <a:solidFill>
            <a:srgbClr val="FFFFFF">
              <a:alpha val="5000"/>
            </a:srgbClr>
          </a:solidFill>
        </p:spPr>
        <p:txBody>
          <a:bodyPr lIns="45719" rIns="45719" anchor="ctr"/>
          <a:lstStyle/>
          <a:p>
            <a:pPr algn="ctr"/>
          </a:p>
        </p:txBody>
      </p:sp>
      <p:sp>
        <p:nvSpPr>
          <p:cNvPr id="438" name="Прямоугольник 20"/>
          <p:cNvSpPr/>
          <p:nvPr/>
        </p:nvSpPr>
        <p:spPr>
          <a:xfrm rot="5400000">
            <a:off x="113294" y="4662234"/>
            <a:ext cx="369015" cy="387297"/>
          </a:xfrm>
          <a:prstGeom prst="rect">
            <a:avLst/>
          </a:prstGeom>
          <a:solidFill>
            <a:srgbClr val="000000">
              <a:alpha val="5000"/>
            </a:srgbClr>
          </a:solidFill>
        </p:spPr>
        <p:txBody>
          <a:bodyPr lIns="45719" rIns="45719" anchor="ctr"/>
          <a:lstStyle/>
          <a:p>
            <a:pPr algn="ctr"/>
          </a:p>
        </p:txBody>
      </p:sp>
      <p:sp>
        <p:nvSpPr>
          <p:cNvPr id="439" name="Уровень текста 1…"/>
          <p:cNvSpPr>
            <a:spLocks noGrp="1" noEditPoints="1"/>
          </p:cNvSpPr>
          <p:nvPr>
            <p:ph type="body" sz="quarter" idx="1"/>
          </p:nvPr>
        </p:nvSpPr>
        <p:spPr>
          <a:xfrm>
            <a:off x="1112254" y="4644609"/>
            <a:ext cx="2743201" cy="738188"/>
          </a:xfrm>
          <a:prstGeom prst="rect">
            <a:avLst/>
          </a:prstGeom>
        </p:spPr>
        <p:txBody>
          <a:bodyPr/>
          <a:lstStyle>
            <a:lvl1pPr marL="0" indent="0" algn="ctr">
              <a:buSzPct val="100000"/>
              <a:buFontTx/>
              <a:buNone/>
              <a:defRPr sz="1800">
                <a:solidFill>
                  <a:srgbClr val="FFFFFF"/>
                </a:solidFill>
              </a:defRPr>
            </a:lvl1pPr>
            <a:lvl2pPr marL="0" indent="457200" algn="ctr">
              <a:buSzPct val="100000"/>
              <a:buFontTx/>
              <a:buNone/>
              <a:defRPr sz="1800">
                <a:solidFill>
                  <a:srgbClr val="FFFFFF"/>
                </a:solidFill>
              </a:defRPr>
            </a:lvl2pPr>
            <a:lvl3pPr marL="0" indent="914400" algn="ctr">
              <a:buSzPct val="100000"/>
              <a:buFontTx/>
              <a:buNone/>
              <a:defRPr sz="1800">
                <a:solidFill>
                  <a:srgbClr val="FFFFFF"/>
                </a:solidFill>
              </a:defRPr>
            </a:lvl3pPr>
            <a:lvl4pPr marL="0" indent="1371600" algn="ctr">
              <a:buSzPct val="100000"/>
              <a:buFontTx/>
              <a:buNone/>
              <a:defRPr sz="1800">
                <a:solidFill>
                  <a:srgbClr val="FFFFFF"/>
                </a:solidFill>
              </a:defRPr>
            </a:lvl4pPr>
            <a:lvl5pPr marL="0" indent="1828800" algn="ctr">
              <a:buSzPct val="100000"/>
              <a:buFontTx/>
              <a:buNone/>
              <a:defRPr sz="1800">
                <a:solidFill>
                  <a:srgbClr val="FFFFFF"/>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40" name="Текст 2"/>
          <p:cNvSpPr>
            <a:spLocks noGrp="1" noEditPoints="1"/>
          </p:cNvSpPr>
          <p:nvPr>
            <p:ph type="body" sz="quarter" idx="21"/>
          </p:nvPr>
        </p:nvSpPr>
        <p:spPr>
          <a:xfrm>
            <a:off x="4777111" y="4644609"/>
            <a:ext cx="2743201" cy="738188"/>
          </a:xfrm>
          <a:prstGeom prst="rect">
            <a:avLst/>
          </a:prstGeom>
        </p:spPr>
        <p:txBody>
          <a:bodyPr/>
          <a:lstStyle/>
          <a:p>
            <a:pPr marL="0" lvl="0" indent="0" algn="ctr">
              <a:buSzPct val="100000"/>
              <a:buFontTx/>
              <a:buNone/>
            </a:pPr>
          </a:p>
        </p:txBody>
      </p:sp>
      <p:sp>
        <p:nvSpPr>
          <p:cNvPr id="441" name="Текст 2"/>
          <p:cNvSpPr>
            <a:spLocks noGrp="1" noEditPoints="1"/>
          </p:cNvSpPr>
          <p:nvPr>
            <p:ph type="body" sz="quarter" idx="22"/>
          </p:nvPr>
        </p:nvSpPr>
        <p:spPr>
          <a:xfrm>
            <a:off x="8441969" y="4644609"/>
            <a:ext cx="2743201" cy="738188"/>
          </a:xfrm>
          <a:prstGeom prst="rect">
            <a:avLst/>
          </a:prstGeom>
        </p:spPr>
        <p:txBody>
          <a:bodyPr/>
          <a:lstStyle/>
          <a:p>
            <a:pPr marL="0" lvl="0" indent="0" algn="ctr">
              <a:buSzPct val="100000"/>
              <a:buFontTx/>
              <a:buNone/>
            </a:pPr>
          </a:p>
        </p:txBody>
      </p:sp>
      <p:sp>
        <p:nvSpPr>
          <p:cNvPr id="442" name="Прямоугольник 23"/>
          <p:cNvSpPr/>
          <p:nvPr/>
        </p:nvSpPr>
        <p:spPr>
          <a:xfrm rot="5400000">
            <a:off x="10477113" y="-36940"/>
            <a:ext cx="1059544" cy="1112039"/>
          </a:xfrm>
          <a:prstGeom prst="rect">
            <a:avLst/>
          </a:prstGeom>
          <a:solidFill>
            <a:srgbClr val="000000">
              <a:alpha val="5000"/>
            </a:srgbClr>
          </a:solidFill>
        </p:spPr>
        <p:txBody>
          <a:bodyPr lIns="45719" rIns="45719" anchor="ctr"/>
          <a:lstStyle/>
          <a:p>
            <a:pPr algn="ctr"/>
          </a:p>
        </p:txBody>
      </p:sp>
      <p:sp>
        <p:nvSpPr>
          <p:cNvPr id="443" name="Прямоугольник 24"/>
          <p:cNvSpPr/>
          <p:nvPr/>
        </p:nvSpPr>
        <p:spPr>
          <a:xfrm rot="5400000">
            <a:off x="11344112" y="747801"/>
            <a:ext cx="573679" cy="602101"/>
          </a:xfrm>
          <a:prstGeom prst="rect">
            <a:avLst/>
          </a:prstGeom>
          <a:solidFill>
            <a:srgbClr val="FFFFFF">
              <a:alpha val="5000"/>
            </a:srgbClr>
          </a:solidFill>
        </p:spPr>
        <p:txBody>
          <a:bodyPr lIns="45719" rIns="45719" anchor="ctr"/>
          <a:lstStyle/>
          <a:p>
            <a:pPr algn="ctr"/>
          </a:p>
        </p:txBody>
      </p:sp>
      <p:sp>
        <p:nvSpPr>
          <p:cNvPr id="444" name="Рисунок 2"/>
          <p:cNvSpPr>
            <a:spLocks noGrp="1" noEditPoints="1"/>
          </p:cNvSpPr>
          <p:nvPr>
            <p:ph type="pic" sz="quarter" idx="23"/>
          </p:nvPr>
        </p:nvSpPr>
        <p:spPr>
          <a:xfrm>
            <a:off x="1458329" y="2451100"/>
            <a:ext cx="2051051" cy="2057400"/>
          </a:xfrm>
          <a:prstGeom prst="rect">
            <a:avLst/>
          </a:prstGeom>
        </p:spPr>
        <p:txBody>
          <a:bodyPr lIns="91439" rIns="91439">
            <a:noAutofit/>
          </a:bodyPr>
          <a:lstStyle/>
          <a:p>
            <a:pPr lvl="0"/>
          </a:p>
        </p:txBody>
      </p:sp>
      <p:sp>
        <p:nvSpPr>
          <p:cNvPr id="445" name="Рисунок 2"/>
          <p:cNvSpPr>
            <a:spLocks noGrp="1" noEditPoints="1"/>
          </p:cNvSpPr>
          <p:nvPr>
            <p:ph type="pic" sz="quarter" idx="24"/>
          </p:nvPr>
        </p:nvSpPr>
        <p:spPr>
          <a:xfrm>
            <a:off x="5123186" y="2451100"/>
            <a:ext cx="2051051" cy="2057400"/>
          </a:xfrm>
          <a:prstGeom prst="rect">
            <a:avLst/>
          </a:prstGeom>
        </p:spPr>
        <p:txBody>
          <a:bodyPr lIns="91439" rIns="91439">
            <a:noAutofit/>
          </a:bodyPr>
          <a:lstStyle/>
          <a:p>
            <a:pPr lvl="0"/>
          </a:p>
        </p:txBody>
      </p:sp>
      <p:sp>
        <p:nvSpPr>
          <p:cNvPr id="446" name="Рисунок 2"/>
          <p:cNvSpPr>
            <a:spLocks noGrp="1" noEditPoints="1"/>
          </p:cNvSpPr>
          <p:nvPr>
            <p:ph type="pic" sz="quarter" idx="25"/>
          </p:nvPr>
        </p:nvSpPr>
        <p:spPr>
          <a:xfrm>
            <a:off x="8788044" y="2451100"/>
            <a:ext cx="2051051" cy="2057400"/>
          </a:xfrm>
          <a:prstGeom prst="rect">
            <a:avLst/>
          </a:prstGeom>
        </p:spPr>
        <p:txBody>
          <a:bodyPr lIns="91439" rIns="91439">
            <a:noAutofit/>
          </a:bodyPr>
          <a:lstStyle/>
          <a:p>
            <a:pPr lvl="0"/>
          </a:p>
        </p:txBody>
      </p:sp>
      <p:sp>
        <p:nvSpPr>
          <p:cNvPr id="447"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7_Сравнение">
    <p:spTree>
      <p:nvGrpSpPr>
        <p:cNvPr id="1" name=""/>
        <p:cNvGrpSpPr/>
        <p:nvPr/>
      </p:nvGrpSpPr>
      <p:grpSpPr>
        <a:xfrm>
          <a:off x="0" y="0"/>
          <a:ext cx="0" cy="0"/>
          <a:chOff x="0" y="0"/>
          <a:chExt cx="0" cy="0"/>
        </a:xfrm>
      </p:grpSpPr>
      <p:sp>
        <p:nvSpPr>
          <p:cNvPr id="454" name="Прямоугольник 26"/>
          <p:cNvSpPr/>
          <p:nvPr/>
        </p:nvSpPr>
        <p:spPr>
          <a:xfrm>
            <a:off x="8668542" y="2489162"/>
            <a:ext cx="2032002" cy="2053809"/>
          </a:xfrm>
          <a:prstGeom prst="rect">
            <a:avLst/>
          </a:prstGeom>
          <a:solidFill>
            <a:srgbClr val="1A66FF"/>
          </a:solidFill>
        </p:spPr>
        <p:txBody>
          <a:bodyPr lIns="45719" rIns="45719" anchor="ctr"/>
          <a:lstStyle/>
          <a:p>
            <a:pPr algn="ctr"/>
          </a:p>
        </p:txBody>
      </p:sp>
      <p:sp>
        <p:nvSpPr>
          <p:cNvPr id="455" name="Прямоугольник 21"/>
          <p:cNvSpPr/>
          <p:nvPr/>
        </p:nvSpPr>
        <p:spPr>
          <a:xfrm>
            <a:off x="5022734" y="2489162"/>
            <a:ext cx="2032002" cy="2053809"/>
          </a:xfrm>
          <a:prstGeom prst="rect">
            <a:avLst/>
          </a:prstGeom>
          <a:solidFill>
            <a:srgbClr val="1A66FF"/>
          </a:solidFill>
        </p:spPr>
        <p:txBody>
          <a:bodyPr lIns="45719" rIns="45719" anchor="ctr"/>
          <a:lstStyle/>
          <a:p>
            <a:pPr algn="ctr"/>
          </a:p>
        </p:txBody>
      </p:sp>
      <p:sp>
        <p:nvSpPr>
          <p:cNvPr id="456" name="Прямоугольник 14"/>
          <p:cNvSpPr/>
          <p:nvPr/>
        </p:nvSpPr>
        <p:spPr>
          <a:xfrm>
            <a:off x="1335314" y="2474647"/>
            <a:ext cx="2032002" cy="2053809"/>
          </a:xfrm>
          <a:prstGeom prst="rect">
            <a:avLst/>
          </a:prstGeom>
          <a:solidFill>
            <a:srgbClr val="1A66FF"/>
          </a:solidFill>
        </p:spPr>
        <p:txBody>
          <a:bodyPr lIns="45719" rIns="45719" anchor="ctr"/>
          <a:lstStyle/>
          <a:p>
            <a:pPr algn="ctr"/>
          </a:p>
        </p:txBody>
      </p:sp>
      <p:sp>
        <p:nvSpPr>
          <p:cNvPr id="457" name="Текст заголовка"/>
          <p:cNvSpPr>
            <a:spLocks noGrp="1" noEditPoints="1"/>
          </p:cNvSpPr>
          <p:nvPr>
            <p:ph type="title"/>
          </p:nvPr>
        </p:nvSpPr>
        <p:spPr>
          <a:xfrm>
            <a:off x="596672" y="734181"/>
            <a:ext cx="10884129" cy="1202268"/>
          </a:xfrm>
          <a:prstGeom prst="rect">
            <a:avLst/>
          </a:prstGeom>
        </p:spPr>
        <p:txBody>
          <a:bodyPr anchor="b"/>
          <a:lstStyle>
            <a:lvl1pPr algn="ctr">
              <a:defRPr sz="5400">
                <a:solidFill>
                  <a:srgbClr val="1A66FF"/>
                </a:solidFill>
              </a:defRPr>
            </a:lvl1pPr>
          </a:lstStyle>
          <a:p>
            <a:r>
              <a:t>Текст заголовка</a:t>
            </a:r>
          </a:p>
        </p:txBody>
      </p:sp>
      <p:sp>
        <p:nvSpPr>
          <p:cNvPr id="458" name="Уровень текста 1…"/>
          <p:cNvSpPr>
            <a:spLocks noGrp="1" noEditPoints="1"/>
          </p:cNvSpPr>
          <p:nvPr>
            <p:ph type="body" sz="quarter" idx="1"/>
          </p:nvPr>
        </p:nvSpPr>
        <p:spPr>
          <a:xfrm>
            <a:off x="1112254" y="4818781"/>
            <a:ext cx="2743201" cy="738188"/>
          </a:xfrm>
          <a:prstGeom prst="rect">
            <a:avLst/>
          </a:prstGeom>
        </p:spPr>
        <p:txBody>
          <a:bodyPr/>
          <a:lstStyle>
            <a:lvl1pPr marL="0" indent="0" algn="ctr">
              <a:buSzPct val="100000"/>
              <a:buFontTx/>
              <a:buNone/>
              <a:defRPr sz="1800"/>
            </a:lvl1pPr>
            <a:lvl2pPr marL="0" indent="457200" algn="ctr">
              <a:buSzPct val="100000"/>
              <a:buFontTx/>
              <a:buNone/>
              <a:defRPr sz="1800"/>
            </a:lvl2pPr>
            <a:lvl3pPr marL="0" indent="914400" algn="ctr">
              <a:buSzPct val="100000"/>
              <a:buFontTx/>
              <a:buNone/>
              <a:defRPr sz="1800"/>
            </a:lvl3pPr>
            <a:lvl4pPr marL="0" indent="1371600" algn="ctr">
              <a:buSzPct val="100000"/>
              <a:buFontTx/>
              <a:buNone/>
              <a:defRPr sz="1800"/>
            </a:lvl4pPr>
            <a:lvl5pPr marL="0" indent="1828800" algn="ctr">
              <a:buSzPct val="100000"/>
              <a:buFontTx/>
              <a:buNone/>
              <a:defRPr sz="1800"/>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59" name="Текст 2"/>
          <p:cNvSpPr>
            <a:spLocks noGrp="1" noEditPoints="1"/>
          </p:cNvSpPr>
          <p:nvPr>
            <p:ph type="body" sz="quarter" idx="21"/>
          </p:nvPr>
        </p:nvSpPr>
        <p:spPr>
          <a:xfrm>
            <a:off x="4777111" y="4818781"/>
            <a:ext cx="2743201" cy="738188"/>
          </a:xfrm>
          <a:prstGeom prst="rect">
            <a:avLst/>
          </a:prstGeom>
        </p:spPr>
        <p:txBody>
          <a:bodyPr/>
          <a:lstStyle/>
          <a:p>
            <a:pPr marL="0" lvl="0" indent="0" algn="ctr">
              <a:buSzPct val="100000"/>
              <a:buFontTx/>
              <a:buNone/>
            </a:pPr>
          </a:p>
        </p:txBody>
      </p:sp>
      <p:sp>
        <p:nvSpPr>
          <p:cNvPr id="460" name="Текст 2"/>
          <p:cNvSpPr>
            <a:spLocks noGrp="1" noEditPoints="1"/>
          </p:cNvSpPr>
          <p:nvPr>
            <p:ph type="body" sz="quarter" idx="22"/>
          </p:nvPr>
        </p:nvSpPr>
        <p:spPr>
          <a:xfrm>
            <a:off x="8441969" y="4818781"/>
            <a:ext cx="2743201" cy="738188"/>
          </a:xfrm>
          <a:prstGeom prst="rect">
            <a:avLst/>
          </a:prstGeom>
        </p:spPr>
        <p:txBody>
          <a:bodyPr/>
          <a:lstStyle/>
          <a:p>
            <a:pPr marL="0" lvl="0" indent="0" algn="ctr">
              <a:buSzPct val="100000"/>
              <a:buFontTx/>
              <a:buNone/>
            </a:pPr>
          </a:p>
        </p:txBody>
      </p:sp>
      <p:sp>
        <p:nvSpPr>
          <p:cNvPr id="461" name="Рисунок 2"/>
          <p:cNvSpPr>
            <a:spLocks noGrp="1" noEditPoints="1"/>
          </p:cNvSpPr>
          <p:nvPr>
            <p:ph type="pic" sz="quarter" idx="23"/>
          </p:nvPr>
        </p:nvSpPr>
        <p:spPr>
          <a:xfrm>
            <a:off x="1458329" y="2625271"/>
            <a:ext cx="2051051" cy="2057401"/>
          </a:xfrm>
          <a:prstGeom prst="rect">
            <a:avLst/>
          </a:prstGeom>
        </p:spPr>
        <p:txBody>
          <a:bodyPr lIns="91439" rIns="91439">
            <a:noAutofit/>
          </a:bodyPr>
          <a:lstStyle/>
          <a:p>
            <a:pPr lvl="0"/>
          </a:p>
        </p:txBody>
      </p:sp>
      <p:sp>
        <p:nvSpPr>
          <p:cNvPr id="462" name="Рисунок 2"/>
          <p:cNvSpPr>
            <a:spLocks noGrp="1" noEditPoints="1"/>
          </p:cNvSpPr>
          <p:nvPr>
            <p:ph type="pic" sz="quarter" idx="24"/>
          </p:nvPr>
        </p:nvSpPr>
        <p:spPr>
          <a:xfrm>
            <a:off x="5123186" y="2625271"/>
            <a:ext cx="2051051" cy="2057401"/>
          </a:xfrm>
          <a:prstGeom prst="rect">
            <a:avLst/>
          </a:prstGeom>
        </p:spPr>
        <p:txBody>
          <a:bodyPr lIns="91439" rIns="91439">
            <a:noAutofit/>
          </a:bodyPr>
          <a:lstStyle/>
          <a:p>
            <a:pPr lvl="0"/>
          </a:p>
        </p:txBody>
      </p:sp>
      <p:sp>
        <p:nvSpPr>
          <p:cNvPr id="463" name="Рисунок 2"/>
          <p:cNvSpPr>
            <a:spLocks noGrp="1" noEditPoints="1"/>
          </p:cNvSpPr>
          <p:nvPr>
            <p:ph type="pic" sz="quarter" idx="25"/>
          </p:nvPr>
        </p:nvSpPr>
        <p:spPr>
          <a:xfrm>
            <a:off x="8788044" y="2625271"/>
            <a:ext cx="2051051" cy="2057401"/>
          </a:xfrm>
          <a:prstGeom prst="rect">
            <a:avLst/>
          </a:prstGeom>
        </p:spPr>
        <p:txBody>
          <a:bodyPr lIns="91439" rIns="91439">
            <a:noAutofit/>
          </a:bodyPr>
          <a:lstStyle/>
          <a:p>
            <a:pPr lvl="0"/>
          </a:p>
        </p:txBody>
      </p:sp>
      <p:sp>
        <p:nvSpPr>
          <p:cNvPr id="464"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1_Заголовок раздела">
    <p:spTree>
      <p:nvGrpSpPr>
        <p:cNvPr id="1" name=""/>
        <p:cNvGrpSpPr/>
        <p:nvPr/>
      </p:nvGrpSpPr>
      <p:grpSpPr>
        <a:xfrm>
          <a:off x="0" y="0"/>
          <a:ext cx="0" cy="0"/>
          <a:chOff x="0" y="0"/>
          <a:chExt cx="0" cy="0"/>
        </a:xfrm>
      </p:grpSpPr>
      <p:sp>
        <p:nvSpPr>
          <p:cNvPr id="45" name="Текст заголовка"/>
          <p:cNvSpPr>
            <a:spLocks noGrp="1" noEditPoints="1"/>
          </p:cNvSpPr>
          <p:nvPr>
            <p:ph type="title"/>
          </p:nvPr>
        </p:nvSpPr>
        <p:spPr>
          <a:xfrm>
            <a:off x="1124530" y="524932"/>
            <a:ext cx="3650669" cy="2051581"/>
          </a:xfrm>
          <a:prstGeom prst="rect">
            <a:avLst/>
          </a:prstGeom>
        </p:spPr>
        <p:txBody>
          <a:bodyPr anchor="b"/>
          <a:lstStyle>
            <a:lvl1pPr>
              <a:defRPr>
                <a:solidFill>
                  <a:srgbClr val="1A66FF"/>
                </a:solidFill>
              </a:defRPr>
            </a:lvl1pPr>
          </a:lstStyle>
          <a:p>
            <a:r>
              <a:t>Текст заголовка</a:t>
            </a:r>
          </a:p>
        </p:txBody>
      </p:sp>
      <p:sp>
        <p:nvSpPr>
          <p:cNvPr id="46" name="Уровень текста 1…"/>
          <p:cNvSpPr>
            <a:spLocks noGrp="1" noEditPoints="1"/>
          </p:cNvSpPr>
          <p:nvPr>
            <p:ph type="body" sz="quarter" idx="1"/>
          </p:nvPr>
        </p:nvSpPr>
        <p:spPr>
          <a:xfrm>
            <a:off x="5411361" y="1375304"/>
            <a:ext cx="4857751" cy="738188"/>
          </a:xfrm>
          <a:prstGeom prst="rect">
            <a:avLst/>
          </a:prstGeom>
        </p:spPr>
        <p:txBody>
          <a:bodyPr/>
          <a:lstStyle>
            <a:lvl1pPr marL="0" indent="0">
              <a:buSzPct val="100000"/>
              <a:buFontTx/>
              <a:buNone/>
              <a:defRPr sz="1800"/>
            </a:lvl1pPr>
            <a:lvl2pPr marL="0" indent="457200">
              <a:buSzPct val="100000"/>
              <a:buFontTx/>
              <a:buNone/>
              <a:defRPr sz="1800"/>
            </a:lvl2pPr>
            <a:lvl3pPr marL="0" indent="914400">
              <a:buSzPct val="100000"/>
              <a:buFontTx/>
              <a:buNone/>
              <a:defRPr sz="1800"/>
            </a:lvl3pPr>
            <a:lvl4pPr marL="0" indent="1371600">
              <a:buSzPct val="100000"/>
              <a:buFontTx/>
              <a:buNone/>
              <a:defRPr sz="1800"/>
            </a:lvl4pPr>
            <a:lvl5pPr marL="0" indent="1828800">
              <a:buSzPct val="100000"/>
              <a:buFontTx/>
              <a:buNone/>
              <a:defRPr sz="1800"/>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7" name="Рисунок 6"/>
          <p:cNvSpPr>
            <a:spLocks noGrp="1" noEditPoints="1"/>
          </p:cNvSpPr>
          <p:nvPr>
            <p:ph type="pic" sz="half" idx="21"/>
          </p:nvPr>
        </p:nvSpPr>
        <p:spPr>
          <a:xfrm>
            <a:off x="5360563" y="3037416"/>
            <a:ext cx="6831438" cy="3236384"/>
          </a:xfrm>
          <a:prstGeom prst="rect">
            <a:avLst/>
          </a:prstGeom>
        </p:spPr>
        <p:txBody>
          <a:bodyPr lIns="91439" rIns="91439">
            <a:noAutofit/>
          </a:bodyPr>
          <a:lstStyle/>
          <a:p>
            <a:pPr lvl="0"/>
          </a:p>
        </p:txBody>
      </p:sp>
      <p:sp>
        <p:nvSpPr>
          <p:cNvPr id="48" name="Рисунок 6"/>
          <p:cNvSpPr>
            <a:spLocks noGrp="1" noEditPoints="1"/>
          </p:cNvSpPr>
          <p:nvPr>
            <p:ph type="pic" sz="quarter" idx="22"/>
          </p:nvPr>
        </p:nvSpPr>
        <p:spPr>
          <a:xfrm>
            <a:off x="1122044" y="3037416"/>
            <a:ext cx="3873290" cy="3236384"/>
          </a:xfrm>
          <a:prstGeom prst="rect">
            <a:avLst/>
          </a:prstGeom>
        </p:spPr>
        <p:txBody>
          <a:bodyPr lIns="91439" rIns="91439">
            <a:noAutofit/>
          </a:bodyPr>
          <a:lstStyle/>
          <a:p>
            <a:pPr lvl="0"/>
          </a:p>
        </p:txBody>
      </p:sp>
      <p:sp>
        <p:nvSpPr>
          <p:cNvPr id="49" name="Прямоугольник 8"/>
          <p:cNvSpPr/>
          <p:nvPr/>
        </p:nvSpPr>
        <p:spPr>
          <a:xfrm>
            <a:off x="-1" y="0"/>
            <a:ext cx="169336" cy="6858000"/>
          </a:xfrm>
          <a:prstGeom prst="rect">
            <a:avLst/>
          </a:prstGeom>
          <a:solidFill>
            <a:srgbClr val="1A66FF"/>
          </a:solidFill>
        </p:spPr>
        <p:txBody>
          <a:bodyPr lIns="45719" rIns="45719" anchor="ctr"/>
          <a:lstStyle/>
          <a:p>
            <a:pPr algn="ctr"/>
          </a:p>
        </p:txBody>
      </p:sp>
      <p:sp>
        <p:nvSpPr>
          <p:cNvPr id="50" name="Прямоугольник 11"/>
          <p:cNvSpPr/>
          <p:nvPr/>
        </p:nvSpPr>
        <p:spPr>
          <a:xfrm>
            <a:off x="11618321" y="524932"/>
            <a:ext cx="573679" cy="602102"/>
          </a:xfrm>
          <a:prstGeom prst="rect">
            <a:avLst/>
          </a:prstGeom>
          <a:solidFill>
            <a:srgbClr val="1A66FF"/>
          </a:solidFill>
        </p:spPr>
        <p:txBody>
          <a:bodyPr lIns="45719" rIns="45719" anchor="ctr"/>
          <a:lstStyle/>
          <a:p>
            <a:pPr algn="ctr"/>
          </a:p>
        </p:txBody>
      </p:sp>
      <p:sp>
        <p:nvSpPr>
          <p:cNvPr id="51" name="Прямоугольник 12"/>
          <p:cNvSpPr/>
          <p:nvPr/>
        </p:nvSpPr>
        <p:spPr>
          <a:xfrm>
            <a:off x="10974229" y="229763"/>
            <a:ext cx="281237" cy="295171"/>
          </a:xfrm>
          <a:prstGeom prst="rect">
            <a:avLst/>
          </a:prstGeom>
          <a:solidFill>
            <a:srgbClr val="1A66FF"/>
          </a:solidFill>
        </p:spPr>
        <p:txBody>
          <a:bodyPr lIns="45719" rIns="45719" anchor="ctr"/>
          <a:lstStyle/>
          <a:p>
            <a:pPr algn="ctr"/>
          </a:p>
        </p:txBody>
      </p:sp>
      <p:sp>
        <p:nvSpPr>
          <p:cNvPr id="52" name="Прямоугольник 13"/>
          <p:cNvSpPr/>
          <p:nvPr/>
        </p:nvSpPr>
        <p:spPr>
          <a:xfrm>
            <a:off x="368402" y="5913315"/>
            <a:ext cx="388413" cy="407656"/>
          </a:xfrm>
          <a:prstGeom prst="rect">
            <a:avLst/>
          </a:prstGeom>
          <a:solidFill>
            <a:srgbClr val="1A66FF"/>
          </a:solidFill>
        </p:spPr>
        <p:txBody>
          <a:bodyPr lIns="45719" rIns="45719" anchor="ctr"/>
          <a:lstStyle/>
          <a:p>
            <a:pPr algn="ctr"/>
          </a:p>
        </p:txBody>
      </p:sp>
      <p:sp>
        <p:nvSpPr>
          <p:cNvPr id="53"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8_Сравнение">
    <p:spTree>
      <p:nvGrpSpPr>
        <p:cNvPr id="1" name=""/>
        <p:cNvGrpSpPr/>
        <p:nvPr/>
      </p:nvGrpSpPr>
      <p:grpSpPr>
        <a:xfrm>
          <a:off x="0" y="0"/>
          <a:ext cx="0" cy="0"/>
          <a:chOff x="0" y="0"/>
          <a:chExt cx="0" cy="0"/>
        </a:xfrm>
      </p:grpSpPr>
      <p:sp>
        <p:nvSpPr>
          <p:cNvPr id="471" name="Прямоугольник 14"/>
          <p:cNvSpPr/>
          <p:nvPr/>
        </p:nvSpPr>
        <p:spPr>
          <a:xfrm>
            <a:off x="-1" y="-1"/>
            <a:ext cx="6110516" cy="3473600"/>
          </a:xfrm>
          <a:prstGeom prst="rect">
            <a:avLst/>
          </a:prstGeom>
          <a:solidFill>
            <a:srgbClr val="1A66FF"/>
          </a:solidFill>
        </p:spPr>
        <p:txBody>
          <a:bodyPr lIns="45719" rIns="45719" anchor="ctr"/>
          <a:lstStyle/>
          <a:p>
            <a:pPr algn="ctr"/>
          </a:p>
        </p:txBody>
      </p:sp>
      <p:sp>
        <p:nvSpPr>
          <p:cNvPr id="472" name="Уровень текста 1…"/>
          <p:cNvSpPr>
            <a:spLocks noGrp="1" noEditPoints="1"/>
          </p:cNvSpPr>
          <p:nvPr>
            <p:ph type="body" sz="quarter" idx="1"/>
          </p:nvPr>
        </p:nvSpPr>
        <p:spPr>
          <a:xfrm>
            <a:off x="471763" y="1931067"/>
            <a:ext cx="5166989" cy="610073"/>
          </a:xfrm>
          <a:prstGeom prst="rect">
            <a:avLst/>
          </a:prstGeom>
        </p:spPr>
        <p:txBody>
          <a:bodyPr/>
          <a:lstStyle>
            <a:lvl1pPr marL="0" indent="0" algn="ctr">
              <a:buSzPct val="100000"/>
              <a:buFontTx/>
              <a:buNone/>
              <a:defRPr sz="1800">
                <a:solidFill>
                  <a:srgbClr val="262626"/>
                </a:solidFill>
              </a:defRPr>
            </a:lvl1pPr>
            <a:lvl2pPr marL="0" indent="457200" algn="ctr">
              <a:buSzPct val="100000"/>
              <a:buFontTx/>
              <a:buNone/>
              <a:defRPr sz="1800">
                <a:solidFill>
                  <a:srgbClr val="262626"/>
                </a:solidFill>
              </a:defRPr>
            </a:lvl2pPr>
            <a:lvl3pPr marL="0" indent="914400" algn="ctr">
              <a:buSzPct val="100000"/>
              <a:buFontTx/>
              <a:buNone/>
              <a:defRPr sz="1800">
                <a:solidFill>
                  <a:srgbClr val="262626"/>
                </a:solidFill>
              </a:defRPr>
            </a:lvl3pPr>
            <a:lvl4pPr marL="0" indent="1371600" algn="ctr">
              <a:buSzPct val="100000"/>
              <a:buFontTx/>
              <a:buNone/>
              <a:defRPr sz="1800">
                <a:solidFill>
                  <a:srgbClr val="262626"/>
                </a:solidFill>
              </a:defRPr>
            </a:lvl4pPr>
            <a:lvl5pPr marL="0" indent="1828800" algn="ctr">
              <a:buSzPct val="100000"/>
              <a:buFontTx/>
              <a:buNone/>
              <a:defRPr sz="1800">
                <a:solidFill>
                  <a:srgbClr val="262626"/>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73" name="Рисунок 2"/>
          <p:cNvSpPr>
            <a:spLocks noGrp="1" noEditPoints="1"/>
          </p:cNvSpPr>
          <p:nvPr>
            <p:ph type="pic" sz="half" idx="21"/>
          </p:nvPr>
        </p:nvSpPr>
        <p:spPr>
          <a:xfrm>
            <a:off x="6110513" y="0"/>
            <a:ext cx="6081487" cy="3473599"/>
          </a:xfrm>
          <a:prstGeom prst="rect">
            <a:avLst/>
          </a:prstGeom>
        </p:spPr>
        <p:txBody>
          <a:bodyPr lIns="91439" rIns="91439">
            <a:noAutofit/>
          </a:bodyPr>
          <a:lstStyle/>
          <a:p>
            <a:pPr lvl="0"/>
          </a:p>
        </p:txBody>
      </p:sp>
      <p:sp>
        <p:nvSpPr>
          <p:cNvPr id="474" name="Рисунок 2"/>
          <p:cNvSpPr>
            <a:spLocks noGrp="1" noEditPoints="1"/>
          </p:cNvSpPr>
          <p:nvPr>
            <p:ph type="pic" sz="half" idx="22"/>
          </p:nvPr>
        </p:nvSpPr>
        <p:spPr>
          <a:xfrm>
            <a:off x="0" y="3473598"/>
            <a:ext cx="6110514" cy="3473600"/>
          </a:xfrm>
          <a:prstGeom prst="rect">
            <a:avLst/>
          </a:prstGeom>
        </p:spPr>
        <p:txBody>
          <a:bodyPr lIns="91439" rIns="91439">
            <a:noAutofit/>
          </a:bodyPr>
          <a:lstStyle/>
          <a:p>
            <a:pPr lvl="0"/>
          </a:p>
        </p:txBody>
      </p:sp>
      <p:sp>
        <p:nvSpPr>
          <p:cNvPr id="475" name="Прямоугольник 27"/>
          <p:cNvSpPr/>
          <p:nvPr/>
        </p:nvSpPr>
        <p:spPr>
          <a:xfrm>
            <a:off x="6110513" y="3473598"/>
            <a:ext cx="6110515" cy="3473599"/>
          </a:xfrm>
          <a:prstGeom prst="rect">
            <a:avLst/>
          </a:prstGeom>
          <a:solidFill>
            <a:srgbClr val="1A66FF"/>
          </a:solidFill>
        </p:spPr>
        <p:txBody>
          <a:bodyPr lIns="45719" rIns="45719" anchor="ctr"/>
          <a:lstStyle/>
          <a:p>
            <a:pPr algn="ctr"/>
          </a:p>
        </p:txBody>
      </p:sp>
      <p:sp>
        <p:nvSpPr>
          <p:cNvPr id="476" name="Текст 2"/>
          <p:cNvSpPr>
            <a:spLocks noGrp="1" noEditPoints="1"/>
          </p:cNvSpPr>
          <p:nvPr>
            <p:ph type="body" sz="quarter" idx="23" hasCustomPrompt="1"/>
          </p:nvPr>
        </p:nvSpPr>
        <p:spPr>
          <a:xfrm>
            <a:off x="471762" y="998612"/>
            <a:ext cx="5166990" cy="738188"/>
          </a:xfrm>
          <a:prstGeom prst="rect">
            <a:avLst/>
          </a:prstGeom>
        </p:spPr>
        <p:txBody>
          <a:bodyPr/>
          <a:lstStyle>
            <a:lvl1pPr marL="0" indent="0" algn="ctr" defTabSz="557784">
              <a:spcBef>
                <a:spcPts val="600"/>
              </a:spcBef>
              <a:buSzPct val="100000"/>
              <a:buFontTx/>
              <a:buNone/>
              <a:defRPr sz="4026">
                <a:solidFill>
                  <a:srgbClr val="FFFFFF"/>
                </a:solidFill>
                <a:latin typeface="PermianSerifTypeface"/>
                <a:ea typeface="PermianSerifTypeface"/>
                <a:cs typeface="PermianSerifTypeface"/>
                <a:sym typeface="PermianSerifTypeface"/>
              </a:defRPr>
            </a:lvl1pPr>
          </a:lstStyle>
          <a:p>
            <a:pPr lvl="0"/>
            <a:r>
              <a:t>число</a:t>
            </a:r>
          </a:p>
        </p:txBody>
      </p:sp>
      <p:sp>
        <p:nvSpPr>
          <p:cNvPr id="477" name="Текст 2"/>
          <p:cNvSpPr>
            <a:spLocks noGrp="1" noEditPoints="1"/>
          </p:cNvSpPr>
          <p:nvPr>
            <p:ph type="body" sz="quarter" idx="24"/>
          </p:nvPr>
        </p:nvSpPr>
        <p:spPr>
          <a:xfrm>
            <a:off x="6582277" y="5371589"/>
            <a:ext cx="5166989" cy="610073"/>
          </a:xfrm>
          <a:prstGeom prst="rect">
            <a:avLst/>
          </a:prstGeom>
        </p:spPr>
        <p:txBody>
          <a:bodyPr/>
          <a:lstStyle/>
          <a:p>
            <a:pPr marL="0" lvl="0" indent="0" algn="ctr">
              <a:buSzPct val="100000"/>
              <a:buFontTx/>
              <a:buNone/>
            </a:pPr>
          </a:p>
        </p:txBody>
      </p:sp>
      <p:sp>
        <p:nvSpPr>
          <p:cNvPr id="478" name="Текст 2"/>
          <p:cNvSpPr>
            <a:spLocks noGrp="1" noEditPoints="1"/>
          </p:cNvSpPr>
          <p:nvPr>
            <p:ph type="body" sz="quarter" idx="25" hasCustomPrompt="1"/>
          </p:nvPr>
        </p:nvSpPr>
        <p:spPr>
          <a:xfrm>
            <a:off x="6582277" y="4439134"/>
            <a:ext cx="5166989" cy="738188"/>
          </a:xfrm>
          <a:prstGeom prst="rect">
            <a:avLst/>
          </a:prstGeom>
        </p:spPr>
        <p:txBody>
          <a:bodyPr/>
          <a:lstStyle>
            <a:lvl1pPr marL="0" indent="0" algn="ctr" defTabSz="557784">
              <a:spcBef>
                <a:spcPts val="600"/>
              </a:spcBef>
              <a:buSzPct val="100000"/>
              <a:buFontTx/>
              <a:buNone/>
              <a:defRPr sz="4026">
                <a:solidFill>
                  <a:srgbClr val="FFFFFF"/>
                </a:solidFill>
                <a:latin typeface="PermianSerifTypeface"/>
                <a:ea typeface="PermianSerifTypeface"/>
                <a:cs typeface="PermianSerifTypeface"/>
                <a:sym typeface="PermianSerifTypeface"/>
              </a:defRPr>
            </a:lvl1pPr>
          </a:lstStyle>
          <a:p>
            <a:pPr lvl="0"/>
            <a:r>
              <a:t>число</a:t>
            </a:r>
          </a:p>
        </p:txBody>
      </p:sp>
      <p:sp>
        <p:nvSpPr>
          <p:cNvPr id="479"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Рисунок с подписью">
    <p:spTree>
      <p:nvGrpSpPr>
        <p:cNvPr id="1" name=""/>
        <p:cNvGrpSpPr/>
        <p:nvPr/>
      </p:nvGrpSpPr>
      <p:grpSpPr>
        <a:xfrm>
          <a:off x="0" y="0"/>
          <a:ext cx="0" cy="0"/>
          <a:chOff x="0" y="0"/>
          <a:chExt cx="0" cy="0"/>
        </a:xfrm>
      </p:grpSpPr>
      <p:sp>
        <p:nvSpPr>
          <p:cNvPr id="486"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Пустой слайд">
    <p:spTree>
      <p:nvGrpSpPr>
        <p:cNvPr id="1" name=""/>
        <p:cNvGrpSpPr/>
        <p:nvPr/>
      </p:nvGrpSpPr>
      <p:grpSpPr>
        <a:xfrm>
          <a:off x="0" y="0"/>
          <a:ext cx="0" cy="0"/>
          <a:chOff x="0" y="0"/>
          <a:chExt cx="0" cy="0"/>
        </a:xfrm>
      </p:grpSpPr>
      <p:sp>
        <p:nvSpPr>
          <p:cNvPr id="60" name="Рисунок 6"/>
          <p:cNvSpPr>
            <a:spLocks noGrp="1" noEditPoints="1"/>
          </p:cNvSpPr>
          <p:nvPr>
            <p:ph type="pic" sz="half" idx="21"/>
          </p:nvPr>
        </p:nvSpPr>
        <p:spPr>
          <a:xfrm>
            <a:off x="0" y="988484"/>
            <a:ext cx="8610600" cy="3414184"/>
          </a:xfrm>
          <a:prstGeom prst="rect">
            <a:avLst/>
          </a:prstGeom>
        </p:spPr>
        <p:txBody>
          <a:bodyPr lIns="91439" rIns="91439">
            <a:noAutofit/>
          </a:bodyPr>
          <a:lstStyle/>
          <a:p>
            <a:pPr lvl="0"/>
          </a:p>
        </p:txBody>
      </p:sp>
      <p:sp>
        <p:nvSpPr>
          <p:cNvPr id="61" name="Текст заголовка"/>
          <p:cNvSpPr>
            <a:spLocks noGrp="1" noEditPoints="1"/>
          </p:cNvSpPr>
          <p:nvPr>
            <p:ph type="title"/>
          </p:nvPr>
        </p:nvSpPr>
        <p:spPr>
          <a:xfrm>
            <a:off x="7703132" y="1580884"/>
            <a:ext cx="3650668" cy="2051581"/>
          </a:xfrm>
          <a:prstGeom prst="rect">
            <a:avLst/>
          </a:prstGeom>
        </p:spPr>
        <p:txBody>
          <a:bodyPr anchor="b"/>
          <a:lstStyle>
            <a:lvl1pPr>
              <a:defRPr sz="5400">
                <a:solidFill>
                  <a:srgbClr val="1A66FF"/>
                </a:solidFill>
              </a:defRPr>
            </a:lvl1pPr>
          </a:lstStyle>
          <a:p>
            <a:r>
              <a:t>Текст заголовка</a:t>
            </a:r>
          </a:p>
        </p:txBody>
      </p:sp>
      <p:sp>
        <p:nvSpPr>
          <p:cNvPr id="62" name="Уровень текста 1…"/>
          <p:cNvSpPr>
            <a:spLocks noGrp="1" noEditPoints="1"/>
          </p:cNvSpPr>
          <p:nvPr>
            <p:ph type="body" sz="quarter" idx="1"/>
          </p:nvPr>
        </p:nvSpPr>
        <p:spPr>
          <a:xfrm>
            <a:off x="838200" y="4847961"/>
            <a:ext cx="2743200" cy="738188"/>
          </a:xfrm>
          <a:prstGeom prst="rect">
            <a:avLst/>
          </a:prstGeom>
        </p:spPr>
        <p:txBody>
          <a:bodyPr/>
          <a:lstStyle>
            <a:lvl1pPr marL="0" indent="0">
              <a:buSzPct val="100000"/>
              <a:buFontTx/>
              <a:buNone/>
              <a:defRPr sz="1800"/>
            </a:lvl1pPr>
            <a:lvl2pPr marL="0" indent="457200">
              <a:buSzPct val="100000"/>
              <a:buFontTx/>
              <a:buNone/>
              <a:defRPr sz="1800"/>
            </a:lvl2pPr>
            <a:lvl3pPr marL="0" indent="914400">
              <a:buSzPct val="100000"/>
              <a:buFontTx/>
              <a:buNone/>
              <a:defRPr sz="1800"/>
            </a:lvl3pPr>
            <a:lvl4pPr marL="0" indent="1371600">
              <a:buSzPct val="100000"/>
              <a:buFontTx/>
              <a:buNone/>
              <a:defRPr sz="1800"/>
            </a:lvl4pPr>
            <a:lvl5pPr marL="0" indent="1828800">
              <a:buSzPct val="100000"/>
              <a:buFontTx/>
              <a:buNone/>
              <a:defRPr sz="1800"/>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63" name="Текст 2"/>
          <p:cNvSpPr>
            <a:spLocks noGrp="1" noEditPoints="1"/>
          </p:cNvSpPr>
          <p:nvPr>
            <p:ph type="body" sz="quarter" idx="22"/>
          </p:nvPr>
        </p:nvSpPr>
        <p:spPr>
          <a:xfrm>
            <a:off x="4038600" y="4847959"/>
            <a:ext cx="2743200" cy="738188"/>
          </a:xfrm>
          <a:prstGeom prst="rect">
            <a:avLst/>
          </a:prstGeom>
        </p:spPr>
        <p:txBody>
          <a:bodyPr/>
          <a:lstStyle/>
          <a:p>
            <a:pPr marL="0" lvl="0" indent="0">
              <a:buSzPct val="100000"/>
              <a:buFontTx/>
              <a:buNone/>
            </a:pPr>
          </a:p>
        </p:txBody>
      </p:sp>
      <p:sp>
        <p:nvSpPr>
          <p:cNvPr id="64" name="Текст 2"/>
          <p:cNvSpPr>
            <a:spLocks noGrp="1" noEditPoints="1"/>
          </p:cNvSpPr>
          <p:nvPr>
            <p:ph type="body" sz="quarter" idx="23"/>
          </p:nvPr>
        </p:nvSpPr>
        <p:spPr>
          <a:xfrm>
            <a:off x="7239000" y="4842933"/>
            <a:ext cx="2743200" cy="738188"/>
          </a:xfrm>
          <a:prstGeom prst="rect">
            <a:avLst/>
          </a:prstGeom>
        </p:spPr>
        <p:txBody>
          <a:bodyPr/>
          <a:lstStyle/>
          <a:p>
            <a:pPr marL="0" lvl="0" indent="0">
              <a:buSzPct val="100000"/>
              <a:buFontTx/>
              <a:buNone/>
            </a:pPr>
          </a:p>
        </p:txBody>
      </p:sp>
      <p:sp>
        <p:nvSpPr>
          <p:cNvPr id="65" name="Прямоугольник 9"/>
          <p:cNvSpPr/>
          <p:nvPr/>
        </p:nvSpPr>
        <p:spPr>
          <a:xfrm>
            <a:off x="624955" y="4834580"/>
            <a:ext cx="192347" cy="201877"/>
          </a:xfrm>
          <a:prstGeom prst="rect">
            <a:avLst/>
          </a:prstGeom>
          <a:solidFill>
            <a:srgbClr val="1A66FF"/>
          </a:solidFill>
        </p:spPr>
        <p:txBody>
          <a:bodyPr lIns="45719" rIns="45719" anchor="ctr"/>
          <a:lstStyle/>
          <a:p>
            <a:pPr algn="ctr"/>
          </a:p>
        </p:txBody>
      </p:sp>
      <p:sp>
        <p:nvSpPr>
          <p:cNvPr id="66" name="Прямоугольник 10"/>
          <p:cNvSpPr/>
          <p:nvPr/>
        </p:nvSpPr>
        <p:spPr>
          <a:xfrm>
            <a:off x="8344944" y="674600"/>
            <a:ext cx="573679" cy="602102"/>
          </a:xfrm>
          <a:prstGeom prst="rect">
            <a:avLst/>
          </a:prstGeom>
          <a:solidFill>
            <a:srgbClr val="1A66FF"/>
          </a:solidFill>
        </p:spPr>
        <p:txBody>
          <a:bodyPr lIns="45719" rIns="45719" anchor="ctr"/>
          <a:lstStyle/>
          <a:p>
            <a:pPr algn="ctr"/>
          </a:p>
        </p:txBody>
      </p:sp>
      <p:sp>
        <p:nvSpPr>
          <p:cNvPr id="67" name="Прямоугольник 11"/>
          <p:cNvSpPr/>
          <p:nvPr/>
        </p:nvSpPr>
        <p:spPr>
          <a:xfrm>
            <a:off x="6597292" y="218281"/>
            <a:ext cx="369014" cy="387297"/>
          </a:xfrm>
          <a:prstGeom prst="rect">
            <a:avLst/>
          </a:prstGeom>
          <a:solidFill>
            <a:srgbClr val="1A66FF"/>
          </a:solidFill>
        </p:spPr>
        <p:txBody>
          <a:bodyPr lIns="45719" rIns="45719" anchor="ctr"/>
          <a:lstStyle/>
          <a:p>
            <a:pPr algn="ctr"/>
          </a:p>
        </p:txBody>
      </p:sp>
      <p:sp>
        <p:nvSpPr>
          <p:cNvPr id="68" name="Прямоугольник 12"/>
          <p:cNvSpPr/>
          <p:nvPr/>
        </p:nvSpPr>
        <p:spPr>
          <a:xfrm>
            <a:off x="3846253" y="4834580"/>
            <a:ext cx="192347" cy="201877"/>
          </a:xfrm>
          <a:prstGeom prst="rect">
            <a:avLst/>
          </a:prstGeom>
          <a:solidFill>
            <a:srgbClr val="1A66FF"/>
          </a:solidFill>
        </p:spPr>
        <p:txBody>
          <a:bodyPr lIns="45719" rIns="45719" anchor="ctr"/>
          <a:lstStyle/>
          <a:p>
            <a:pPr algn="ctr"/>
          </a:p>
        </p:txBody>
      </p:sp>
      <p:sp>
        <p:nvSpPr>
          <p:cNvPr id="69" name="Прямоугольник 13"/>
          <p:cNvSpPr/>
          <p:nvPr/>
        </p:nvSpPr>
        <p:spPr>
          <a:xfrm>
            <a:off x="7046654" y="4834580"/>
            <a:ext cx="192347" cy="201877"/>
          </a:xfrm>
          <a:prstGeom prst="rect">
            <a:avLst/>
          </a:prstGeom>
          <a:solidFill>
            <a:srgbClr val="1A66FF"/>
          </a:solidFill>
        </p:spPr>
        <p:txBody>
          <a:bodyPr lIns="45719" rIns="45719" anchor="ctr"/>
          <a:lstStyle/>
          <a:p>
            <a:pPr algn="ctr"/>
          </a:p>
        </p:txBody>
      </p:sp>
      <p:sp>
        <p:nvSpPr>
          <p:cNvPr id="70" name="Номер слайда"/>
          <p:cNvSpPr>
            <a:spLocks noGrp="1" noEditPoints="1"/>
          </p:cNvSpPr>
          <p:nvPr>
            <p:ph type="sldNum" sz="quarter" idx="2"/>
          </p:nvPr>
        </p:nvSpPr>
        <p:spPr>
          <a:xfrm>
            <a:off x="8610599" y="6356350"/>
            <a:ext cx="310593" cy="345440"/>
          </a:xfrm>
          <a:prstGeom prst="rect">
            <a:avLst/>
          </a:prstGeom>
        </p:spPr>
        <p:txBody>
          <a:bodyPr/>
          <a:lstStyle/>
          <a:p/>
        </p:txBody>
      </p:sp>
    </p:spTree>
  </p:cSld>
  <p:clrMapOvr>
    <a:masterClrMapping/>
  </p:clrMapOvr>
  <p:transition spd="med"/>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Заголовок раздела">
    <p:spTree>
      <p:nvGrpSpPr>
        <p:cNvPr id="1" name=""/>
        <p:cNvGrpSpPr/>
        <p:nvPr/>
      </p:nvGrpSpPr>
      <p:grpSpPr>
        <a:xfrm>
          <a:off x="0" y="0"/>
          <a:ext cx="0" cy="0"/>
          <a:chOff x="0" y="0"/>
          <a:chExt cx="0" cy="0"/>
        </a:xfrm>
      </p:grpSpPr>
      <p:sp>
        <p:nvSpPr>
          <p:cNvPr id="77" name="Прямоугольник 10"/>
          <p:cNvSpPr/>
          <p:nvPr/>
        </p:nvSpPr>
        <p:spPr>
          <a:xfrm>
            <a:off x="0" y="0"/>
            <a:ext cx="12192000" cy="6858000"/>
          </a:xfrm>
          <a:prstGeom prst="rect">
            <a:avLst/>
          </a:prstGeom>
          <a:solidFill>
            <a:srgbClr val="1A66FF"/>
          </a:solidFill>
        </p:spPr>
        <p:txBody>
          <a:bodyPr lIns="45719" rIns="45719" anchor="ctr"/>
          <a:lstStyle/>
          <a:p>
            <a:pPr algn="ctr"/>
          </a:p>
        </p:txBody>
      </p:sp>
      <p:sp>
        <p:nvSpPr>
          <p:cNvPr id="78" name="Текст заголовка"/>
          <p:cNvSpPr>
            <a:spLocks noGrp="1" noEditPoints="1"/>
          </p:cNvSpPr>
          <p:nvPr>
            <p:ph type="title"/>
          </p:nvPr>
        </p:nvSpPr>
        <p:spPr>
          <a:xfrm>
            <a:off x="546310" y="2478088"/>
            <a:ext cx="4857751" cy="2852737"/>
          </a:xfrm>
          <a:prstGeom prst="rect">
            <a:avLst/>
          </a:prstGeom>
        </p:spPr>
        <p:txBody>
          <a:bodyPr anchor="b"/>
          <a:lstStyle>
            <a:lvl1pPr>
              <a:defRPr sz="6000"/>
            </a:lvl1pPr>
          </a:lstStyle>
          <a:p>
            <a:r>
              <a:t>Текст заголовка</a:t>
            </a:r>
          </a:p>
        </p:txBody>
      </p:sp>
      <p:sp>
        <p:nvSpPr>
          <p:cNvPr id="79" name="Уровень текста 1…"/>
          <p:cNvSpPr>
            <a:spLocks noGrp="1" noEditPoints="1"/>
          </p:cNvSpPr>
          <p:nvPr>
            <p:ph type="body" sz="quarter" idx="1"/>
          </p:nvPr>
        </p:nvSpPr>
        <p:spPr>
          <a:xfrm>
            <a:off x="546310" y="5357812"/>
            <a:ext cx="4857751" cy="738188"/>
          </a:xfrm>
          <a:prstGeom prst="rect">
            <a:avLst/>
          </a:prstGeom>
        </p:spPr>
        <p:txBody>
          <a:bodyPr/>
          <a:lstStyle>
            <a:lvl1pPr marL="0" indent="0">
              <a:buSzPct val="100000"/>
              <a:buFontTx/>
              <a:buNone/>
              <a:defRPr sz="2400">
                <a:solidFill>
                  <a:srgbClr val="262626"/>
                </a:solidFill>
              </a:defRPr>
            </a:lvl1pPr>
            <a:lvl2pPr marL="0" indent="457200">
              <a:buSzPct val="100000"/>
              <a:buFontTx/>
              <a:buNone/>
              <a:defRPr sz="2400">
                <a:solidFill>
                  <a:srgbClr val="262626"/>
                </a:solidFill>
              </a:defRPr>
            </a:lvl2pPr>
            <a:lvl3pPr marL="0" indent="914400">
              <a:buSzPct val="100000"/>
              <a:buFontTx/>
              <a:buNone/>
              <a:defRPr sz="2400">
                <a:solidFill>
                  <a:srgbClr val="262626"/>
                </a:solidFill>
              </a:defRPr>
            </a:lvl3pPr>
            <a:lvl4pPr marL="0" indent="1371600">
              <a:buSzPct val="100000"/>
              <a:buFontTx/>
              <a:buNone/>
              <a:defRPr sz="2400">
                <a:solidFill>
                  <a:srgbClr val="262626"/>
                </a:solidFill>
              </a:defRPr>
            </a:lvl4pPr>
            <a:lvl5pPr marL="0" indent="1828800">
              <a:buSzPct val="100000"/>
              <a:buFontTx/>
              <a:buNone/>
              <a:defRPr sz="2400">
                <a:solidFill>
                  <a:srgbClr val="262626"/>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80" name="Рисунок 6"/>
          <p:cNvSpPr>
            <a:spLocks noGrp="1" noEditPoints="1"/>
          </p:cNvSpPr>
          <p:nvPr>
            <p:ph type="pic" sz="half" idx="21"/>
          </p:nvPr>
        </p:nvSpPr>
        <p:spPr>
          <a:xfrm>
            <a:off x="8805332" y="0"/>
            <a:ext cx="3081868" cy="6858000"/>
          </a:xfrm>
          <a:prstGeom prst="rect">
            <a:avLst/>
          </a:prstGeom>
        </p:spPr>
        <p:txBody>
          <a:bodyPr lIns="91439" rIns="91439">
            <a:noAutofit/>
          </a:bodyPr>
          <a:lstStyle/>
          <a:p>
            <a:pPr lvl="0"/>
          </a:p>
        </p:txBody>
      </p:sp>
      <p:sp>
        <p:nvSpPr>
          <p:cNvPr id="81" name="Рисунок 6"/>
          <p:cNvSpPr>
            <a:spLocks noGrp="1" noEditPoints="1"/>
          </p:cNvSpPr>
          <p:nvPr>
            <p:ph type="pic" sz="half" idx="22"/>
          </p:nvPr>
        </p:nvSpPr>
        <p:spPr>
          <a:xfrm>
            <a:off x="5621866" y="0"/>
            <a:ext cx="3064934" cy="6858000"/>
          </a:xfrm>
          <a:prstGeom prst="rect">
            <a:avLst/>
          </a:prstGeom>
        </p:spPr>
        <p:txBody>
          <a:bodyPr lIns="91439" rIns="91439">
            <a:noAutofit/>
          </a:bodyPr>
          <a:lstStyle/>
          <a:p>
            <a:pPr lvl="0"/>
          </a:p>
        </p:txBody>
      </p:sp>
      <p:sp>
        <p:nvSpPr>
          <p:cNvPr id="82" name="Прямоугольник 12"/>
          <p:cNvSpPr/>
          <p:nvPr/>
        </p:nvSpPr>
        <p:spPr>
          <a:xfrm>
            <a:off x="3979964" y="299370"/>
            <a:ext cx="662089" cy="694893"/>
          </a:xfrm>
          <a:prstGeom prst="rect">
            <a:avLst/>
          </a:prstGeom>
          <a:solidFill>
            <a:srgbClr val="FFFFFF">
              <a:alpha val="5000"/>
            </a:srgbClr>
          </a:solidFill>
        </p:spPr>
        <p:txBody>
          <a:bodyPr lIns="45719" rIns="45719" anchor="ctr"/>
          <a:lstStyle/>
          <a:p>
            <a:pPr algn="ctr"/>
          </a:p>
        </p:txBody>
      </p:sp>
      <p:sp>
        <p:nvSpPr>
          <p:cNvPr id="83" name="Прямоугольник 13"/>
          <p:cNvSpPr/>
          <p:nvPr/>
        </p:nvSpPr>
        <p:spPr>
          <a:xfrm>
            <a:off x="4621991" y="-1"/>
            <a:ext cx="1222830" cy="1283416"/>
          </a:xfrm>
          <a:prstGeom prst="rect">
            <a:avLst/>
          </a:prstGeom>
          <a:solidFill>
            <a:srgbClr val="000000">
              <a:alpha val="5000"/>
            </a:srgbClr>
          </a:solidFill>
        </p:spPr>
        <p:txBody>
          <a:bodyPr lIns="45719" rIns="45719" anchor="ctr"/>
          <a:lstStyle/>
          <a:p>
            <a:pPr algn="ctr"/>
          </a:p>
        </p:txBody>
      </p:sp>
      <p:sp>
        <p:nvSpPr>
          <p:cNvPr id="84" name="Прямоугольник 14"/>
          <p:cNvSpPr/>
          <p:nvPr/>
        </p:nvSpPr>
        <p:spPr>
          <a:xfrm>
            <a:off x="4230758" y="714493"/>
            <a:ext cx="954314" cy="1001595"/>
          </a:xfrm>
          <a:prstGeom prst="rect">
            <a:avLst/>
          </a:prstGeom>
          <a:solidFill>
            <a:srgbClr val="000000">
              <a:alpha val="5000"/>
            </a:srgbClr>
          </a:solidFill>
        </p:spPr>
        <p:txBody>
          <a:bodyPr lIns="45719" rIns="45719" anchor="ctr"/>
          <a:lstStyle/>
          <a:p>
            <a:pPr algn="ctr"/>
          </a:p>
        </p:txBody>
      </p:sp>
      <p:sp>
        <p:nvSpPr>
          <p:cNvPr id="85" name="Прямоугольник 15"/>
          <p:cNvSpPr/>
          <p:nvPr/>
        </p:nvSpPr>
        <p:spPr>
          <a:xfrm>
            <a:off x="11919657" y="6065673"/>
            <a:ext cx="369014" cy="387297"/>
          </a:xfrm>
          <a:prstGeom prst="rect">
            <a:avLst/>
          </a:prstGeom>
          <a:solidFill>
            <a:srgbClr val="000000">
              <a:alpha val="5000"/>
            </a:srgbClr>
          </a:solidFill>
        </p:spPr>
        <p:txBody>
          <a:bodyPr lIns="45719" rIns="45719" anchor="ctr"/>
          <a:lstStyle/>
          <a:p>
            <a:pPr algn="ctr"/>
          </a:p>
        </p:txBody>
      </p:sp>
      <p:sp>
        <p:nvSpPr>
          <p:cNvPr id="86" name="Прямоугольник 16"/>
          <p:cNvSpPr/>
          <p:nvPr/>
        </p:nvSpPr>
        <p:spPr>
          <a:xfrm>
            <a:off x="11362814" y="6163109"/>
            <a:ext cx="662089" cy="694892"/>
          </a:xfrm>
          <a:prstGeom prst="rect">
            <a:avLst/>
          </a:prstGeom>
          <a:solidFill>
            <a:srgbClr val="FFFFFF">
              <a:alpha val="5000"/>
            </a:srgbClr>
          </a:solidFill>
        </p:spPr>
        <p:txBody>
          <a:bodyPr lIns="45719" rIns="45719" anchor="ctr"/>
          <a:lstStyle/>
          <a:p>
            <a:pPr algn="ctr"/>
          </a:p>
        </p:txBody>
      </p:sp>
      <p:sp>
        <p:nvSpPr>
          <p:cNvPr id="87"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master">
    <p:spTree>
      <p:nvGrpSpPr>
        <p:cNvPr id="1" name=""/>
        <p:cNvGrpSpPr/>
        <p:nvPr/>
      </p:nvGrpSpPr>
      <p:grpSpPr>
        <a:xfrm>
          <a:off x="0" y="0"/>
          <a:ext cx="0" cy="0"/>
          <a:chOff x="0" y="0"/>
          <a:chExt cx="0" cy="0"/>
        </a:xfrm>
      </p:grpSpPr>
      <p:sp>
        <p:nvSpPr>
          <p:cNvPr id="94" name="Прямоугольник 2"/>
          <p:cNvSpPr/>
          <p:nvPr/>
        </p:nvSpPr>
        <p:spPr>
          <a:xfrm>
            <a:off x="-2" y="0"/>
            <a:ext cx="12192003" cy="6858000"/>
          </a:xfrm>
          <a:prstGeom prst="rect">
            <a:avLst/>
          </a:prstGeom>
          <a:solidFill>
            <a:srgbClr val="1A66FF"/>
          </a:solidFill>
        </p:spPr>
        <p:txBody>
          <a:bodyPr lIns="45719" rIns="45719" anchor="ctr"/>
          <a:lstStyle/>
          <a:p>
            <a:pPr algn="ctr"/>
          </a:p>
        </p:txBody>
      </p:sp>
      <p:sp>
        <p:nvSpPr>
          <p:cNvPr id="95" name="Текст заголовка"/>
          <p:cNvSpPr>
            <a:spLocks noGrp="1" noEditPoints="1"/>
          </p:cNvSpPr>
          <p:nvPr>
            <p:ph type="title"/>
          </p:nvPr>
        </p:nvSpPr>
        <p:spPr>
          <a:xfrm>
            <a:off x="838200" y="2248429"/>
            <a:ext cx="3869267" cy="2361142"/>
          </a:xfrm>
          <a:prstGeom prst="rect">
            <a:avLst/>
          </a:prstGeom>
        </p:spPr>
        <p:txBody>
          <a:bodyPr/>
          <a:lstStyle>
            <a:lvl1pPr>
              <a:defRPr sz="4800"/>
            </a:lvl1pPr>
          </a:lstStyle>
          <a:p>
            <a:r>
              <a:t>Текст заголовка</a:t>
            </a:r>
          </a:p>
        </p:txBody>
      </p:sp>
      <p:sp>
        <p:nvSpPr>
          <p:cNvPr id="96" name="Прямоугольник 1"/>
          <p:cNvSpPr/>
          <p:nvPr/>
        </p:nvSpPr>
        <p:spPr>
          <a:xfrm>
            <a:off x="5266266" y="795867"/>
            <a:ext cx="5960535" cy="1591734"/>
          </a:xfrm>
          <a:prstGeom prst="rect">
            <a:avLst/>
          </a:prstGeom>
          <a:solidFill>
            <a:srgbClr val="FFFFFF"/>
          </a:solidFill>
        </p:spPr>
        <p:txBody>
          <a:bodyPr lIns="45719" rIns="45719" anchor="ctr"/>
          <a:lstStyle/>
          <a:p>
            <a:pPr algn="ctr"/>
          </a:p>
        </p:txBody>
      </p:sp>
      <p:sp>
        <p:nvSpPr>
          <p:cNvPr id="97" name="Прямоугольник 5"/>
          <p:cNvSpPr/>
          <p:nvPr/>
        </p:nvSpPr>
        <p:spPr>
          <a:xfrm>
            <a:off x="5266266" y="2633133"/>
            <a:ext cx="5960535" cy="1591734"/>
          </a:xfrm>
          <a:prstGeom prst="rect">
            <a:avLst/>
          </a:prstGeom>
          <a:solidFill>
            <a:srgbClr val="FFFFFF"/>
          </a:solidFill>
        </p:spPr>
        <p:txBody>
          <a:bodyPr lIns="45719" rIns="45719" anchor="ctr"/>
          <a:lstStyle/>
          <a:p>
            <a:pPr algn="ctr"/>
          </a:p>
        </p:txBody>
      </p:sp>
      <p:sp>
        <p:nvSpPr>
          <p:cNvPr id="98" name="Прямоугольник 6"/>
          <p:cNvSpPr/>
          <p:nvPr/>
        </p:nvSpPr>
        <p:spPr>
          <a:xfrm>
            <a:off x="5266266" y="4470398"/>
            <a:ext cx="5960535" cy="1591734"/>
          </a:xfrm>
          <a:prstGeom prst="rect">
            <a:avLst/>
          </a:prstGeom>
          <a:solidFill>
            <a:srgbClr val="FFFFFF"/>
          </a:solidFill>
        </p:spPr>
        <p:txBody>
          <a:bodyPr lIns="45719" rIns="45719" anchor="ctr"/>
          <a:lstStyle/>
          <a:p>
            <a:pPr algn="ctr"/>
          </a:p>
        </p:txBody>
      </p:sp>
      <p:sp>
        <p:nvSpPr>
          <p:cNvPr id="99" name="Рисунок 7"/>
          <p:cNvSpPr>
            <a:spLocks noGrp="1" noEditPoints="1"/>
          </p:cNvSpPr>
          <p:nvPr>
            <p:ph type="pic" sz="quarter" idx="21"/>
          </p:nvPr>
        </p:nvSpPr>
        <p:spPr>
          <a:xfrm>
            <a:off x="5265737" y="795337"/>
            <a:ext cx="2082801" cy="1592263"/>
          </a:xfrm>
          <a:prstGeom prst="rect">
            <a:avLst/>
          </a:prstGeom>
        </p:spPr>
        <p:txBody>
          <a:bodyPr lIns="91439" rIns="91439">
            <a:noAutofit/>
          </a:bodyPr>
          <a:lstStyle/>
          <a:p>
            <a:pPr lvl="0"/>
          </a:p>
        </p:txBody>
      </p:sp>
      <p:sp>
        <p:nvSpPr>
          <p:cNvPr id="100" name="Рисунок 7"/>
          <p:cNvSpPr>
            <a:spLocks noGrp="1" noEditPoints="1"/>
          </p:cNvSpPr>
          <p:nvPr>
            <p:ph type="pic" sz="quarter" idx="22"/>
          </p:nvPr>
        </p:nvSpPr>
        <p:spPr>
          <a:xfrm>
            <a:off x="5265737" y="2632604"/>
            <a:ext cx="2082801" cy="1592263"/>
          </a:xfrm>
          <a:prstGeom prst="rect">
            <a:avLst/>
          </a:prstGeom>
        </p:spPr>
        <p:txBody>
          <a:bodyPr lIns="91439" rIns="91439">
            <a:noAutofit/>
          </a:bodyPr>
          <a:lstStyle/>
          <a:p>
            <a:pPr lvl="0"/>
          </a:p>
        </p:txBody>
      </p:sp>
      <p:sp>
        <p:nvSpPr>
          <p:cNvPr id="101" name="Рисунок 7"/>
          <p:cNvSpPr>
            <a:spLocks noGrp="1" noEditPoints="1"/>
          </p:cNvSpPr>
          <p:nvPr>
            <p:ph type="pic" sz="quarter" idx="23"/>
          </p:nvPr>
        </p:nvSpPr>
        <p:spPr>
          <a:xfrm>
            <a:off x="5265737" y="4470134"/>
            <a:ext cx="2082801" cy="1592263"/>
          </a:xfrm>
          <a:prstGeom prst="rect">
            <a:avLst/>
          </a:prstGeom>
        </p:spPr>
        <p:txBody>
          <a:bodyPr lIns="91439" rIns="91439">
            <a:noAutofit/>
          </a:bodyPr>
          <a:lstStyle/>
          <a:p>
            <a:pPr lvl="0"/>
          </a:p>
        </p:txBody>
      </p:sp>
      <p:sp>
        <p:nvSpPr>
          <p:cNvPr id="102" name="Уровень текста 1…"/>
          <p:cNvSpPr>
            <a:spLocks noGrp="1" noEditPoints="1"/>
          </p:cNvSpPr>
          <p:nvPr>
            <p:ph type="body" sz="quarter" idx="1"/>
          </p:nvPr>
        </p:nvSpPr>
        <p:spPr>
          <a:xfrm>
            <a:off x="7594600" y="1016189"/>
            <a:ext cx="2743200" cy="738188"/>
          </a:xfrm>
          <a:prstGeom prst="rect">
            <a:avLst/>
          </a:prstGeom>
        </p:spPr>
        <p:txBody>
          <a:bodyPr/>
          <a:lstStyle>
            <a:lvl1pPr marL="0" indent="0">
              <a:buSzPct val="100000"/>
              <a:buFontTx/>
              <a:buNone/>
              <a:defRPr sz="1800"/>
            </a:lvl1pPr>
            <a:lvl2pPr marL="0" indent="457200">
              <a:buSzPct val="100000"/>
              <a:buFontTx/>
              <a:buNone/>
              <a:defRPr sz="1800"/>
            </a:lvl2pPr>
            <a:lvl3pPr marL="0" indent="914400">
              <a:buSzPct val="100000"/>
              <a:buFontTx/>
              <a:buNone/>
              <a:defRPr sz="1800"/>
            </a:lvl3pPr>
            <a:lvl4pPr marL="0" indent="1371600">
              <a:buSzPct val="100000"/>
              <a:buFontTx/>
              <a:buNone/>
              <a:defRPr sz="1800"/>
            </a:lvl4pPr>
            <a:lvl5pPr marL="0" indent="1828800">
              <a:buSzPct val="100000"/>
              <a:buFontTx/>
              <a:buNone/>
              <a:defRPr sz="1800"/>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03" name="Текст 2"/>
          <p:cNvSpPr>
            <a:spLocks noGrp="1" noEditPoints="1"/>
          </p:cNvSpPr>
          <p:nvPr>
            <p:ph type="body" sz="quarter" idx="24"/>
          </p:nvPr>
        </p:nvSpPr>
        <p:spPr>
          <a:xfrm>
            <a:off x="7594600" y="2834739"/>
            <a:ext cx="2743200" cy="738188"/>
          </a:xfrm>
          <a:prstGeom prst="rect">
            <a:avLst/>
          </a:prstGeom>
        </p:spPr>
        <p:txBody>
          <a:bodyPr/>
          <a:lstStyle/>
          <a:p>
            <a:pPr marL="0" lvl="0" indent="0">
              <a:buSzPct val="100000"/>
              <a:buFontTx/>
              <a:buNone/>
            </a:pPr>
          </a:p>
        </p:txBody>
      </p:sp>
      <p:sp>
        <p:nvSpPr>
          <p:cNvPr id="104" name="Текст 2"/>
          <p:cNvSpPr>
            <a:spLocks noGrp="1" noEditPoints="1"/>
          </p:cNvSpPr>
          <p:nvPr>
            <p:ph type="body" sz="quarter" idx="25"/>
          </p:nvPr>
        </p:nvSpPr>
        <p:spPr>
          <a:xfrm>
            <a:off x="7594600" y="4682142"/>
            <a:ext cx="2743200" cy="738188"/>
          </a:xfrm>
          <a:prstGeom prst="rect">
            <a:avLst/>
          </a:prstGeom>
        </p:spPr>
        <p:txBody>
          <a:bodyPr/>
          <a:lstStyle/>
          <a:p>
            <a:pPr marL="0" lvl="0" indent="0">
              <a:buSzPct val="100000"/>
              <a:buFontTx/>
              <a:buNone/>
            </a:pPr>
          </a:p>
        </p:txBody>
      </p:sp>
      <p:sp>
        <p:nvSpPr>
          <p:cNvPr id="105" name="Прямоугольник 15"/>
          <p:cNvSpPr/>
          <p:nvPr/>
        </p:nvSpPr>
        <p:spPr>
          <a:xfrm>
            <a:off x="11104591" y="5394464"/>
            <a:ext cx="1059544" cy="1112039"/>
          </a:xfrm>
          <a:prstGeom prst="rect">
            <a:avLst/>
          </a:prstGeom>
          <a:solidFill>
            <a:srgbClr val="000000">
              <a:alpha val="5000"/>
            </a:srgbClr>
          </a:solidFill>
        </p:spPr>
        <p:txBody>
          <a:bodyPr lIns="45719" rIns="45719" anchor="ctr"/>
          <a:lstStyle/>
          <a:p>
            <a:pPr algn="ctr"/>
          </a:p>
        </p:txBody>
      </p:sp>
      <p:sp>
        <p:nvSpPr>
          <p:cNvPr id="106" name="Прямоугольник 16"/>
          <p:cNvSpPr/>
          <p:nvPr/>
        </p:nvSpPr>
        <p:spPr>
          <a:xfrm>
            <a:off x="10768579" y="6375106"/>
            <a:ext cx="573679" cy="602102"/>
          </a:xfrm>
          <a:prstGeom prst="rect">
            <a:avLst/>
          </a:prstGeom>
          <a:solidFill>
            <a:srgbClr val="FFFFFF">
              <a:alpha val="5000"/>
            </a:srgbClr>
          </a:solidFill>
        </p:spPr>
        <p:txBody>
          <a:bodyPr lIns="45719" rIns="45719" anchor="ctr"/>
          <a:lstStyle/>
          <a:p>
            <a:pPr algn="ctr"/>
          </a:p>
        </p:txBody>
      </p:sp>
      <p:sp>
        <p:nvSpPr>
          <p:cNvPr id="107" name="Прямоугольник 18"/>
          <p:cNvSpPr/>
          <p:nvPr/>
        </p:nvSpPr>
        <p:spPr>
          <a:xfrm>
            <a:off x="4305129" y="4470134"/>
            <a:ext cx="595303" cy="624797"/>
          </a:xfrm>
          <a:prstGeom prst="rect">
            <a:avLst/>
          </a:prstGeom>
          <a:solidFill>
            <a:srgbClr val="000000">
              <a:alpha val="5000"/>
            </a:srgbClr>
          </a:solidFill>
        </p:spPr>
        <p:txBody>
          <a:bodyPr lIns="45719" rIns="45719" anchor="ctr"/>
          <a:lstStyle/>
          <a:p>
            <a:pPr algn="ctr"/>
          </a:p>
        </p:txBody>
      </p:sp>
      <p:sp>
        <p:nvSpPr>
          <p:cNvPr id="108" name="Прямоугольник 19"/>
          <p:cNvSpPr/>
          <p:nvPr/>
        </p:nvSpPr>
        <p:spPr>
          <a:xfrm>
            <a:off x="4715924" y="4276485"/>
            <a:ext cx="369014" cy="387297"/>
          </a:xfrm>
          <a:prstGeom prst="rect">
            <a:avLst/>
          </a:prstGeom>
          <a:solidFill>
            <a:srgbClr val="000000">
              <a:alpha val="5000"/>
            </a:srgbClr>
          </a:solidFill>
        </p:spPr>
        <p:txBody>
          <a:bodyPr lIns="45719" rIns="45719" anchor="ctr"/>
          <a:lstStyle/>
          <a:p>
            <a:pPr algn="ctr"/>
          </a:p>
        </p:txBody>
      </p:sp>
      <p:sp>
        <p:nvSpPr>
          <p:cNvPr id="109" name="Прямоугольник 20"/>
          <p:cNvSpPr/>
          <p:nvPr/>
        </p:nvSpPr>
        <p:spPr>
          <a:xfrm>
            <a:off x="10509290" y="355846"/>
            <a:ext cx="595303" cy="624798"/>
          </a:xfrm>
          <a:prstGeom prst="rect">
            <a:avLst/>
          </a:prstGeom>
          <a:solidFill>
            <a:srgbClr val="000000">
              <a:alpha val="5000"/>
            </a:srgbClr>
          </a:solidFill>
        </p:spPr>
        <p:txBody>
          <a:bodyPr lIns="45719" rIns="45719" anchor="ctr"/>
          <a:lstStyle/>
          <a:p>
            <a:pPr algn="ctr"/>
          </a:p>
        </p:txBody>
      </p:sp>
      <p:sp>
        <p:nvSpPr>
          <p:cNvPr id="110" name="Прямоугольник 21"/>
          <p:cNvSpPr/>
          <p:nvPr/>
        </p:nvSpPr>
        <p:spPr>
          <a:xfrm>
            <a:off x="10939960" y="494551"/>
            <a:ext cx="573679" cy="602102"/>
          </a:xfrm>
          <a:prstGeom prst="rect">
            <a:avLst/>
          </a:prstGeom>
          <a:solidFill>
            <a:srgbClr val="FFFFFF">
              <a:alpha val="5000"/>
            </a:srgbClr>
          </a:solidFill>
        </p:spPr>
        <p:txBody>
          <a:bodyPr lIns="45719" rIns="45719" anchor="ctr"/>
          <a:lstStyle/>
          <a:p>
            <a:pPr algn="ctr"/>
          </a:p>
        </p:txBody>
      </p:sp>
      <p:sp>
        <p:nvSpPr>
          <p:cNvPr id="111" name="Прямоугольник 22"/>
          <p:cNvSpPr/>
          <p:nvPr/>
        </p:nvSpPr>
        <p:spPr>
          <a:xfrm>
            <a:off x="11632096" y="1346593"/>
            <a:ext cx="369014" cy="387297"/>
          </a:xfrm>
          <a:prstGeom prst="rect">
            <a:avLst/>
          </a:prstGeom>
          <a:solidFill>
            <a:srgbClr val="000000">
              <a:alpha val="5000"/>
            </a:srgbClr>
          </a:solidFill>
        </p:spPr>
        <p:txBody>
          <a:bodyPr lIns="45719" rIns="45719" anchor="ctr"/>
          <a:lstStyle/>
          <a:p>
            <a:pPr algn="ctr"/>
          </a:p>
        </p:txBody>
      </p:sp>
      <p:sp>
        <p:nvSpPr>
          <p:cNvPr id="112" name="Прямоугольник 23"/>
          <p:cNvSpPr/>
          <p:nvPr/>
        </p:nvSpPr>
        <p:spPr>
          <a:xfrm>
            <a:off x="11643692" y="4987890"/>
            <a:ext cx="884322" cy="928136"/>
          </a:xfrm>
          <a:prstGeom prst="rect">
            <a:avLst/>
          </a:prstGeom>
          <a:solidFill>
            <a:srgbClr val="000000">
              <a:alpha val="5000"/>
            </a:srgbClr>
          </a:solidFill>
        </p:spPr>
        <p:txBody>
          <a:bodyPr lIns="45719" rIns="45719" anchor="ctr"/>
          <a:lstStyle/>
          <a:p>
            <a:pPr algn="ctr"/>
          </a:p>
        </p:txBody>
      </p:sp>
      <p:sp>
        <p:nvSpPr>
          <p:cNvPr id="113"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Только заголовок">
    <p:spTree>
      <p:nvGrpSpPr>
        <p:cNvPr id="1" name=""/>
        <p:cNvGrpSpPr/>
        <p:nvPr/>
      </p:nvGrpSpPr>
      <p:grpSpPr>
        <a:xfrm>
          <a:off x="0" y="0"/>
          <a:ext cx="0" cy="0"/>
          <a:chOff x="0" y="0"/>
          <a:chExt cx="0" cy="0"/>
        </a:xfrm>
      </p:grpSpPr>
      <p:sp>
        <p:nvSpPr>
          <p:cNvPr id="120" name="Рисунок 6"/>
          <p:cNvSpPr>
            <a:spLocks noGrp="1" noEditPoints="1"/>
          </p:cNvSpPr>
          <p:nvPr>
            <p:ph type="pic" idx="21"/>
          </p:nvPr>
        </p:nvSpPr>
        <p:spPr>
          <a:xfrm>
            <a:off x="-244699" y="-244699"/>
            <a:ext cx="12672812" cy="7405353"/>
          </a:xfrm>
          <a:prstGeom prst="rect">
            <a:avLst/>
          </a:prstGeom>
        </p:spPr>
        <p:txBody>
          <a:bodyPr lIns="91439" rIns="91439">
            <a:noAutofit/>
          </a:bodyPr>
          <a:lstStyle/>
          <a:p>
            <a:pPr lvl="0"/>
          </a:p>
        </p:txBody>
      </p:sp>
      <p:sp>
        <p:nvSpPr>
          <p:cNvPr id="121" name="Текст заголовка"/>
          <p:cNvSpPr>
            <a:spLocks noGrp="1" noEditPoints="1"/>
          </p:cNvSpPr>
          <p:nvPr>
            <p:ph type="title"/>
          </p:nvPr>
        </p:nvSpPr>
        <p:spPr>
          <a:xfrm>
            <a:off x="3116278" y="2795193"/>
            <a:ext cx="5950857" cy="1325564"/>
          </a:xfrm>
          <a:prstGeom prst="rect">
            <a:avLst/>
          </a:prstGeom>
          <a:solidFill>
            <a:srgbClr val="1A66FF"/>
          </a:solidFill>
          <a:ln w="19050">
            <a:solidFill>
              <a:srgbClr val="FFFFFF"/>
            </a:solidFill>
            <a:miter lim="800000"/>
          </a:ln>
        </p:spPr>
        <p:txBody>
          <a:bodyPr/>
          <a:lstStyle>
            <a:lvl1pPr algn="ctr"/>
          </a:lstStyle>
          <a:p>
            <a:r>
              <a:t>Текст заголовка</a:t>
            </a:r>
          </a:p>
        </p:txBody>
      </p:sp>
      <p:sp>
        <p:nvSpPr>
          <p:cNvPr id="122"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Заголовок и объект">
    <p:spTree>
      <p:nvGrpSpPr>
        <p:cNvPr id="1" name=""/>
        <p:cNvGrpSpPr/>
        <p:nvPr/>
      </p:nvGrpSpPr>
      <p:grpSpPr>
        <a:xfrm>
          <a:off x="0" y="0"/>
          <a:ext cx="0" cy="0"/>
          <a:chOff x="0" y="0"/>
          <a:chExt cx="0" cy="0"/>
        </a:xfrm>
      </p:grpSpPr>
      <p:sp>
        <p:nvSpPr>
          <p:cNvPr id="129" name="Текст заголовка"/>
          <p:cNvSpPr>
            <a:spLocks noGrp="1" noEditPoints="1"/>
          </p:cNvSpPr>
          <p:nvPr>
            <p:ph type="title"/>
          </p:nvPr>
        </p:nvSpPr>
        <p:spPr>
          <a:xfrm>
            <a:off x="4038600" y="365125"/>
            <a:ext cx="7315200" cy="1325563"/>
          </a:xfrm>
          <a:prstGeom prst="rect">
            <a:avLst/>
          </a:prstGeom>
        </p:spPr>
        <p:txBody>
          <a:bodyPr/>
          <a:lstStyle>
            <a:lvl1pPr>
              <a:defRPr>
                <a:solidFill>
                  <a:srgbClr val="1A66FF"/>
                </a:solidFill>
              </a:defRPr>
            </a:lvl1pPr>
          </a:lstStyle>
          <a:p>
            <a:r>
              <a:t>Текст заголовка</a:t>
            </a:r>
          </a:p>
        </p:txBody>
      </p:sp>
      <p:sp>
        <p:nvSpPr>
          <p:cNvPr id="130" name="Уровень текста 1…"/>
          <p:cNvSpPr>
            <a:spLocks noGrp="1" noEditPoints="1"/>
          </p:cNvSpPr>
          <p:nvPr>
            <p:ph type="body" sz="half" idx="1"/>
          </p:nvPr>
        </p:nvSpPr>
        <p:spPr>
          <a:xfrm>
            <a:off x="4038600" y="1825625"/>
            <a:ext cx="7315200" cy="4351338"/>
          </a:xfrm>
          <a:prstGeom prst="rect">
            <a:avLst/>
          </a:prstGeom>
        </p:spPr>
        <p:txBody>
          <a:body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1" name="Рисунок 6"/>
          <p:cNvSpPr>
            <a:spLocks noGrp="1" noEditPoints="1"/>
          </p:cNvSpPr>
          <p:nvPr>
            <p:ph type="pic" sz="half" idx="21"/>
          </p:nvPr>
        </p:nvSpPr>
        <p:spPr>
          <a:xfrm>
            <a:off x="251582" y="0"/>
            <a:ext cx="3493104" cy="6858000"/>
          </a:xfrm>
          <a:prstGeom prst="rect">
            <a:avLst/>
          </a:prstGeom>
        </p:spPr>
        <p:txBody>
          <a:bodyPr lIns="91439" rIns="91439">
            <a:noAutofit/>
          </a:bodyPr>
          <a:lstStyle/>
          <a:p>
            <a:pPr lvl="0"/>
          </a:p>
        </p:txBody>
      </p:sp>
      <p:sp>
        <p:nvSpPr>
          <p:cNvPr id="132" name="Прямоугольник 7"/>
          <p:cNvSpPr/>
          <p:nvPr/>
        </p:nvSpPr>
        <p:spPr>
          <a:xfrm>
            <a:off x="110963" y="6176962"/>
            <a:ext cx="406880" cy="427038"/>
          </a:xfrm>
          <a:prstGeom prst="rect">
            <a:avLst/>
          </a:prstGeom>
          <a:solidFill>
            <a:srgbClr val="1A66FF"/>
          </a:solidFill>
        </p:spPr>
        <p:txBody>
          <a:bodyPr lIns="45719" rIns="45719" anchor="ctr"/>
          <a:lstStyle/>
          <a:p>
            <a:pPr algn="ctr"/>
          </a:p>
        </p:txBody>
      </p:sp>
      <p:sp>
        <p:nvSpPr>
          <p:cNvPr id="133" name="Прямоугольник 8"/>
          <p:cNvSpPr/>
          <p:nvPr/>
        </p:nvSpPr>
        <p:spPr>
          <a:xfrm>
            <a:off x="658460" y="6047466"/>
            <a:ext cx="246763" cy="258989"/>
          </a:xfrm>
          <a:prstGeom prst="rect">
            <a:avLst/>
          </a:prstGeom>
          <a:solidFill>
            <a:srgbClr val="1A66FF"/>
          </a:solidFill>
        </p:spPr>
        <p:txBody>
          <a:bodyPr lIns="45719" rIns="45719" anchor="ctr"/>
          <a:lstStyle/>
          <a:p>
            <a:pPr algn="ctr"/>
          </a:p>
        </p:txBody>
      </p:sp>
      <p:sp>
        <p:nvSpPr>
          <p:cNvPr id="134" name="Прямоугольник 9"/>
          <p:cNvSpPr/>
          <p:nvPr/>
        </p:nvSpPr>
        <p:spPr>
          <a:xfrm>
            <a:off x="10927316" y="193901"/>
            <a:ext cx="520539" cy="546328"/>
          </a:xfrm>
          <a:prstGeom prst="rect">
            <a:avLst/>
          </a:prstGeom>
          <a:solidFill>
            <a:srgbClr val="1A66FF"/>
          </a:solidFill>
        </p:spPr>
        <p:txBody>
          <a:bodyPr lIns="45719" rIns="45719" anchor="ctr"/>
          <a:lstStyle/>
          <a:p>
            <a:pPr algn="ctr"/>
          </a:p>
        </p:txBody>
      </p:sp>
      <p:sp>
        <p:nvSpPr>
          <p:cNvPr id="135"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1_Заголовок и объект">
    <p:spTree>
      <p:nvGrpSpPr>
        <p:cNvPr id="1" name=""/>
        <p:cNvGrpSpPr/>
        <p:nvPr/>
      </p:nvGrpSpPr>
      <p:grpSpPr>
        <a:xfrm>
          <a:off x="0" y="0"/>
          <a:ext cx="0" cy="0"/>
          <a:chOff x="0" y="0"/>
          <a:chExt cx="0" cy="0"/>
        </a:xfrm>
      </p:grpSpPr>
      <p:sp>
        <p:nvSpPr>
          <p:cNvPr id="142" name="Текст заголовка"/>
          <p:cNvSpPr>
            <a:spLocks noGrp="1" noEditPoints="1"/>
          </p:cNvSpPr>
          <p:nvPr>
            <p:ph type="title"/>
          </p:nvPr>
        </p:nvSpPr>
        <p:spPr>
          <a:xfrm>
            <a:off x="4038600" y="365125"/>
            <a:ext cx="7315200" cy="1325563"/>
          </a:xfrm>
          <a:prstGeom prst="rect">
            <a:avLst/>
          </a:prstGeom>
        </p:spPr>
        <p:txBody>
          <a:bodyPr/>
          <a:lstStyle>
            <a:lvl1pPr>
              <a:defRPr>
                <a:solidFill>
                  <a:srgbClr val="1A66FF"/>
                </a:solidFill>
              </a:defRPr>
            </a:lvl1pPr>
          </a:lstStyle>
          <a:p>
            <a:r>
              <a:t>Текст заголовка</a:t>
            </a:r>
          </a:p>
        </p:txBody>
      </p:sp>
      <p:sp>
        <p:nvSpPr>
          <p:cNvPr id="143" name="Уровень текста 1…"/>
          <p:cNvSpPr>
            <a:spLocks noGrp="1" noEditPoints="1"/>
          </p:cNvSpPr>
          <p:nvPr>
            <p:ph type="body" sz="quarter" idx="1"/>
          </p:nvPr>
        </p:nvSpPr>
        <p:spPr>
          <a:xfrm>
            <a:off x="4038600" y="1973943"/>
            <a:ext cx="7315200" cy="580572"/>
          </a:xfrm>
          <a:prstGeom prst="rect">
            <a:avLst/>
          </a:prstGeom>
        </p:spPr>
        <p:txBody>
          <a:bodyPr/>
          <a:lstStyle>
            <a:lvl1pPr marL="0" indent="0">
              <a:buSzPct val="100000"/>
              <a:buFontTx/>
              <a:buNone/>
              <a:defRPr sz="2400" b="1"/>
            </a:lvl1pPr>
            <a:lvl2pPr marL="0" indent="457200">
              <a:buSzPct val="100000"/>
              <a:buFontTx/>
              <a:buNone/>
              <a:defRPr sz="2400" b="1"/>
            </a:lvl2pPr>
            <a:lvl3pPr marL="0" indent="914400">
              <a:buSzPct val="100000"/>
              <a:buFontTx/>
              <a:buNone/>
              <a:defRPr sz="2400" b="1"/>
            </a:lvl3pPr>
            <a:lvl4pPr marL="0" indent="1371600">
              <a:buSzPct val="100000"/>
              <a:buFontTx/>
              <a:buNone/>
              <a:defRPr sz="2400" b="1"/>
            </a:lvl4pPr>
            <a:lvl5pPr marL="0" indent="1828800">
              <a:buSzPct val="100000"/>
              <a:buFontTx/>
              <a:buNone/>
              <a:defRPr sz="2400" b="1"/>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44" name="Рисунок 6"/>
          <p:cNvSpPr>
            <a:spLocks noGrp="1" noEditPoints="1"/>
          </p:cNvSpPr>
          <p:nvPr>
            <p:ph type="pic" sz="half" idx="21"/>
          </p:nvPr>
        </p:nvSpPr>
        <p:spPr>
          <a:xfrm>
            <a:off x="251582" y="0"/>
            <a:ext cx="3493104" cy="6858000"/>
          </a:xfrm>
          <a:prstGeom prst="rect">
            <a:avLst/>
          </a:prstGeom>
        </p:spPr>
        <p:txBody>
          <a:bodyPr lIns="91439" rIns="91439">
            <a:noAutofit/>
          </a:bodyPr>
          <a:lstStyle/>
          <a:p>
            <a:pPr lvl="0"/>
          </a:p>
        </p:txBody>
      </p:sp>
      <p:sp>
        <p:nvSpPr>
          <p:cNvPr id="145" name="Прямоугольник 7"/>
          <p:cNvSpPr/>
          <p:nvPr/>
        </p:nvSpPr>
        <p:spPr>
          <a:xfrm>
            <a:off x="110963" y="6176962"/>
            <a:ext cx="406880" cy="427038"/>
          </a:xfrm>
          <a:prstGeom prst="rect">
            <a:avLst/>
          </a:prstGeom>
          <a:solidFill>
            <a:srgbClr val="1A66FF"/>
          </a:solidFill>
        </p:spPr>
        <p:txBody>
          <a:bodyPr lIns="45719" rIns="45719" anchor="ctr"/>
          <a:lstStyle/>
          <a:p>
            <a:pPr algn="ctr"/>
          </a:p>
        </p:txBody>
      </p:sp>
      <p:sp>
        <p:nvSpPr>
          <p:cNvPr id="146" name="Прямоугольник 8"/>
          <p:cNvSpPr/>
          <p:nvPr/>
        </p:nvSpPr>
        <p:spPr>
          <a:xfrm>
            <a:off x="658460" y="6047466"/>
            <a:ext cx="246763" cy="258989"/>
          </a:xfrm>
          <a:prstGeom prst="rect">
            <a:avLst/>
          </a:prstGeom>
          <a:solidFill>
            <a:srgbClr val="1A66FF"/>
          </a:solidFill>
        </p:spPr>
        <p:txBody>
          <a:bodyPr lIns="45719" rIns="45719" anchor="ctr"/>
          <a:lstStyle/>
          <a:p>
            <a:pPr algn="ctr"/>
          </a:p>
        </p:txBody>
      </p:sp>
      <p:sp>
        <p:nvSpPr>
          <p:cNvPr id="147" name="Прямоугольник 9"/>
          <p:cNvSpPr/>
          <p:nvPr/>
        </p:nvSpPr>
        <p:spPr>
          <a:xfrm>
            <a:off x="10927316" y="193901"/>
            <a:ext cx="520539" cy="546328"/>
          </a:xfrm>
          <a:prstGeom prst="rect">
            <a:avLst/>
          </a:prstGeom>
          <a:solidFill>
            <a:srgbClr val="1A66FF"/>
          </a:solidFill>
        </p:spPr>
        <p:txBody>
          <a:bodyPr lIns="45719" rIns="45719" anchor="ctr"/>
          <a:lstStyle/>
          <a:p>
            <a:pPr algn="ctr"/>
          </a:p>
        </p:txBody>
      </p:sp>
      <p:sp>
        <p:nvSpPr>
          <p:cNvPr id="148"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 Type="http://schemas.openxmlformats.org/officeDocument/2006/relationships/slideLayout" Target="../slideLayouts/slideLayout3.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Прямоугольник 5"/>
          <p:cNvSpPr/>
          <p:nvPr/>
        </p:nvSpPr>
        <p:spPr>
          <a:xfrm>
            <a:off x="0" y="365124"/>
            <a:ext cx="12192000" cy="1325563"/>
          </a:xfrm>
          <a:prstGeom prst="rect">
            <a:avLst/>
          </a:prstGeom>
          <a:solidFill>
            <a:srgbClr val="1A66FF"/>
          </a:solidFill>
        </p:spPr>
        <p:txBody>
          <a:bodyPr lIns="45719" rIns="45719" anchor="ctr"/>
          <a:lstStyle/>
          <a:p>
            <a:pPr algn="ctr"/>
          </a:p>
        </p:txBody>
      </p:sp>
      <p:sp>
        <p:nvSpPr>
          <p:cNvPr id="3" name="Текст заголовка"/>
          <p:cNvSpPr>
            <a:spLocks noGrp="1" noEditPoints="1"/>
          </p:cNvSpPr>
          <p:nvPr>
            <p:ph type="title"/>
          </p:nvPr>
        </p:nvSpPr>
        <p:spPr>
          <a:xfrm>
            <a:off x="838200" y="365125"/>
            <a:ext cx="10515600" cy="1325563"/>
          </a:xfrm>
          <a:prstGeom prst="rect">
            <a:avLst/>
          </a:prstGeom>
        </p:spPr>
        <p:txBody>
          <a:bodyPr lIns="45719" rIns="45719" anchor="ctr">
            <a:normAutofit fontScale="100000" lnSpcReduction="0"/>
          </a:bodyPr>
          <a:lstStyle/>
          <a:p>
            <a:r>
              <a:t>Текст заголовка</a:t>
            </a:r>
          </a:p>
        </p:txBody>
      </p:sp>
      <p:sp>
        <p:nvSpPr>
          <p:cNvPr id="4" name="Уровень текста 1…"/>
          <p:cNvSpPr>
            <a:spLocks noGrp="1" noEditPoints="1"/>
          </p:cNvSpPr>
          <p:nvPr>
            <p:ph type="body" idx="1"/>
          </p:nvPr>
        </p:nvSpPr>
        <p:spPr>
          <a:xfrm>
            <a:off x="838200" y="1851025"/>
            <a:ext cx="10515600" cy="4229100"/>
          </a:xfrm>
          <a:prstGeom prst="rect">
            <a:avLst/>
          </a:prstGeom>
        </p:spPr>
        <p:txBody>
          <a:bodyPr lIns="45719" rIns="45719">
            <a:normAutofit fontScale="100000" lnSpcReduction="0"/>
          </a:body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 name="Номер слайда"/>
          <p:cNvSpPr>
            <a:spLocks noGrp="1" noEditPoints="1"/>
          </p:cNvSpPr>
          <p:nvPr>
            <p:ph type="sldNum" sz="quarter" idx="2"/>
          </p:nvPr>
        </p:nvSpPr>
        <p:spPr>
          <a:xfrm>
            <a:off x="8476049" y="6311900"/>
            <a:ext cx="310592" cy="345440"/>
          </a:xfrm>
          <a:prstGeom prst="rect">
            <a:avLst/>
          </a:prstGeom>
        </p:spPr>
        <p:txBody>
          <a:bodyPr wrap="none" lIns="45719" rIns="45719">
            <a:spAutoFit/>
          </a:bodyPr>
          <a:lstStyle>
            <a:lvl1pPr>
              <a:defRPr sz="1600">
                <a:solidFill>
                  <a:schemeClr val="accent1"/>
                </a:solidFill>
              </a:defRPr>
            </a:lvl1pPr>
          </a:lstStyl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transition spd="med"/>
  <p:hf dt="0" sldNum="0" hdr="0" ftr="0"/>
  <p:txStyles>
    <p:titleStyle>
      <a:lvl1pPr marL="0" marR="0" indent="0" algn="l" defTabSz="914400" rtl="0" latinLnBrk="0">
        <a:lnSpc>
          <a:spcPct val="100000"/>
        </a:lnSpc>
        <a:spcBef>
          <a:spcPts val="0"/>
        </a:spcBef>
        <a:spcAft>
          <a:spcPts val="0"/>
        </a:spcAft>
        <a:buSzPct val="100000"/>
        <a:buFontTx/>
        <a:buNone/>
        <a:defRPr sz="4400" b="0" i="0" u="none" strike="noStrike" cap="none" spc="0" baseline="0">
          <a:solidFill>
            <a:srgbClr val="FFFFFF"/>
          </a:solidFill>
          <a:uLnTx/>
          <a:latin typeface="PermianSerifTypeface"/>
          <a:ea typeface="PermianSerifTypeface"/>
          <a:cs typeface="PermianSerifTypeface"/>
          <a:sym typeface="PermianSerifTypeface"/>
        </a:defRPr>
      </a:lvl1pPr>
      <a:lvl2pPr marL="0" marR="0" indent="0" algn="l" defTabSz="914400" rtl="0" latinLnBrk="0">
        <a:lnSpc>
          <a:spcPct val="100000"/>
        </a:lnSpc>
        <a:spcBef>
          <a:spcPts val="0"/>
        </a:spcBef>
        <a:spcAft>
          <a:spcPts val="0"/>
        </a:spcAft>
        <a:buSzPct val="100000"/>
        <a:buFontTx/>
        <a:buNone/>
        <a:defRPr sz="4400" b="0" i="0" u="none" strike="noStrike" cap="none" spc="0" baseline="0">
          <a:solidFill>
            <a:srgbClr val="FFFFFF"/>
          </a:solidFill>
          <a:uLnTx/>
          <a:latin typeface="PermianSerifTypeface"/>
          <a:ea typeface="PermianSerifTypeface"/>
          <a:cs typeface="PermianSerifTypeface"/>
          <a:sym typeface="PermianSerifTypeface"/>
        </a:defRPr>
      </a:lvl2pPr>
      <a:lvl3pPr marL="0" marR="0" indent="0" algn="l" defTabSz="914400" rtl="0" latinLnBrk="0">
        <a:lnSpc>
          <a:spcPct val="100000"/>
        </a:lnSpc>
        <a:spcBef>
          <a:spcPts val="0"/>
        </a:spcBef>
        <a:spcAft>
          <a:spcPts val="0"/>
        </a:spcAft>
        <a:buSzPct val="100000"/>
        <a:buFontTx/>
        <a:buNone/>
        <a:defRPr sz="4400" b="0" i="0" u="none" strike="noStrike" cap="none" spc="0" baseline="0">
          <a:solidFill>
            <a:srgbClr val="FFFFFF"/>
          </a:solidFill>
          <a:uLnTx/>
          <a:latin typeface="PermianSerifTypeface"/>
          <a:ea typeface="PermianSerifTypeface"/>
          <a:cs typeface="PermianSerifTypeface"/>
          <a:sym typeface="PermianSerifTypeface"/>
        </a:defRPr>
      </a:lvl3pPr>
      <a:lvl4pPr marL="0" marR="0" indent="0" algn="l" defTabSz="914400" rtl="0" latinLnBrk="0">
        <a:lnSpc>
          <a:spcPct val="100000"/>
        </a:lnSpc>
        <a:spcBef>
          <a:spcPts val="0"/>
        </a:spcBef>
        <a:spcAft>
          <a:spcPts val="0"/>
        </a:spcAft>
        <a:buSzPct val="100000"/>
        <a:buFontTx/>
        <a:buNone/>
        <a:defRPr sz="4400" b="0" i="0" u="none" strike="noStrike" cap="none" spc="0" baseline="0">
          <a:solidFill>
            <a:srgbClr val="FFFFFF"/>
          </a:solidFill>
          <a:uLnTx/>
          <a:latin typeface="PermianSerifTypeface"/>
          <a:ea typeface="PermianSerifTypeface"/>
          <a:cs typeface="PermianSerifTypeface"/>
          <a:sym typeface="PermianSerifTypeface"/>
        </a:defRPr>
      </a:lvl4pPr>
      <a:lvl5pPr marL="0" marR="0" indent="0" algn="l" defTabSz="914400" rtl="0" latinLnBrk="0">
        <a:lnSpc>
          <a:spcPct val="100000"/>
        </a:lnSpc>
        <a:spcBef>
          <a:spcPts val="0"/>
        </a:spcBef>
        <a:spcAft>
          <a:spcPts val="0"/>
        </a:spcAft>
        <a:buSzPct val="100000"/>
        <a:buFontTx/>
        <a:buNone/>
        <a:defRPr sz="4400" b="0" i="0" u="none" strike="noStrike" cap="none" spc="0" baseline="0">
          <a:solidFill>
            <a:srgbClr val="FFFFFF"/>
          </a:solidFill>
          <a:uLnTx/>
          <a:latin typeface="PermianSerifTypeface"/>
          <a:ea typeface="PermianSerifTypeface"/>
          <a:cs typeface="PermianSerifTypeface"/>
          <a:sym typeface="PermianSerifTypeface"/>
        </a:defRPr>
      </a:lvl5pPr>
      <a:lvl6pPr marL="0" marR="0" indent="0" algn="l" defTabSz="914400" rtl="0" latinLnBrk="0">
        <a:lnSpc>
          <a:spcPct val="100000"/>
        </a:lnSpc>
        <a:spcBef>
          <a:spcPts val="0"/>
        </a:spcBef>
        <a:spcAft>
          <a:spcPts val="0"/>
        </a:spcAft>
        <a:buSzPct val="100000"/>
        <a:buFontTx/>
        <a:buNone/>
        <a:defRPr sz="4400" b="0" i="0" u="none" strike="noStrike" cap="none" spc="0" baseline="0">
          <a:solidFill>
            <a:srgbClr val="FFFFFF"/>
          </a:solidFill>
          <a:uLnTx/>
          <a:latin typeface="PermianSerifTypeface"/>
          <a:ea typeface="PermianSerifTypeface"/>
          <a:cs typeface="PermianSerifTypeface"/>
          <a:sym typeface="PermianSerifTypeface"/>
        </a:defRPr>
      </a:lvl6pPr>
      <a:lvl7pPr marL="0" marR="0" indent="0" algn="l" defTabSz="914400" rtl="0" latinLnBrk="0">
        <a:lnSpc>
          <a:spcPct val="100000"/>
        </a:lnSpc>
        <a:spcBef>
          <a:spcPts val="0"/>
        </a:spcBef>
        <a:spcAft>
          <a:spcPts val="0"/>
        </a:spcAft>
        <a:buSzPct val="100000"/>
        <a:buFontTx/>
        <a:buNone/>
        <a:defRPr sz="4400" b="0" i="0" u="none" strike="noStrike" cap="none" spc="0" baseline="0">
          <a:solidFill>
            <a:srgbClr val="FFFFFF"/>
          </a:solidFill>
          <a:uLnTx/>
          <a:latin typeface="PermianSerifTypeface"/>
          <a:ea typeface="PermianSerifTypeface"/>
          <a:cs typeface="PermianSerifTypeface"/>
          <a:sym typeface="PermianSerifTypeface"/>
        </a:defRPr>
      </a:lvl7pPr>
      <a:lvl8pPr marL="0" marR="0" indent="0" algn="l" defTabSz="914400" rtl="0" latinLnBrk="0">
        <a:lnSpc>
          <a:spcPct val="100000"/>
        </a:lnSpc>
        <a:spcBef>
          <a:spcPts val="0"/>
        </a:spcBef>
        <a:spcAft>
          <a:spcPts val="0"/>
        </a:spcAft>
        <a:buSzPct val="100000"/>
        <a:buFontTx/>
        <a:buNone/>
        <a:defRPr sz="4400" b="0" i="0" u="none" strike="noStrike" cap="none" spc="0" baseline="0">
          <a:solidFill>
            <a:srgbClr val="FFFFFF"/>
          </a:solidFill>
          <a:uLnTx/>
          <a:latin typeface="PermianSerifTypeface"/>
          <a:ea typeface="PermianSerifTypeface"/>
          <a:cs typeface="PermianSerifTypeface"/>
          <a:sym typeface="PermianSerifTypeface"/>
        </a:defRPr>
      </a:lvl8pPr>
      <a:lvl9pPr marL="0" marR="0" indent="0" algn="l" defTabSz="914400" rtl="0" latinLnBrk="0">
        <a:lnSpc>
          <a:spcPct val="100000"/>
        </a:lnSpc>
        <a:spcBef>
          <a:spcPts val="0"/>
        </a:spcBef>
        <a:spcAft>
          <a:spcPts val="0"/>
        </a:spcAft>
        <a:buSzPct val="100000"/>
        <a:buFontTx/>
        <a:buNone/>
        <a:defRPr sz="4400" b="0" i="0" u="none" strike="noStrike" cap="none" spc="0" baseline="0">
          <a:solidFill>
            <a:srgbClr val="FFFFFF"/>
          </a:solidFill>
          <a:uLnTx/>
          <a:latin typeface="PermianSerifTypeface"/>
          <a:ea typeface="PermianSerifTypeface"/>
          <a:cs typeface="PermianSerifTypeface"/>
          <a:sym typeface="PermianSerifTypeface"/>
        </a:defRPr>
      </a:lvl9pPr>
    </p:titleStyle>
    <p:bodyStyle>
      <a:lvl1pPr marL="228600" marR="0" indent="-228600" algn="l" defTabSz="914400" rtl="0" latinLnBrk="0">
        <a:lnSpc>
          <a:spcPct val="100000"/>
        </a:lnSpc>
        <a:spcBef>
          <a:spcPts val="1000"/>
        </a:spcBef>
        <a:spcAft>
          <a:spcPts val="0"/>
        </a:spcAft>
        <a:buSzPct val="100000"/>
        <a:buFont typeface="Arial"/>
        <a:buChar char="•"/>
        <a:defRPr sz="2800" b="0" i="0" u="none" strike="noStrike" cap="none" spc="0" baseline="0">
          <a:solidFill>
            <a:srgbClr val="000000"/>
          </a:solidFill>
          <a:uLnTx/>
          <a:latin typeface="+mj-lt"/>
          <a:ea typeface="+mj-ea"/>
          <a:cs typeface="+mj-cs"/>
          <a:sym typeface="PermianSansTypeface"/>
        </a:defRPr>
      </a:lvl1pPr>
      <a:lvl2pPr marL="723900" marR="0" indent="-266700" algn="l" defTabSz="914400" rtl="0" latinLnBrk="0">
        <a:lnSpc>
          <a:spcPct val="100000"/>
        </a:lnSpc>
        <a:spcBef>
          <a:spcPts val="1000"/>
        </a:spcBef>
        <a:spcAft>
          <a:spcPts val="0"/>
        </a:spcAft>
        <a:buSzPct val="100000"/>
        <a:buFont typeface="Arial"/>
        <a:buChar char="•"/>
        <a:defRPr sz="2800" b="0" i="0" u="none" strike="noStrike" cap="none" spc="0" baseline="0">
          <a:solidFill>
            <a:srgbClr val="000000"/>
          </a:solidFill>
          <a:uLnTx/>
          <a:latin typeface="+mj-lt"/>
          <a:ea typeface="+mj-ea"/>
          <a:cs typeface="+mj-cs"/>
          <a:sym typeface="PermianSansTypeface"/>
        </a:defRPr>
      </a:lvl2pPr>
      <a:lvl3pPr marL="1234439" marR="0" indent="-320039" algn="l" defTabSz="914400" rtl="0" latinLnBrk="0">
        <a:lnSpc>
          <a:spcPct val="100000"/>
        </a:lnSpc>
        <a:spcBef>
          <a:spcPts val="1000"/>
        </a:spcBef>
        <a:spcAft>
          <a:spcPts val="0"/>
        </a:spcAft>
        <a:buSzPct val="100000"/>
        <a:buFont typeface="Arial"/>
        <a:buChar char="•"/>
        <a:defRPr sz="2800" b="0" i="0" u="none" strike="noStrike" cap="none" spc="0" baseline="0">
          <a:solidFill>
            <a:srgbClr val="000000"/>
          </a:solidFill>
          <a:uLnTx/>
          <a:latin typeface="+mj-lt"/>
          <a:ea typeface="+mj-ea"/>
          <a:cs typeface="+mj-cs"/>
          <a:sym typeface="PermianSansTypeface"/>
        </a:defRPr>
      </a:lvl3pPr>
      <a:lvl4pPr marL="1727200" marR="0" indent="-355600" algn="l" defTabSz="914400" rtl="0" latinLnBrk="0">
        <a:lnSpc>
          <a:spcPct val="100000"/>
        </a:lnSpc>
        <a:spcBef>
          <a:spcPts val="1000"/>
        </a:spcBef>
        <a:spcAft>
          <a:spcPts val="0"/>
        </a:spcAft>
        <a:buSzPct val="100000"/>
        <a:buFont typeface="Arial"/>
        <a:buChar char="•"/>
        <a:defRPr sz="2800" b="0" i="0" u="none" strike="noStrike" cap="none" spc="0" baseline="0">
          <a:solidFill>
            <a:srgbClr val="000000"/>
          </a:solidFill>
          <a:uLnTx/>
          <a:latin typeface="+mj-lt"/>
          <a:ea typeface="+mj-ea"/>
          <a:cs typeface="+mj-cs"/>
          <a:sym typeface="PermianSansTypeface"/>
        </a:defRPr>
      </a:lvl4pPr>
      <a:lvl5pPr marL="2184400" marR="0" indent="-355600" algn="l" defTabSz="914400" rtl="0" latinLnBrk="0">
        <a:lnSpc>
          <a:spcPct val="100000"/>
        </a:lnSpc>
        <a:spcBef>
          <a:spcPts val="1000"/>
        </a:spcBef>
        <a:spcAft>
          <a:spcPts val="0"/>
        </a:spcAft>
        <a:buSzPct val="100000"/>
        <a:buFont typeface="Arial"/>
        <a:buChar char="•"/>
        <a:defRPr sz="2800" b="0" i="0" u="none" strike="noStrike" cap="none" spc="0" baseline="0">
          <a:solidFill>
            <a:srgbClr val="000000"/>
          </a:solidFill>
          <a:uLnTx/>
          <a:latin typeface="+mj-lt"/>
          <a:ea typeface="+mj-ea"/>
          <a:cs typeface="+mj-cs"/>
          <a:sym typeface="PermianSansTypeface"/>
        </a:defRPr>
      </a:lvl5pPr>
      <a:lvl6pPr marL="2641600" marR="0" indent="-355600" algn="l" defTabSz="914400" rtl="0" latinLnBrk="0">
        <a:lnSpc>
          <a:spcPct val="100000"/>
        </a:lnSpc>
        <a:spcBef>
          <a:spcPts val="1000"/>
        </a:spcBef>
        <a:spcAft>
          <a:spcPts val="0"/>
        </a:spcAft>
        <a:buSzPct val="100000"/>
        <a:buFont typeface="Arial"/>
        <a:buChar char="•"/>
        <a:defRPr sz="2800" b="0" i="0" u="none" strike="noStrike" cap="none" spc="0" baseline="0">
          <a:solidFill>
            <a:srgbClr val="000000"/>
          </a:solidFill>
          <a:uLnTx/>
          <a:latin typeface="+mj-lt"/>
          <a:ea typeface="+mj-ea"/>
          <a:cs typeface="+mj-cs"/>
          <a:sym typeface="PermianSansTypeface"/>
        </a:defRPr>
      </a:lvl6pPr>
      <a:lvl7pPr marL="3098800" marR="0" indent="-355600" algn="l" defTabSz="914400" rtl="0" latinLnBrk="0">
        <a:lnSpc>
          <a:spcPct val="100000"/>
        </a:lnSpc>
        <a:spcBef>
          <a:spcPts val="1000"/>
        </a:spcBef>
        <a:spcAft>
          <a:spcPts val="0"/>
        </a:spcAft>
        <a:buSzPct val="100000"/>
        <a:buFont typeface="Arial"/>
        <a:buChar char="•"/>
        <a:defRPr sz="2800" b="0" i="0" u="none" strike="noStrike" cap="none" spc="0" baseline="0">
          <a:solidFill>
            <a:srgbClr val="000000"/>
          </a:solidFill>
          <a:uLnTx/>
          <a:latin typeface="+mj-lt"/>
          <a:ea typeface="+mj-ea"/>
          <a:cs typeface="+mj-cs"/>
          <a:sym typeface="PermianSansTypeface"/>
        </a:defRPr>
      </a:lvl7pPr>
      <a:lvl8pPr marL="3556000" marR="0" indent="-355600" algn="l" defTabSz="914400" rtl="0" latinLnBrk="0">
        <a:lnSpc>
          <a:spcPct val="100000"/>
        </a:lnSpc>
        <a:spcBef>
          <a:spcPts val="1000"/>
        </a:spcBef>
        <a:spcAft>
          <a:spcPts val="0"/>
        </a:spcAft>
        <a:buSzPct val="100000"/>
        <a:buFont typeface="Arial"/>
        <a:buChar char="•"/>
        <a:defRPr sz="2800" b="0" i="0" u="none" strike="noStrike" cap="none" spc="0" baseline="0">
          <a:solidFill>
            <a:srgbClr val="000000"/>
          </a:solidFill>
          <a:uLnTx/>
          <a:latin typeface="+mj-lt"/>
          <a:ea typeface="+mj-ea"/>
          <a:cs typeface="+mj-cs"/>
          <a:sym typeface="PermianSansTypeface"/>
        </a:defRPr>
      </a:lvl8pPr>
      <a:lvl9pPr marL="4013200" marR="0" indent="-355600" algn="l" defTabSz="914400" rtl="0" latinLnBrk="0">
        <a:lnSpc>
          <a:spcPct val="100000"/>
        </a:lnSpc>
        <a:spcBef>
          <a:spcPts val="1000"/>
        </a:spcBef>
        <a:spcAft>
          <a:spcPts val="0"/>
        </a:spcAft>
        <a:buSzPct val="100000"/>
        <a:buFont typeface="Arial"/>
        <a:buChar char="•"/>
        <a:defRPr sz="2800" b="0" i="0" u="none" strike="noStrike" cap="none" spc="0" baseline="0">
          <a:solidFill>
            <a:srgbClr val="000000"/>
          </a:solidFill>
          <a:uLnTx/>
          <a:latin typeface="+mj-lt"/>
          <a:ea typeface="+mj-ea"/>
          <a:cs typeface="+mj-cs"/>
          <a:sym typeface="PermianSansTypeface"/>
        </a:defRPr>
      </a:lvl9pPr>
    </p:bodyStyle>
    <p:otherStyle>
      <a:lvl1pPr marL="0" marR="0" indent="0" algn="l" defTabSz="914400" rtl="0" latinLnBrk="0">
        <a:lnSpc>
          <a:spcPct val="100000"/>
        </a:lnSpc>
        <a:spcBef>
          <a:spcPts val="0"/>
        </a:spcBef>
        <a:spcAft>
          <a:spcPts val="0"/>
        </a:spcAft>
        <a:buSzPct val="100000"/>
        <a:buFontTx/>
        <a:buNone/>
        <a:defRPr sz="1600" b="0" i="0" u="none" strike="noStrike" cap="none" spc="0" baseline="0">
          <a:solidFill>
            <a:schemeClr val="tx1"/>
          </a:solidFill>
          <a:uLnTx/>
          <a:latin typeface="+mn-lt"/>
          <a:ea typeface="+mn-ea"/>
          <a:cs typeface="+mn-cs"/>
          <a:sym typeface="PermianSansTypeface"/>
        </a:defRPr>
      </a:lvl1pPr>
      <a:lvl2pPr marL="0" marR="0" indent="457200" algn="l" defTabSz="914400" rtl="0" latinLnBrk="0">
        <a:lnSpc>
          <a:spcPct val="100000"/>
        </a:lnSpc>
        <a:spcBef>
          <a:spcPts val="0"/>
        </a:spcBef>
        <a:spcAft>
          <a:spcPts val="0"/>
        </a:spcAft>
        <a:buSzPct val="100000"/>
        <a:buFontTx/>
        <a:buNone/>
        <a:defRPr sz="1600" b="0" i="0" u="none" strike="noStrike" cap="none" spc="0" baseline="0">
          <a:solidFill>
            <a:schemeClr val="tx1"/>
          </a:solidFill>
          <a:uLnTx/>
          <a:latin typeface="+mn-lt"/>
          <a:ea typeface="+mn-ea"/>
          <a:cs typeface="+mn-cs"/>
          <a:sym typeface="PermianSansTypeface"/>
        </a:defRPr>
      </a:lvl2pPr>
      <a:lvl3pPr marL="0" marR="0" indent="914400" algn="l" defTabSz="914400" rtl="0" latinLnBrk="0">
        <a:lnSpc>
          <a:spcPct val="100000"/>
        </a:lnSpc>
        <a:spcBef>
          <a:spcPts val="0"/>
        </a:spcBef>
        <a:spcAft>
          <a:spcPts val="0"/>
        </a:spcAft>
        <a:buSzPct val="100000"/>
        <a:buFontTx/>
        <a:buNone/>
        <a:defRPr sz="1600" b="0" i="0" u="none" strike="noStrike" cap="none" spc="0" baseline="0">
          <a:solidFill>
            <a:schemeClr val="tx1"/>
          </a:solidFill>
          <a:uLnTx/>
          <a:latin typeface="+mn-lt"/>
          <a:ea typeface="+mn-ea"/>
          <a:cs typeface="+mn-cs"/>
          <a:sym typeface="PermianSansTypeface"/>
        </a:defRPr>
      </a:lvl3pPr>
      <a:lvl4pPr marL="0" marR="0" indent="1371600" algn="l" defTabSz="914400" rtl="0" latinLnBrk="0">
        <a:lnSpc>
          <a:spcPct val="100000"/>
        </a:lnSpc>
        <a:spcBef>
          <a:spcPts val="0"/>
        </a:spcBef>
        <a:spcAft>
          <a:spcPts val="0"/>
        </a:spcAft>
        <a:buSzPct val="100000"/>
        <a:buFontTx/>
        <a:buNone/>
        <a:defRPr sz="1600" b="0" i="0" u="none" strike="noStrike" cap="none" spc="0" baseline="0">
          <a:solidFill>
            <a:schemeClr val="tx1"/>
          </a:solidFill>
          <a:uLnTx/>
          <a:latin typeface="+mn-lt"/>
          <a:ea typeface="+mn-ea"/>
          <a:cs typeface="+mn-cs"/>
          <a:sym typeface="PermianSansTypeface"/>
        </a:defRPr>
      </a:lvl4pPr>
      <a:lvl5pPr marL="0" marR="0" indent="1828800" algn="l" defTabSz="914400" rtl="0" latinLnBrk="0">
        <a:lnSpc>
          <a:spcPct val="100000"/>
        </a:lnSpc>
        <a:spcBef>
          <a:spcPts val="0"/>
        </a:spcBef>
        <a:spcAft>
          <a:spcPts val="0"/>
        </a:spcAft>
        <a:buSzPct val="100000"/>
        <a:buFontTx/>
        <a:buNone/>
        <a:defRPr sz="1600" b="0" i="0" u="none" strike="noStrike" cap="none" spc="0" baseline="0">
          <a:solidFill>
            <a:schemeClr val="tx1"/>
          </a:solidFill>
          <a:uLnTx/>
          <a:latin typeface="+mn-lt"/>
          <a:ea typeface="+mn-ea"/>
          <a:cs typeface="+mn-cs"/>
          <a:sym typeface="PermianSansTypeface"/>
        </a:defRPr>
      </a:lvl5pPr>
      <a:lvl6pPr marL="0" marR="0" indent="2286000" algn="l" defTabSz="914400" rtl="0" latinLnBrk="0">
        <a:lnSpc>
          <a:spcPct val="100000"/>
        </a:lnSpc>
        <a:spcBef>
          <a:spcPts val="0"/>
        </a:spcBef>
        <a:spcAft>
          <a:spcPts val="0"/>
        </a:spcAft>
        <a:buSzPct val="100000"/>
        <a:buFontTx/>
        <a:buNone/>
        <a:defRPr sz="1600" b="0" i="0" u="none" strike="noStrike" cap="none" spc="0" baseline="0">
          <a:solidFill>
            <a:schemeClr val="tx1"/>
          </a:solidFill>
          <a:uLnTx/>
          <a:latin typeface="+mn-lt"/>
          <a:ea typeface="+mn-ea"/>
          <a:cs typeface="+mn-cs"/>
          <a:sym typeface="PermianSansTypeface"/>
        </a:defRPr>
      </a:lvl6pPr>
      <a:lvl7pPr marL="0" marR="0" indent="2743200" algn="l" defTabSz="914400" rtl="0" latinLnBrk="0">
        <a:lnSpc>
          <a:spcPct val="100000"/>
        </a:lnSpc>
        <a:spcBef>
          <a:spcPts val="0"/>
        </a:spcBef>
        <a:spcAft>
          <a:spcPts val="0"/>
        </a:spcAft>
        <a:buSzPct val="100000"/>
        <a:buFontTx/>
        <a:buNone/>
        <a:defRPr sz="1600" b="0" i="0" u="none" strike="noStrike" cap="none" spc="0" baseline="0">
          <a:solidFill>
            <a:schemeClr val="tx1"/>
          </a:solidFill>
          <a:uLnTx/>
          <a:latin typeface="+mn-lt"/>
          <a:ea typeface="+mn-ea"/>
          <a:cs typeface="+mn-cs"/>
          <a:sym typeface="PermianSansTypeface"/>
        </a:defRPr>
      </a:lvl7pPr>
      <a:lvl8pPr marL="0" marR="0" indent="3200400" algn="l" defTabSz="914400" rtl="0" latinLnBrk="0">
        <a:lnSpc>
          <a:spcPct val="100000"/>
        </a:lnSpc>
        <a:spcBef>
          <a:spcPts val="0"/>
        </a:spcBef>
        <a:spcAft>
          <a:spcPts val="0"/>
        </a:spcAft>
        <a:buSzPct val="100000"/>
        <a:buFontTx/>
        <a:buNone/>
        <a:defRPr sz="1600" b="0" i="0" u="none" strike="noStrike" cap="none" spc="0" baseline="0">
          <a:solidFill>
            <a:schemeClr val="tx1"/>
          </a:solidFill>
          <a:uLnTx/>
          <a:latin typeface="+mn-lt"/>
          <a:ea typeface="+mn-ea"/>
          <a:cs typeface="+mn-cs"/>
          <a:sym typeface="PermianSansTypeface"/>
        </a:defRPr>
      </a:lvl8pPr>
      <a:lvl9pPr marL="0" marR="0" indent="3657600" algn="l" defTabSz="914400" rtl="0" latinLnBrk="0">
        <a:lnSpc>
          <a:spcPct val="100000"/>
        </a:lnSpc>
        <a:spcBef>
          <a:spcPts val="0"/>
        </a:spcBef>
        <a:spcAft>
          <a:spcPts val="0"/>
        </a:spcAft>
        <a:buSzPct val="100000"/>
        <a:buFontTx/>
        <a:buNone/>
        <a:defRPr sz="1600" b="0" i="0" u="none" strike="noStrike" cap="none" spc="0" baseline="0">
          <a:solidFill>
            <a:schemeClr val="tx1"/>
          </a:solidFill>
          <a:uLnTx/>
          <a:latin typeface="+mn-lt"/>
          <a:ea typeface="+mn-ea"/>
          <a:cs typeface="+mn-cs"/>
          <a:sym typeface="PermianSansTypefac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bmp"/><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0.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0.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hyperlink" Target="mailto:livasss853@gmail.com" TargetMode="External"/><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Заголовок 1"/>
          <p:cNvSpPr>
            <a:spLocks noGrp="1" noEditPoints="1"/>
          </p:cNvSpPr>
          <p:nvPr>
            <p:ph type="ctrTitle"/>
          </p:nvPr>
        </p:nvSpPr>
        <p:spPr>
          <a:xfrm>
            <a:off x="1243208" y="2944939"/>
            <a:ext cx="9144001" cy="968122"/>
          </a:xfrm>
          <a:prstGeom prst="rect">
            <a:avLst/>
          </a:prstGeom>
        </p:spPr>
        <p:txBody>
          <a:bodyPr/>
          <a:lstStyle>
            <a:lvl1pPr defTabSz="740663">
              <a:defRPr sz="3240"/>
            </a:lvl1pPr>
          </a:lstStyle>
          <a:p>
            <a:r>
              <a:rPr lang="ru-RU"/>
              <a:t>Индивидуальная работа № </a:t>
            </a:r>
            <a:r>
              <a:rPr lang="en-US"/>
              <a:t>2</a:t>
            </a:r>
            <a:r>
              <a:rPr lang="ru-RU"/>
              <a:t> по дисциплине "языки программирования" </a:t>
            </a:r>
          </a:p>
        </p:txBody>
      </p:sp>
      <p:sp>
        <p:nvSpPr>
          <p:cNvPr id="496" name="Подзаголовок 2"/>
          <p:cNvSpPr>
            <a:spLocks noGrp="1" noEditPoints="1"/>
          </p:cNvSpPr>
          <p:nvPr>
            <p:ph type="subTitle" sz="quarter" idx="1"/>
          </p:nvPr>
        </p:nvSpPr>
        <p:spPr>
          <a:xfrm>
            <a:off x="1243208" y="4539213"/>
            <a:ext cx="9144001" cy="678713"/>
          </a:xfrm>
          <a:prstGeom prst="rect">
            <a:avLst/>
          </a:prstGeom>
        </p:spPr>
        <p:txBody>
          <a:bodyPr/>
          <a:lstStyle/>
          <a:p>
            <a:r>
              <a:rPr lang="ru-RU"/>
              <a:t>Васильева Елизавета Владиславовна ПМИ-9</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Заголовок 1"/>
          <p:cNvSpPr>
            <a:spLocks noGrp="1" noEditPoints="1"/>
          </p:cNvSpPr>
          <p:nvPr>
            <p:ph type="title"/>
          </p:nvPr>
        </p:nvSpPr>
        <p:spPr>
          <a:xfrm>
            <a:off x="838200" y="365125"/>
            <a:ext cx="10515600" cy="1325563"/>
          </a:xfrm>
          <a:prstGeom prst="rect">
            <a:avLst/>
          </a:prstGeom>
        </p:spPr>
        <p:txBody>
          <a:bodyPr/>
          <a:lstStyle/>
          <a:p>
            <a:r>
              <a:rPr lang="ru-RU"/>
              <a:t>Постановка задачи</a:t>
            </a:r>
          </a:p>
        </p:txBody>
      </p:sp>
      <p:sp>
        <p:nvSpPr>
          <p:cNvPr id="499" name="Текст 2"/>
          <p:cNvSpPr txBox="1"/>
          <p:nvPr/>
        </p:nvSpPr>
        <p:spPr>
          <a:xfrm>
            <a:off x="448561" y="1690688"/>
            <a:ext cx="11294877" cy="4872333"/>
          </a:xfrm>
          <a:prstGeom prst="rect">
            <a:avLst/>
          </a:prstGeom>
        </p:spPr>
        <p:txBody>
          <a:bodyPr lIns="45719" rIns="45719">
            <a:normAutofit fontScale="100000" lnSpcReduction="0"/>
          </a:bodyPr>
          <a:lstStyle/>
          <a:p>
            <a:pPr marL="0" marR="0" indent="0" algn="just">
              <a:lnSpc>
                <a:spcPct val="150000"/>
              </a:lnSpc>
              <a:spcBef>
                <a:spcPts val="2400"/>
              </a:spcBef>
              <a:spcAft>
                <a:spcPts val="1800"/>
              </a:spcAft>
            </a:pPr>
            <a:r>
              <a:rPr lang="en-US" sz="1400" b="0" i="0" u="none" strike="noStrike">
                <a:latin typeface="Tempus Sans Typeface" charset="0"/>
                <a:ea typeface="Tempus Sans Typeface" charset="0"/>
                <a:cs typeface="Tempus Sans Typeface" charset="0"/>
              </a:rPr>
              <a:t>Игра в «пьяницу». </a:t>
            </a:r>
            <a:r>
              <a:rPr lang="ru-RU" sz="1400" b="0" i="0" u="none" strike="noStrike">
                <a:latin typeface="Tempus Sans Typeface" charset="0"/>
                <a:ea typeface="Tempus Sans Typeface" charset="0"/>
                <a:cs typeface="Tempus Sans Typeface" charset="0"/>
              </a:rPr>
              <a:t>(вариант 7) </a:t>
            </a:r>
            <a:r>
              <a:rPr lang="en-US" sz="1400" b="0" i="0" u="none" strike="noStrike">
                <a:latin typeface="Tempus Sans Typeface" charset="0"/>
                <a:ea typeface="Tempus Sans Typeface" charset="0"/>
                <a:cs typeface="Tempus Sans Typeface" charset="0"/>
              </a:rPr>
              <a:t>В игре в «пьяницу» карточная колода раздается поровну двум игрокам. Далее они вскрывают по одной верхней карте, и тот, чья карта старше, забирает себе обе вскрытые карты, которые кладутся под низ его колоды. Тот, кто остается без карт – проигрывает. Для простоты будем считать, что все карты различны по номиналу, а также, что самая младшая карта побеждает самую старшую карту ("шестерка берет туза"). Игрок, который забирает себе карты, сначала кладет под низ своей колоды карту первого игрока, затем карту второго игрока (то есть карта второго игрока оказывается внизу колоды).</a:t>
            </a:r>
          </a:p>
          <a:p>
            <a:pPr marL="0" marR="0" indent="0" algn="just">
              <a:lnSpc>
                <a:spcPct val="150000"/>
              </a:lnSpc>
              <a:spcBef>
                <a:spcPts val="2400"/>
              </a:spcBef>
              <a:spcAft>
                <a:spcPts val="1800"/>
              </a:spcAft>
            </a:pPr>
            <a:r>
              <a:rPr lang="en-US" sz="1400" b="0" i="0" u="none" strike="noStrike">
                <a:latin typeface="Tempus Sans Typeface" charset="0"/>
                <a:ea typeface="Tempus Sans Typeface" charset="0"/>
                <a:cs typeface="Tempus Sans Typeface" charset="0"/>
              </a:rPr>
              <a:t> Напишите программу, которая моделирует игру в пьяницу и определяет, кто выигрывает. В игре участвует 10 карт, имеющих значения от 0 до 9, большая карта побеждает меньшую, карта со значением 0 побеждает карту 9. Входные данные Программа получает на вход две строки: первая строка содержит 5 чисел, разделенных пробелами—номера карт первого игрока, вторая – аналогично 5 карт второго игрока. Карты перечислены сверху вниз, то есть каждая строка начинается с той карты, которая будет открыта первой. Выходные данные. Программа должна определить, кто выигрывает при данной раздаче, и вывести слово first или second, после чего вывести количество ходов, сделанных до выигрыша. Если на протяжении 106 ходов игра не заканчивается, программа должна вывести слово botva. Примеры </a:t>
            </a:r>
            <a:r>
              <a:rPr lang="en-US" sz="1400" b="0" i="0" u="sng" strike="noStrike">
                <a:latin typeface="Tempus Sans Typeface" charset="0"/>
                <a:ea typeface="Tempus Sans Typeface" charset="0"/>
                <a:cs typeface="Tempus Sans Typeface" charset="0"/>
              </a:rPr>
              <a:t>входные данные:</a:t>
            </a:r>
            <a:r>
              <a:rPr lang="en-US" sz="1400" b="0" i="0" u="none" strike="noStrike">
                <a:latin typeface="Tempus Sans Typeface" charset="0"/>
                <a:ea typeface="Tempus Sans Typeface" charset="0"/>
                <a:cs typeface="Tempus Sans Typeface" charset="0"/>
              </a:rPr>
              <a:t> 1 3 5 7 9 2 4 6 8 0 </a:t>
            </a:r>
            <a:r>
              <a:rPr lang="en-US" sz="1400" b="0" i="0" u="sng" strike="noStrike">
                <a:latin typeface="Tempus Sans Typeface" charset="0"/>
                <a:ea typeface="Tempus Sans Typeface" charset="0"/>
                <a:cs typeface="Tempus Sans Typeface" charset="0"/>
              </a:rPr>
              <a:t>выходные данные:</a:t>
            </a:r>
            <a:r>
              <a:rPr lang="en-US" sz="1400" b="0" i="0" u="none" strike="noStrike">
                <a:latin typeface="Tempus Sans Typeface" charset="0"/>
                <a:ea typeface="Tempus Sans Typeface" charset="0"/>
                <a:cs typeface="Tempus Sans Typeface" charset="0"/>
              </a:rPr>
              <a:t> second 5 </a:t>
            </a:r>
            <a:endParaRPr sz="1800" b="0">
              <a:latin typeface="Tempus Sans Typeface" charset="0"/>
              <a:ea typeface="Tempus Sans Typeface" charset="0"/>
              <a:cs typeface="Tempus Sans Typeface"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noEditPoints="1"/>
          </p:cNvSpPr>
          <p:nvPr>
            <p:ph type="title"/>
          </p:nvPr>
        </p:nvSpPr>
        <p:spPr/>
        <p:txBody>
          <a:bodyPr/>
          <a:lstStyle/>
          <a:p>
            <a:r>
              <a:rPr lang="ru-RU"/>
              <a:t>Алгоритм решения</a:t>
            </a:r>
          </a:p>
        </p:txBody>
      </p:sp>
      <p:sp>
        <p:nvSpPr>
          <p:cNvPr id="3" name="Заполнитель текста 2"/>
          <p:cNvSpPr>
            <a:spLocks noGrp="1" noEditPoints="1"/>
          </p:cNvSpPr>
          <p:nvPr>
            <p:ph type="body" idx="1"/>
          </p:nvPr>
        </p:nvSpPr>
        <p:spPr>
          <a:xfrm>
            <a:off x="218825" y="2307627"/>
            <a:ext cx="1368608" cy="934746"/>
          </a:xfrm>
        </p:spPr>
        <p:txBody>
          <a:bodyPr/>
          <a:lstStyle/>
          <a:p>
            <a:pPr marL="0" indent="0">
              <a:buNone/>
            </a:pPr>
          </a:p>
        </p:txBody>
      </p:sp>
      <p:sp>
        <p:nvSpPr>
          <p:cNvPr id="4" name="Блок-схема: альтернативный процесс 3"/>
          <p:cNvSpPr/>
          <p:nvPr/>
        </p:nvSpPr>
        <p:spPr>
          <a:xfrm>
            <a:off x="2859994" y="1953059"/>
            <a:ext cx="6472013" cy="1193866"/>
          </a:xfrm>
          <a:prstGeom prst="flowChartAlternateProcess">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Блок-схема: альтернативный процесс 3"/>
          <p:cNvSpPr/>
          <p:nvPr/>
        </p:nvSpPr>
        <p:spPr>
          <a:xfrm>
            <a:off x="2859994" y="3671364"/>
            <a:ext cx="6472013" cy="1193866"/>
          </a:xfrm>
          <a:prstGeom prst="flowChartAlternateProcess">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Блок-схема: альтернативный процесс 3"/>
          <p:cNvSpPr/>
          <p:nvPr/>
        </p:nvSpPr>
        <p:spPr>
          <a:xfrm>
            <a:off x="2859994" y="5389670"/>
            <a:ext cx="6472013" cy="1193866"/>
          </a:xfrm>
          <a:prstGeom prst="flowChartAlternateProcess">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Стрелка вниз 6"/>
          <p:cNvSpPr/>
          <p:nvPr/>
        </p:nvSpPr>
        <p:spPr>
          <a:xfrm>
            <a:off x="5956865" y="3242373"/>
            <a:ext cx="278269" cy="355252"/>
          </a:xfrm>
          <a:prstGeom prst="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низ 6"/>
          <p:cNvSpPr/>
          <p:nvPr/>
        </p:nvSpPr>
        <p:spPr>
          <a:xfrm>
            <a:off x="5956865" y="4949824"/>
            <a:ext cx="278269" cy="355252"/>
          </a:xfrm>
          <a:prstGeom prst="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Текст. поле 9"/>
          <p:cNvSpPr txBox="1"/>
          <p:nvPr/>
        </p:nvSpPr>
        <p:spPr>
          <a:xfrm>
            <a:off x="2859994" y="2089986"/>
            <a:ext cx="6472013" cy="920011"/>
          </a:xfrm>
          <a:prstGeom prst="rect">
            <a:avLst/>
          </a:prstGeom>
          <a:noFill/>
        </p:spPr>
        <p:txBody>
          <a:bodyPr wrap="square" rtlCol="0">
            <a:spAutoFit/>
          </a:bodyPr>
          <a:lstStyle/>
          <a:p>
            <a:pPr algn="ctr"/>
            <a:r>
              <a:rPr lang="ru-RU" sz="1800" b="0" i="0" u="none" strike="noStrike">
                <a:latin typeface="PermianSansTypeface"/>
                <a:ea typeface="PermianSansTypeface"/>
                <a:cs typeface="PermianSansTypeface"/>
              </a:rPr>
              <a:t>Внимательно изучить задание проекта. Далее выявить структуры данных, используя которые получится сделать работу кода более эффективной.</a:t>
            </a:r>
          </a:p>
        </p:txBody>
      </p:sp>
      <p:sp>
        <p:nvSpPr>
          <p:cNvPr id="11" name="Текст. поле 10"/>
          <p:cNvSpPr txBox="1"/>
          <p:nvPr/>
        </p:nvSpPr>
        <p:spPr>
          <a:xfrm>
            <a:off x="2938874" y="3945451"/>
            <a:ext cx="6035982" cy="920011"/>
          </a:xfrm>
          <a:prstGeom prst="rect">
            <a:avLst/>
          </a:prstGeom>
          <a:noFill/>
        </p:spPr>
        <p:txBody>
          <a:bodyPr wrap="square" rtlCol="0">
            <a:spAutoFit/>
          </a:bodyPr>
          <a:lstStyle/>
          <a:p>
            <a:pPr algn="ctr"/>
            <a:r>
              <a:rPr lang="ru-RU" sz="1800" b="0" i="0" u="none" strike="noStrike">
                <a:latin typeface="PermianSansTypeface"/>
                <a:ea typeface="PermianSansTypeface"/>
                <a:cs typeface="PermianSansTypeface"/>
              </a:rPr>
              <a:t>Продумать и прописать функции основного механизма игры. Прописать поля ввода данных.</a:t>
            </a:r>
          </a:p>
          <a:p>
            <a:pPr algn="ctr"/>
            <a:endParaRPr lang="en-US">
              <a:latin typeface="PermianSansTypeface"/>
              <a:ea typeface="PermianSansTypeface"/>
              <a:cs typeface="PermianSansTypeface"/>
            </a:endParaRPr>
          </a:p>
        </p:txBody>
      </p:sp>
      <p:sp>
        <p:nvSpPr>
          <p:cNvPr id="13" name="Текст. поле 12"/>
          <p:cNvSpPr txBox="1"/>
          <p:nvPr/>
        </p:nvSpPr>
        <p:spPr>
          <a:xfrm>
            <a:off x="2859994" y="5389670"/>
            <a:ext cx="6472013" cy="920011"/>
          </a:xfrm>
          <a:prstGeom prst="rect">
            <a:avLst/>
          </a:prstGeom>
          <a:noFill/>
        </p:spPr>
        <p:txBody>
          <a:bodyPr wrap="square" rtlCol="0">
            <a:spAutoFit/>
          </a:bodyPr>
          <a:lstStyle/>
          <a:p>
            <a:pPr algn="ctr"/>
            <a:r>
              <a:rPr lang="ru-RU" sz="1800" b="0" i="0" u="none" strike="noStrike">
                <a:latin typeface="PermianSansTypeface"/>
                <a:ea typeface="PermianSansTypeface"/>
                <a:cs typeface="PermianSansTypeface"/>
              </a:rPr>
              <a:t>Прописать примеры корректных входных данных. Прописать вывод информации пользователю, сопроводив комментариями.</a:t>
            </a:r>
            <a:endParaRPr lang="en-US" sz="1800">
              <a:latin typeface="PermianSansTypeface"/>
              <a:ea typeface="PermianSansTypeface"/>
              <a:cs typeface="PermianSansTypeface"/>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noEditPoints="1"/>
          </p:cNvSpPr>
          <p:nvPr>
            <p:ph type="title"/>
          </p:nvPr>
        </p:nvSpPr>
        <p:spPr>
          <a:xfrm>
            <a:off x="838200" y="568552"/>
            <a:ext cx="10668000" cy="1379352"/>
          </a:xfrm>
        </p:spPr>
        <p:txBody>
          <a:bodyPr/>
          <a:lstStyle/>
          <a:p>
            <a:r>
              <a:rPr lang="ru-RU"/>
              <a:t>Тестирование программы</a:t>
            </a:r>
          </a:p>
          <a:p>
            <a:r>
              <a:rPr lang="ru-RU" sz="3600"/>
              <a:t>(с корректными данными</a:t>
            </a:r>
            <a:r>
              <a:rPr lang="en-US" sz="3600"/>
              <a:t>, </a:t>
            </a:r>
            <a:r>
              <a:rPr lang="ru-RU" sz="3600"/>
              <a:t>повторяющиеся числа)</a:t>
            </a:r>
          </a:p>
        </p:txBody>
      </p:sp>
      <p:sp>
        <p:nvSpPr>
          <p:cNvPr id="3" name="Заполнитель текста 2"/>
          <p:cNvSpPr>
            <a:spLocks noGrp="1" noEditPoints="1"/>
          </p:cNvSpPr>
          <p:nvPr>
            <p:ph type="body" sz="quarter" idx="1"/>
          </p:nvPr>
        </p:nvSpPr>
        <p:spPr>
          <a:xfrm>
            <a:off x="838200" y="3235786"/>
            <a:ext cx="4299188" cy="2035733"/>
          </a:xfrm>
        </p:spPr>
        <p:txBody>
          <a:bodyPr/>
          <a:lstStyle/>
          <a:p>
            <a:endParaRPr lang="ru-RU"/>
          </a:p>
          <a:p>
            <a:endParaRPr lang="ru-RU"/>
          </a:p>
          <a:p>
            <a:endParaRPr lang="ru-RU"/>
          </a:p>
          <a:p>
            <a:r>
              <a:rPr lang="en-US"/>
              <a:t>INPUT P1: 2 4 6 8 5</a:t>
            </a:r>
          </a:p>
          <a:p>
            <a:r>
              <a:rPr lang="en-US"/>
              <a:t>INPUT P2: 1 3 6 9 3</a:t>
            </a:r>
          </a:p>
          <a:p>
            <a:endParaRPr lang="en-US"/>
          </a:p>
          <a:p>
            <a:endParaRPr lang="en-US"/>
          </a:p>
          <a:p>
            <a:endParaRPr lang="en-US"/>
          </a:p>
        </p:txBody>
      </p:sp>
      <p:sp>
        <p:nvSpPr>
          <p:cNvPr id="4" name="Заполнитель текста 3"/>
          <p:cNvSpPr>
            <a:spLocks noGrp="1" noEditPoints="1"/>
          </p:cNvSpPr>
          <p:nvPr>
            <p:ph type="body" sz="quarter" idx="21"/>
          </p:nvPr>
        </p:nvSpPr>
        <p:spPr>
          <a:xfrm>
            <a:off x="9442346" y="3696101"/>
            <a:ext cx="1911454" cy="1122327"/>
          </a:xfrm>
        </p:spPr>
        <p:txBody>
          <a:bodyPr/>
          <a:lstStyle/>
          <a:p>
            <a:pPr marL="0" marR="0" indent="0" algn="l" defTabSz="914400" rtl="0" fontAlgn="auto" latinLnBrk="0">
              <a:lnSpc>
                <a:spcPct val="100000"/>
              </a:lnSpc>
              <a:spcBef>
                <a:spcPts val="1000"/>
              </a:spcBef>
              <a:spcAft>
                <a:spcPts val="0"/>
              </a:spcAft>
              <a:buSzPct val="100000"/>
              <a:buFontTx/>
              <a:buNone/>
            </a:pPr>
            <a:r>
              <a:rPr kumimoji="0" lang="en-US" sz="2400" b="1" i="0" u="none" strike="noStrike" cap="none" spc="0" baseline="0">
                <a:ln w="0">
                  <a:noFill/>
                </a:ln>
                <a:solidFill>
                  <a:srgbClr val="FFFFFF"/>
                </a:solidFill>
                <a:effectLst/>
                <a:uLnTx/>
                <a:latin typeface="PermianSansTypeface"/>
                <a:ea typeface="PermianSansTypeface"/>
                <a:cs typeface="PermianSansTypeface"/>
                <a:sym typeface="PermianSansTypeface"/>
              </a:rPr>
              <a:t>OUTPUT 2:</a:t>
            </a:r>
          </a:p>
          <a:p>
            <a:pPr marL="0" indent="0">
              <a:buNone/>
            </a:pPr>
          </a:p>
        </p:txBody>
      </p:sp>
      <p:pic>
        <p:nvPicPr>
          <p:cNvPr id="7" name="Picture 19"/>
          <p:cNvPicPr>
            <a:picLocks noGrp="0" noSelect="0" noChangeAspect="1" noMove="0"/>
          </p:cNvPicPr>
          <p:nvPr/>
        </p:nvPicPr>
        <p:blipFill>
          <a:blip r:embed="rId1"/>
          <a:srcRect/>
          <a:stretch>
            <a:fillRect/>
          </a:stretch>
        </p:blipFill>
        <p:spPr>
          <a:xfrm>
            <a:off x="6443195" y="4818428"/>
            <a:ext cx="4910605" cy="654548"/>
          </a:xfrm>
          <a:prstGeom prst="rect">
            <a:avLst/>
          </a:prstGeom>
        </p:spPr>
      </p:pic>
      <p:pic>
        <p:nvPicPr>
          <p:cNvPr id="8" name="Изображение 7"/>
          <p:cNvPicPr>
            <a:picLocks noChangeAspect="1"/>
          </p:cNvPicPr>
          <p:nvPr/>
        </p:nvPicPr>
        <p:blipFill>
          <a:blip r:embed="rId2"/>
          <a:srcRect l="0" t="0" r="0" b="27512"/>
          <a:stretch/>
        </p:blipFill>
        <p:spPr>
          <a:xfrm>
            <a:off x="838200" y="4236763"/>
            <a:ext cx="4910605" cy="1034756"/>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noEditPoints="1"/>
          </p:cNvSpPr>
          <p:nvPr>
            <p:ph type="title"/>
          </p:nvPr>
        </p:nvSpPr>
        <p:spPr/>
        <p:txBody>
          <a:bodyPr/>
          <a:lstStyle/>
          <a:p>
            <a:r>
              <a:rPr lang="ru-RU"/>
              <a:t>Тестирование программы</a:t>
            </a:r>
          </a:p>
          <a:p>
            <a:r>
              <a:rPr lang="ru-RU" sz="3600"/>
              <a:t>(с корректными данными, без повторов)</a:t>
            </a:r>
          </a:p>
        </p:txBody>
      </p:sp>
      <p:sp>
        <p:nvSpPr>
          <p:cNvPr id="3" name="Заполнитель текста 2"/>
          <p:cNvSpPr>
            <a:spLocks noGrp="1" noEditPoints="1"/>
          </p:cNvSpPr>
          <p:nvPr>
            <p:ph type="body" sz="quarter" idx="1"/>
          </p:nvPr>
        </p:nvSpPr>
        <p:spPr>
          <a:xfrm>
            <a:off x="838200" y="3175909"/>
            <a:ext cx="4299188" cy="823913"/>
          </a:xfrm>
        </p:spPr>
        <p:txBody>
          <a:bodyPr/>
          <a:lstStyle/>
          <a:p>
            <a:r>
              <a:rPr lang="en-US"/>
              <a:t>INPUT P1: 0 1 2 3 4</a:t>
            </a:r>
          </a:p>
          <a:p>
            <a:r>
              <a:rPr lang="en-US"/>
              <a:t>INPUT P2: 5 6 7 8 9</a:t>
            </a:r>
          </a:p>
        </p:txBody>
      </p:sp>
      <p:sp>
        <p:nvSpPr>
          <p:cNvPr id="4" name="Заполнитель текста 3"/>
          <p:cNvSpPr>
            <a:spLocks noGrp="1" noEditPoints="1"/>
          </p:cNvSpPr>
          <p:nvPr>
            <p:ph type="body" sz="quarter" idx="21"/>
          </p:nvPr>
        </p:nvSpPr>
        <p:spPr>
          <a:xfrm>
            <a:off x="10110929" y="3999822"/>
            <a:ext cx="1242871" cy="823913"/>
          </a:xfrm>
        </p:spPr>
        <p:txBody>
          <a:bodyPr/>
          <a:lstStyle/>
          <a:p>
            <a:pPr marL="0" marR="0" indent="0" algn="l" defTabSz="914400" rtl="0" fontAlgn="auto" latinLnBrk="0">
              <a:lnSpc>
                <a:spcPct val="100000"/>
              </a:lnSpc>
              <a:spcBef>
                <a:spcPts val="1000"/>
              </a:spcBef>
              <a:spcAft>
                <a:spcPts val="0"/>
              </a:spcAft>
              <a:buSzPct val="100000"/>
              <a:buFontTx/>
              <a:buNone/>
            </a:pPr>
            <a:r>
              <a:rPr kumimoji="0" lang="en-US" sz="2400" b="1" i="0" u="none" strike="noStrike" cap="none" spc="0" baseline="0">
                <a:ln w="0">
                  <a:noFill/>
                </a:ln>
                <a:solidFill>
                  <a:srgbClr val="FFFFFF"/>
                </a:solidFill>
                <a:effectLst/>
                <a:uLnTx/>
                <a:latin typeface="PermianSansTypeface"/>
                <a:ea typeface="PermianSansTypeface"/>
                <a:cs typeface="PermianSansTypeface"/>
                <a:sym typeface="PermianSansTypeface"/>
              </a:rPr>
              <a:t>OTPUT</a:t>
            </a:r>
            <a:r>
              <a:rPr kumimoji="0" lang="ru-RU" sz="2400" b="1" i="0" u="none" strike="noStrike" cap="none" spc="0" baseline="0">
                <a:ln w="0">
                  <a:noFill/>
                </a:ln>
                <a:solidFill>
                  <a:srgbClr val="FFFFFF"/>
                </a:solidFill>
                <a:effectLst/>
                <a:uLnTx/>
                <a:latin typeface="PermianSansTypeface"/>
                <a:ea typeface="PermianSansTypeface"/>
                <a:cs typeface="PermianSansTypeface"/>
                <a:sym typeface="PermianSansTypeface"/>
              </a:rPr>
              <a:t>:</a:t>
            </a:r>
            <a:endParaRPr kumimoji="0" lang="en-US" sz="2400" b="1" i="0" u="none" strike="noStrike" cap="none" spc="0" baseline="0">
              <a:ln w="0">
                <a:noFill/>
              </a:ln>
              <a:solidFill>
                <a:srgbClr val="FFFFFF"/>
              </a:solidFill>
              <a:effectLst/>
              <a:uLnTx/>
              <a:latin typeface="PermianSansTypeface"/>
              <a:ea typeface="PermianSansTypeface"/>
              <a:cs typeface="PermianSansTypeface"/>
              <a:sym typeface="PermianSansTypeface"/>
            </a:endParaRPr>
          </a:p>
        </p:txBody>
      </p:sp>
      <p:pic>
        <p:nvPicPr>
          <p:cNvPr id="9" name="Picture 20"/>
          <p:cNvPicPr>
            <a:picLocks noGrp="0" noSelect="0" noChangeAspect="1" noMove="0"/>
          </p:cNvPicPr>
          <p:nvPr/>
        </p:nvPicPr>
        <p:blipFill>
          <a:blip r:embed="rId1"/>
          <a:srcRect/>
          <a:stretch>
            <a:fillRect/>
          </a:stretch>
        </p:blipFill>
        <p:spPr>
          <a:xfrm>
            <a:off x="6473572" y="5078655"/>
            <a:ext cx="4880228" cy="823913"/>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noEditPoints="1"/>
          </p:cNvSpPr>
          <p:nvPr>
            <p:ph type="title"/>
          </p:nvPr>
        </p:nvSpPr>
        <p:spPr/>
        <p:txBody>
          <a:bodyPr/>
          <a:lstStyle/>
          <a:p>
            <a:r>
              <a:rPr lang="ru-RU"/>
              <a:t>Тестирование программы</a:t>
            </a:r>
          </a:p>
          <a:p>
            <a:r>
              <a:rPr lang="ru-RU" sz="3600"/>
              <a:t>(с некорректными данными)</a:t>
            </a:r>
          </a:p>
        </p:txBody>
      </p:sp>
      <p:sp>
        <p:nvSpPr>
          <p:cNvPr id="3" name="Заполнитель текста 2"/>
          <p:cNvSpPr>
            <a:spLocks noGrp="1" noEditPoints="1"/>
          </p:cNvSpPr>
          <p:nvPr>
            <p:ph type="body" sz="quarter" idx="1"/>
          </p:nvPr>
        </p:nvSpPr>
        <p:spPr>
          <a:xfrm>
            <a:off x="838200" y="2605087"/>
            <a:ext cx="4299188" cy="823913"/>
          </a:xfrm>
        </p:spPr>
        <p:txBody>
          <a:bodyPr/>
          <a:lstStyle/>
          <a:p>
            <a:r>
              <a:rPr lang="en-US"/>
              <a:t>INPUT P1: f 2 3 4 5</a:t>
            </a:r>
          </a:p>
          <a:p>
            <a:r>
              <a:rPr lang="en-US"/>
              <a:t>INPUT P2: “ ”</a:t>
            </a:r>
          </a:p>
        </p:txBody>
      </p:sp>
      <p:sp>
        <p:nvSpPr>
          <p:cNvPr id="4" name="Заполнитель текста 3"/>
          <p:cNvSpPr>
            <a:spLocks noGrp="1" noEditPoints="1"/>
          </p:cNvSpPr>
          <p:nvPr>
            <p:ph type="body" sz="quarter" idx="21"/>
          </p:nvPr>
        </p:nvSpPr>
        <p:spPr>
          <a:xfrm>
            <a:off x="9702662" y="3672672"/>
            <a:ext cx="1651138" cy="823913"/>
          </a:xfrm>
        </p:spPr>
        <p:txBody>
          <a:bodyPr/>
          <a:lstStyle/>
          <a:p>
            <a:pPr marL="0" marR="0" indent="0" algn="l" defTabSz="914400" rtl="0" fontAlgn="auto" latinLnBrk="0">
              <a:lnSpc>
                <a:spcPct val="100000"/>
              </a:lnSpc>
              <a:spcBef>
                <a:spcPts val="1000"/>
              </a:spcBef>
              <a:spcAft>
                <a:spcPts val="0"/>
              </a:spcAft>
              <a:buSzPct val="100000"/>
              <a:buFontTx/>
              <a:buNone/>
            </a:pPr>
            <a:r>
              <a:rPr kumimoji="0" lang="en-US" sz="2400" b="1" i="0" u="none" strike="noStrike" cap="none" spc="0" baseline="0">
                <a:ln w="0">
                  <a:noFill/>
                </a:ln>
                <a:solidFill>
                  <a:srgbClr val="FFFFFF"/>
                </a:solidFill>
                <a:effectLst/>
                <a:uLnTx/>
                <a:latin typeface="PermianSansTypeface"/>
                <a:ea typeface="PermianSansTypeface"/>
                <a:cs typeface="PermianSansTypeface"/>
                <a:sym typeface="PermianSansTypeface"/>
              </a:rPr>
              <a:t>OTPUT</a:t>
            </a:r>
            <a:r>
              <a:rPr kumimoji="0" lang="ru-RU" sz="2400" b="1" i="0" u="none" strike="noStrike" cap="none" spc="0" baseline="0">
                <a:ln w="0">
                  <a:noFill/>
                </a:ln>
                <a:solidFill>
                  <a:srgbClr val="FFFFFF"/>
                </a:solidFill>
                <a:effectLst/>
                <a:uLnTx/>
                <a:latin typeface="PermianSansTypeface"/>
                <a:ea typeface="PermianSansTypeface"/>
                <a:cs typeface="PermianSansTypeface"/>
                <a:sym typeface="PermianSansTypeface"/>
              </a:rPr>
              <a:t>:</a:t>
            </a:r>
            <a:endParaRPr kumimoji="0" lang="en-US" sz="2400" b="1" i="0" u="none" strike="noStrike" cap="none" spc="0" baseline="0">
              <a:ln w="0">
                <a:noFill/>
              </a:ln>
              <a:solidFill>
                <a:srgbClr val="FFFFFF"/>
              </a:solidFill>
              <a:effectLst/>
              <a:uLnTx/>
              <a:latin typeface="PermianSansTypeface"/>
              <a:ea typeface="PermianSansTypeface"/>
              <a:cs typeface="PermianSansTypeface"/>
              <a:sym typeface="PermianSansTypeface"/>
            </a:endParaRPr>
          </a:p>
        </p:txBody>
      </p:sp>
      <p:pic>
        <p:nvPicPr>
          <p:cNvPr id="9" name="Picture 21"/>
          <p:cNvPicPr>
            <a:picLocks noGrp="0" noSelect="0" noChangeAspect="1" noMove="0"/>
          </p:cNvPicPr>
          <p:nvPr/>
        </p:nvPicPr>
        <p:blipFill>
          <a:blip r:embed="rId1"/>
          <a:srcRect/>
          <a:stretch>
            <a:fillRect/>
          </a:stretch>
        </p:blipFill>
        <p:spPr>
          <a:xfrm>
            <a:off x="6423816" y="4729668"/>
            <a:ext cx="4929984" cy="1050402"/>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noEditPoints="1"/>
          </p:cNvSpPr>
          <p:nvPr>
            <p:ph type="title"/>
          </p:nvPr>
        </p:nvSpPr>
        <p:spPr>
          <a:xfrm>
            <a:off x="838200" y="591516"/>
            <a:ext cx="10515600" cy="1325564"/>
          </a:xfrm>
        </p:spPr>
        <p:txBody>
          <a:bodyPr/>
          <a:lstStyle/>
          <a:p>
            <a:r>
              <a:rPr lang="ru-RU"/>
              <a:t>Тестирование программы</a:t>
            </a:r>
          </a:p>
          <a:p>
            <a:r>
              <a:rPr lang="ru-RU" sz="3600"/>
              <a:t>(пустой ввод)</a:t>
            </a:r>
          </a:p>
          <a:p/>
        </p:txBody>
      </p:sp>
      <p:sp>
        <p:nvSpPr>
          <p:cNvPr id="3" name="Заполнитель текста 2"/>
          <p:cNvSpPr>
            <a:spLocks noGrp="1" noEditPoints="1"/>
          </p:cNvSpPr>
          <p:nvPr>
            <p:ph type="body" sz="quarter" idx="1"/>
          </p:nvPr>
        </p:nvSpPr>
        <p:spPr>
          <a:xfrm>
            <a:off x="838200" y="3923334"/>
            <a:ext cx="4299188" cy="823913"/>
          </a:xfrm>
        </p:spPr>
        <p:txBody>
          <a:bodyPr/>
          <a:lstStyle/>
          <a:p>
            <a:r>
              <a:rPr lang="en-US"/>
              <a:t>INPUT P1: " "</a:t>
            </a:r>
          </a:p>
          <a:p>
            <a:r>
              <a:rPr lang="en-US"/>
              <a:t>INPUT P2: " "</a:t>
            </a:r>
          </a:p>
          <a:p/>
        </p:txBody>
      </p:sp>
      <p:sp>
        <p:nvSpPr>
          <p:cNvPr id="4" name="Заполнитель текста 3"/>
          <p:cNvSpPr>
            <a:spLocks noGrp="1" noEditPoints="1"/>
          </p:cNvSpPr>
          <p:nvPr>
            <p:ph type="body" sz="quarter" idx="21"/>
          </p:nvPr>
        </p:nvSpPr>
        <p:spPr>
          <a:xfrm>
            <a:off x="10048824" y="4747247"/>
            <a:ext cx="1304976" cy="582271"/>
          </a:xfrm>
        </p:spPr>
        <p:txBody>
          <a:bodyPr/>
          <a:lstStyle/>
          <a:p>
            <a:pPr marL="0" marR="0" indent="0" algn="l" defTabSz="914400" rtl="0" fontAlgn="auto" latinLnBrk="0">
              <a:lnSpc>
                <a:spcPct val="100000"/>
              </a:lnSpc>
              <a:spcBef>
                <a:spcPts val="1000"/>
              </a:spcBef>
              <a:spcAft>
                <a:spcPts val="0"/>
              </a:spcAft>
              <a:buSzPct val="100000"/>
              <a:buFontTx/>
              <a:buNone/>
            </a:pPr>
            <a:r>
              <a:rPr kumimoji="0" lang="en-US" sz="2400" b="1" i="0" u="none" strike="noStrike" cap="none" spc="0" baseline="0">
                <a:ln w="0">
                  <a:noFill/>
                </a:ln>
                <a:solidFill>
                  <a:srgbClr val="FFFFFF"/>
                </a:solidFill>
                <a:effectLst/>
                <a:uLnTx/>
                <a:latin typeface="PermianSansTypeface"/>
                <a:ea typeface="PermianSansTypeface"/>
                <a:cs typeface="PermianSansTypeface"/>
                <a:sym typeface="PermianSansTypeface"/>
              </a:rPr>
              <a:t>OTPUT</a:t>
            </a:r>
            <a:r>
              <a:rPr kumimoji="0" lang="ru-RU" sz="2400" b="1" i="0" u="none" strike="noStrike" cap="none" spc="0" baseline="0">
                <a:ln w="0">
                  <a:noFill/>
                </a:ln>
                <a:solidFill>
                  <a:srgbClr val="FFFFFF"/>
                </a:solidFill>
                <a:effectLst/>
                <a:uLnTx/>
                <a:latin typeface="PermianSansTypeface"/>
                <a:ea typeface="PermianSansTypeface"/>
                <a:cs typeface="PermianSansTypeface"/>
                <a:sym typeface="PermianSansTypeface"/>
              </a:rPr>
              <a:t>:</a:t>
            </a:r>
            <a:endParaRPr kumimoji="0" lang="en-US" sz="2400" b="1" i="0" u="none" strike="noStrike" cap="none" spc="0" baseline="0">
              <a:ln w="0">
                <a:noFill/>
              </a:ln>
              <a:solidFill>
                <a:srgbClr val="FFFFFF"/>
              </a:solidFill>
              <a:effectLst/>
              <a:uLnTx/>
              <a:latin typeface="PermianSansTypeface"/>
              <a:ea typeface="PermianSansTypeface"/>
              <a:cs typeface="PermianSansTypeface"/>
              <a:sym typeface="PermianSansTypeface"/>
            </a:endParaRPr>
          </a:p>
          <a:p/>
        </p:txBody>
      </p:sp>
      <p:pic>
        <p:nvPicPr>
          <p:cNvPr id="5" name="Picture 22"/>
          <p:cNvPicPr>
            <a:picLocks noGrp="0" noSelect="0" noChangeAspect="1" noMove="0"/>
          </p:cNvPicPr>
          <p:nvPr/>
        </p:nvPicPr>
        <p:blipFill>
          <a:blip r:embed="rId1"/>
          <a:srcRect/>
          <a:stretch>
            <a:fillRect/>
          </a:stretch>
        </p:blipFill>
        <p:spPr>
          <a:xfrm>
            <a:off x="6464078" y="5038382"/>
            <a:ext cx="4889722" cy="757854"/>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noEditPoints="1"/>
          </p:cNvSpPr>
          <p:nvPr>
            <p:ph type="title"/>
          </p:nvPr>
        </p:nvSpPr>
        <p:spPr/>
        <p:txBody>
          <a:bodyPr/>
          <a:lstStyle/>
          <a:p>
            <a:r>
              <a:rPr lang="ru-RU"/>
              <a:t>Тестирование программы</a:t>
            </a:r>
          </a:p>
          <a:p>
            <a:r>
              <a:rPr lang="ru-RU" sz="3600"/>
              <a:t>(частично пустой ввод)</a:t>
            </a:r>
          </a:p>
        </p:txBody>
      </p:sp>
      <p:sp>
        <p:nvSpPr>
          <p:cNvPr id="3" name="Заполнитель текста 2"/>
          <p:cNvSpPr>
            <a:spLocks noGrp="1" noEditPoints="1"/>
          </p:cNvSpPr>
          <p:nvPr>
            <p:ph type="body" sz="quarter" idx="1"/>
          </p:nvPr>
        </p:nvSpPr>
        <p:spPr>
          <a:xfrm>
            <a:off x="924150" y="3670642"/>
            <a:ext cx="4299188" cy="823913"/>
          </a:xfrm>
        </p:spPr>
        <p:txBody>
          <a:bodyPr/>
          <a:lstStyle/>
          <a:p>
            <a:pPr marL="0" marR="0" indent="0" algn="just">
              <a:lnSpc>
                <a:spcPct val="150000"/>
              </a:lnSpc>
              <a:spcBef>
                <a:spcPts val="0"/>
              </a:spcBef>
              <a:spcAft>
                <a:spcPts val="0"/>
              </a:spcAft>
            </a:pPr>
            <a:r>
              <a:rPr lang="en-US" sz="2400" b="1" i="0" u="none" strike="noStrike">
                <a:latin typeface="Tempus Sans Typeface" charset="0"/>
                <a:ea typeface="Tempus Sans Typeface" charset="0"/>
                <a:cs typeface="Tempus Sans Typeface" charset="0"/>
              </a:rPr>
              <a:t>INPUT P1: 0 1 2 3 4</a:t>
            </a:r>
            <a:endParaRPr lang="ru-RU" sz="2400" b="1" i="0" u="none" strike="noStrike">
              <a:latin typeface="Tempus Sans Typeface" charset="0"/>
              <a:ea typeface="Tempus Sans Typeface" charset="0"/>
              <a:cs typeface="Tempus Sans Typeface" charset="0"/>
            </a:endParaRPr>
          </a:p>
          <a:p>
            <a:pPr marL="0" marR="0" indent="0" algn="just">
              <a:lnSpc>
                <a:spcPct val="150000"/>
              </a:lnSpc>
              <a:spcBef>
                <a:spcPts val="0"/>
              </a:spcBef>
              <a:spcAft>
                <a:spcPts val="0"/>
              </a:spcAft>
            </a:pPr>
            <a:r>
              <a:rPr lang="en-US" sz="2400" b="1" i="0" u="none" strike="noStrike">
                <a:latin typeface="Tempus Sans Typeface" charset="0"/>
                <a:ea typeface="Tempus Sans Typeface" charset="0"/>
                <a:cs typeface="Tempus Sans Typeface" charset="0"/>
              </a:rPr>
              <a:t>INPUT P2:” ”</a:t>
            </a:r>
            <a:endParaRPr b="1">
              <a:latin typeface="Tempus Sans Typeface" charset="0"/>
              <a:ea typeface="Tempus Sans Typeface" charset="0"/>
              <a:cs typeface="Tempus Sans Typeface" charset="0"/>
            </a:endParaRPr>
          </a:p>
        </p:txBody>
      </p:sp>
      <p:sp>
        <p:nvSpPr>
          <p:cNvPr id="4" name="Заполнитель текста 3"/>
          <p:cNvSpPr>
            <a:spLocks noGrp="1" noEditPoints="1"/>
          </p:cNvSpPr>
          <p:nvPr>
            <p:ph type="body" sz="quarter" idx="21"/>
          </p:nvPr>
        </p:nvSpPr>
        <p:spPr>
          <a:xfrm>
            <a:off x="9950211" y="4494555"/>
            <a:ext cx="1403588" cy="823913"/>
          </a:xfrm>
        </p:spPr>
        <p:txBody>
          <a:bodyPr/>
          <a:lstStyle/>
          <a:p>
            <a:pPr marL="0" marR="0" indent="0" algn="l" defTabSz="914400" rtl="0" fontAlgn="auto" latinLnBrk="0">
              <a:lnSpc>
                <a:spcPct val="100000"/>
              </a:lnSpc>
              <a:spcBef>
                <a:spcPts val="1000"/>
              </a:spcBef>
              <a:spcAft>
                <a:spcPts val="0"/>
              </a:spcAft>
              <a:buSzPct val="100000"/>
              <a:buFontTx/>
              <a:buNone/>
            </a:pPr>
            <a:r>
              <a:rPr kumimoji="0" lang="en-US" sz="2400" b="1" i="0" u="none" strike="noStrike" cap="none" spc="0" baseline="0">
                <a:ln w="0">
                  <a:noFill/>
                </a:ln>
                <a:solidFill>
                  <a:srgbClr val="FFFFFF"/>
                </a:solidFill>
                <a:effectLst/>
                <a:uLnTx/>
                <a:latin typeface="PermianSansTypeface"/>
                <a:ea typeface="PermianSansTypeface"/>
                <a:cs typeface="PermianSansTypeface"/>
                <a:sym typeface="PermianSansTypeface"/>
              </a:rPr>
              <a:t>OTPUT</a:t>
            </a:r>
            <a:r>
              <a:rPr kumimoji="0" lang="ru-RU" sz="2400" b="1" i="0" u="none" strike="noStrike" cap="none" spc="0" baseline="0">
                <a:ln w="0">
                  <a:noFill/>
                </a:ln>
                <a:solidFill>
                  <a:srgbClr val="FFFFFF"/>
                </a:solidFill>
                <a:effectLst/>
                <a:uLnTx/>
                <a:latin typeface="PermianSansTypeface"/>
                <a:ea typeface="PermianSansTypeface"/>
                <a:cs typeface="PermianSansTypeface"/>
                <a:sym typeface="PermianSansTypeface"/>
              </a:rPr>
              <a:t>:</a:t>
            </a:r>
            <a:endParaRPr kumimoji="0" lang="en-US" sz="2400" b="1" i="0" u="none" strike="noStrike" cap="none" spc="0" baseline="0">
              <a:ln w="0">
                <a:noFill/>
              </a:ln>
              <a:solidFill>
                <a:srgbClr val="FFFFFF"/>
              </a:solidFill>
              <a:effectLst/>
              <a:uLnTx/>
              <a:latin typeface="PermianSansTypeface"/>
              <a:ea typeface="PermianSansTypeface"/>
              <a:cs typeface="PermianSansTypeface"/>
              <a:sym typeface="PermianSansTypeface"/>
            </a:endParaRPr>
          </a:p>
          <a:p/>
        </p:txBody>
      </p:sp>
      <p:pic>
        <p:nvPicPr>
          <p:cNvPr id="5" name="Picture 23"/>
          <p:cNvPicPr>
            <a:picLocks noGrp="0" noSelect="0" noChangeAspect="1" noMove="0"/>
          </p:cNvPicPr>
          <p:nvPr/>
        </p:nvPicPr>
        <p:blipFill>
          <a:blip r:embed="rId1"/>
          <a:srcRect/>
          <a:stretch>
            <a:fillRect/>
          </a:stretch>
        </p:blipFill>
        <p:spPr>
          <a:xfrm>
            <a:off x="6464078" y="4906511"/>
            <a:ext cx="4889722" cy="757854"/>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noEditPoints="1"/>
          </p:cNvSpPr>
          <p:nvPr>
            <p:ph type="title"/>
          </p:nvPr>
        </p:nvSpPr>
        <p:spPr>
          <a:xfrm>
            <a:off x="1243208" y="3618838"/>
            <a:ext cx="9144001" cy="842452"/>
          </a:xfrm>
        </p:spPr>
        <p:txBody>
          <a:bodyPr/>
          <a:lstStyle/>
          <a:p>
            <a:r>
              <a:rPr lang="ru-RU"/>
              <a:t>Васильева Елизавета </a:t>
            </a:r>
          </a:p>
          <a:p>
            <a:r>
              <a:rPr lang="ru-RU"/>
              <a:t>ПМИ - 9</a:t>
            </a:r>
          </a:p>
        </p:txBody>
      </p:sp>
      <p:sp>
        <p:nvSpPr>
          <p:cNvPr id="3" name="Заполнитель текста 2"/>
          <p:cNvSpPr>
            <a:spLocks noGrp="1" noEditPoints="1"/>
          </p:cNvSpPr>
          <p:nvPr>
            <p:ph type="body" sz="quarter" idx="1"/>
          </p:nvPr>
        </p:nvSpPr>
        <p:spPr/>
        <p:txBody>
          <a:bodyPr/>
          <a:lstStyle/>
          <a:p>
            <a:r>
              <a:rPr lang="en-US">
                <a:highlight>
                  <a:srgbClr val="00FFFF"/>
                </a:highlight>
                <a:hlinkClick r:id="rId1"/>
              </a:rPr>
              <a:t>livasss853@gmail.com</a:t>
            </a:r>
            <a:endParaRPr lang="en-US">
              <a:highlight>
                <a:srgbClr val="00FFFF"/>
              </a:highlight>
            </a:endParaRPr>
          </a:p>
        </p:txBody>
      </p:sp>
    </p:spTree>
  </p:cSld>
  <p:clrMapOvr>
    <a:masterClrMapping/>
  </p:clrMapOvr>
  <p:transition spd="med"/>
</p:sld>
</file>

<file path=ppt/theme/theme1.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16C1D9"/>
      </a:accent1>
      <a:accent2>
        <a:srgbClr val="32B824"/>
      </a:accent2>
      <a:accent3>
        <a:srgbClr val="A5A5A5"/>
      </a:accent3>
      <a:accent4>
        <a:srgbClr val="0563C1"/>
      </a:accent4>
      <a:accent5>
        <a:srgbClr val="002060"/>
      </a:accent5>
      <a:accent6>
        <a:srgbClr val="70AD47"/>
      </a:accent6>
      <a:hlink>
        <a:srgbClr val="0000FF"/>
      </a:hlink>
      <a:folHlink>
        <a:srgbClr val="FF00FF"/>
      </a:folHlink>
    </a:clrScheme>
    <a:fontScheme name="Тема Office">
      <a:majorFont>
        <a:latin typeface="PermianSansTypeface"/>
        <a:ea typeface="PermianSansTypeface"/>
        <a:cs typeface="PermianSansTypeface"/>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ermianSansTypefac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ermianSansTypefac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16C1D9"/>
      </a:accent1>
      <a:accent2>
        <a:srgbClr val="32B824"/>
      </a:accent2>
      <a:accent3>
        <a:srgbClr val="A5A5A5"/>
      </a:accent3>
      <a:accent4>
        <a:srgbClr val="0563C1"/>
      </a:accent4>
      <a:accent5>
        <a:srgbClr val="002060"/>
      </a:accent5>
      <a:accent6>
        <a:srgbClr val="70AD47"/>
      </a:accent6>
      <a:hlink>
        <a:srgbClr val="0000FF"/>
      </a:hlink>
      <a:folHlink>
        <a:srgbClr val="FF00FF"/>
      </a:folHlink>
    </a:clrScheme>
    <a:fontScheme name="Тема Office">
      <a:majorFont>
        <a:latin typeface="PermianSansTypeface"/>
        <a:ea typeface="PermianSansTypeface"/>
        <a:cs typeface="PermianSansTypeface"/>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ermianSansTypefac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ermianSansTypefac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Елизавета</cp:lastModifiedBy>
  <dcterms:modified xsi:type="dcterms:W3CDTF">2024-06-19T05:10:48Z</dcterms:modified>
</cp:coreProperties>
</file>