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0104" y="882142"/>
            <a:ext cx="1387475" cy="819340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2720" indent="-160020">
              <a:lnSpc>
                <a:spcPts val="1225"/>
              </a:lnSpc>
              <a:spcBef>
                <a:spcPts val="105"/>
              </a:spcBef>
              <a:buAutoNum type="arabicPlain"/>
              <a:tabLst>
                <a:tab pos="172720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25">
                <a:latin typeface="Courier New"/>
                <a:cs typeface="Courier New"/>
              </a:rPr>
              <a:t>one</a:t>
            </a:r>
            <a:endParaRPr sz="1050">
              <a:latin typeface="Courier New"/>
              <a:cs typeface="Courier New"/>
            </a:endParaRPr>
          </a:p>
          <a:p>
            <a:pPr marL="172720" indent="-160020">
              <a:lnSpc>
                <a:spcPts val="1190"/>
              </a:lnSpc>
              <a:buAutoNum type="arabicPlain"/>
              <a:tabLst>
                <a:tab pos="172720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25">
                <a:latin typeface="Courier New"/>
                <a:cs typeface="Courier New"/>
              </a:rPr>
              <a:t>two</a:t>
            </a:r>
            <a:endParaRPr sz="1050">
              <a:latin typeface="Courier New"/>
              <a:cs typeface="Courier New"/>
            </a:endParaRPr>
          </a:p>
          <a:p>
            <a:pPr marL="172720" indent="-160020">
              <a:lnSpc>
                <a:spcPts val="1190"/>
              </a:lnSpc>
              <a:buAutoNum type="arabicPlain"/>
              <a:tabLst>
                <a:tab pos="172720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three</a:t>
            </a:r>
            <a:endParaRPr sz="1050">
              <a:latin typeface="Courier New"/>
              <a:cs typeface="Courier New"/>
            </a:endParaRPr>
          </a:p>
          <a:p>
            <a:pPr marL="172720" indent="-160020">
              <a:lnSpc>
                <a:spcPts val="1190"/>
              </a:lnSpc>
              <a:buAutoNum type="arabicPlain"/>
              <a:tabLst>
                <a:tab pos="172720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20">
                <a:latin typeface="Courier New"/>
                <a:cs typeface="Courier New"/>
              </a:rPr>
              <a:t>four</a:t>
            </a:r>
            <a:endParaRPr sz="1050">
              <a:latin typeface="Courier New"/>
              <a:cs typeface="Courier New"/>
            </a:endParaRPr>
          </a:p>
          <a:p>
            <a:pPr marL="172720" indent="-160020">
              <a:lnSpc>
                <a:spcPts val="1195"/>
              </a:lnSpc>
              <a:buAutoNum type="arabicPlain"/>
              <a:tabLst>
                <a:tab pos="172720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20">
                <a:latin typeface="Courier New"/>
                <a:cs typeface="Courier New"/>
              </a:rPr>
              <a:t>five</a:t>
            </a:r>
            <a:endParaRPr sz="1050">
              <a:latin typeface="Courier New"/>
              <a:cs typeface="Courier New"/>
            </a:endParaRPr>
          </a:p>
          <a:p>
            <a:pPr marL="172720" indent="-160020">
              <a:lnSpc>
                <a:spcPts val="1195"/>
              </a:lnSpc>
              <a:buAutoNum type="arabicPlain"/>
              <a:tabLst>
                <a:tab pos="172720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25">
                <a:latin typeface="Courier New"/>
                <a:cs typeface="Courier New"/>
              </a:rPr>
              <a:t>six</a:t>
            </a:r>
            <a:endParaRPr sz="1050">
              <a:latin typeface="Courier New"/>
              <a:cs typeface="Courier New"/>
            </a:endParaRPr>
          </a:p>
          <a:p>
            <a:pPr marL="172720" indent="-160020">
              <a:lnSpc>
                <a:spcPts val="1190"/>
              </a:lnSpc>
              <a:buAutoNum type="arabicPlain"/>
              <a:tabLst>
                <a:tab pos="172720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seven</a:t>
            </a:r>
            <a:endParaRPr sz="1050">
              <a:latin typeface="Courier New"/>
              <a:cs typeface="Courier New"/>
            </a:endParaRPr>
          </a:p>
          <a:p>
            <a:pPr marL="172720" indent="-160020">
              <a:lnSpc>
                <a:spcPts val="1190"/>
              </a:lnSpc>
              <a:buAutoNum type="arabicPlain"/>
              <a:tabLst>
                <a:tab pos="172720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eight</a:t>
            </a:r>
            <a:endParaRPr sz="1050">
              <a:latin typeface="Courier New"/>
              <a:cs typeface="Courier New"/>
            </a:endParaRPr>
          </a:p>
          <a:p>
            <a:pPr marL="172720" indent="-160020">
              <a:lnSpc>
                <a:spcPts val="1190"/>
              </a:lnSpc>
              <a:buAutoNum type="arabicPlain"/>
              <a:tabLst>
                <a:tab pos="172720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20">
                <a:latin typeface="Courier New"/>
                <a:cs typeface="Courier New"/>
              </a:rPr>
              <a:t>nine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25">
                <a:latin typeface="Courier New"/>
                <a:cs typeface="Courier New"/>
              </a:rPr>
              <a:t>ten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eleven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twelve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thirteen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fourteen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fifteen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sixteen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seventeen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eighteen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nineteen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twenty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twenty-</a:t>
            </a:r>
            <a:r>
              <a:rPr dirty="0" sz="1050" spc="-25">
                <a:latin typeface="Courier New"/>
                <a:cs typeface="Courier New"/>
              </a:rPr>
              <a:t>one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twenty-</a:t>
            </a:r>
            <a:r>
              <a:rPr dirty="0" sz="1050" spc="-25">
                <a:latin typeface="Courier New"/>
                <a:cs typeface="Courier New"/>
              </a:rPr>
              <a:t>two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twenty-three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twenty-</a:t>
            </a:r>
            <a:r>
              <a:rPr dirty="0" sz="1050" spc="-20">
                <a:latin typeface="Courier New"/>
                <a:cs typeface="Courier New"/>
              </a:rPr>
              <a:t>four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twenty-</a:t>
            </a:r>
            <a:r>
              <a:rPr dirty="0" sz="1050" spc="-20">
                <a:latin typeface="Courier New"/>
                <a:cs typeface="Courier New"/>
              </a:rPr>
              <a:t>five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twenty-</a:t>
            </a:r>
            <a:r>
              <a:rPr dirty="0" sz="1050" spc="-25">
                <a:latin typeface="Courier New"/>
                <a:cs typeface="Courier New"/>
              </a:rPr>
              <a:t>six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twenty-seven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twenty-eight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twenty-</a:t>
            </a:r>
            <a:r>
              <a:rPr dirty="0" sz="1050" spc="-20">
                <a:latin typeface="Courier New"/>
                <a:cs typeface="Courier New"/>
              </a:rPr>
              <a:t>nine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thirty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thirty-</a:t>
            </a:r>
            <a:r>
              <a:rPr dirty="0" sz="1050" spc="-25">
                <a:latin typeface="Courier New"/>
                <a:cs typeface="Courier New"/>
              </a:rPr>
              <a:t>one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thirty-</a:t>
            </a:r>
            <a:r>
              <a:rPr dirty="0" sz="1050" spc="-25">
                <a:latin typeface="Courier New"/>
                <a:cs typeface="Courier New"/>
              </a:rPr>
              <a:t>two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thirty-three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thirty-</a:t>
            </a:r>
            <a:r>
              <a:rPr dirty="0" sz="1050" spc="-20">
                <a:latin typeface="Courier New"/>
                <a:cs typeface="Courier New"/>
              </a:rPr>
              <a:t>four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thirty-</a:t>
            </a:r>
            <a:r>
              <a:rPr dirty="0" sz="1050" spc="-20">
                <a:latin typeface="Courier New"/>
                <a:cs typeface="Courier New"/>
              </a:rPr>
              <a:t>five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thirty-</a:t>
            </a:r>
            <a:r>
              <a:rPr dirty="0" sz="1050" spc="-25">
                <a:latin typeface="Courier New"/>
                <a:cs typeface="Courier New"/>
              </a:rPr>
              <a:t>six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thirty-seven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">
                <a:latin typeface="Courier New"/>
                <a:cs typeface="Courier New"/>
              </a:rPr>
              <a:t> </a:t>
            </a:r>
            <a:r>
              <a:rPr dirty="0" sz="1050">
                <a:latin typeface="Courier New"/>
                <a:cs typeface="Courier New"/>
              </a:rPr>
              <a:t>thirty-</a:t>
            </a:r>
            <a:r>
              <a:rPr dirty="0" sz="1050" spc="-10">
                <a:latin typeface="Courier New"/>
                <a:cs typeface="Courier New"/>
              </a:rPr>
              <a:t>eight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thirty-</a:t>
            </a:r>
            <a:r>
              <a:rPr dirty="0" sz="1050" spc="-20">
                <a:latin typeface="Courier New"/>
                <a:cs typeface="Courier New"/>
              </a:rPr>
              <a:t>nine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forty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forty-</a:t>
            </a:r>
            <a:r>
              <a:rPr dirty="0" sz="1050" spc="-25">
                <a:latin typeface="Courier New"/>
                <a:cs typeface="Courier New"/>
              </a:rPr>
              <a:t>one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forty-</a:t>
            </a:r>
            <a:r>
              <a:rPr dirty="0" sz="1050" spc="-25">
                <a:latin typeface="Courier New"/>
                <a:cs typeface="Courier New"/>
              </a:rPr>
              <a:t>two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forty-</a:t>
            </a:r>
            <a:r>
              <a:rPr dirty="0" sz="1050" spc="-20">
                <a:latin typeface="Courier New"/>
                <a:cs typeface="Courier New"/>
              </a:rPr>
              <a:t>three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forty-</a:t>
            </a:r>
            <a:r>
              <a:rPr dirty="0" sz="1050" spc="-20">
                <a:latin typeface="Courier New"/>
                <a:cs typeface="Courier New"/>
              </a:rPr>
              <a:t>four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forty-</a:t>
            </a:r>
            <a:r>
              <a:rPr dirty="0" sz="1050" spc="-20">
                <a:latin typeface="Courier New"/>
                <a:cs typeface="Courier New"/>
              </a:rPr>
              <a:t>five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forty-</a:t>
            </a:r>
            <a:r>
              <a:rPr dirty="0" sz="1050" spc="-25">
                <a:latin typeface="Courier New"/>
                <a:cs typeface="Courier New"/>
              </a:rPr>
              <a:t>six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forty-</a:t>
            </a:r>
            <a:r>
              <a:rPr dirty="0" sz="1050" spc="-20">
                <a:latin typeface="Courier New"/>
                <a:cs typeface="Courier New"/>
              </a:rPr>
              <a:t>seven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forty-</a:t>
            </a:r>
            <a:r>
              <a:rPr dirty="0" sz="1050" spc="-20">
                <a:latin typeface="Courier New"/>
                <a:cs typeface="Courier New"/>
              </a:rPr>
              <a:t>eight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forty-</a:t>
            </a:r>
            <a:r>
              <a:rPr dirty="0" sz="1050" spc="-20">
                <a:latin typeface="Courier New"/>
                <a:cs typeface="Courier New"/>
              </a:rPr>
              <a:t>nine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fifty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fifty-</a:t>
            </a:r>
            <a:r>
              <a:rPr dirty="0" sz="1050" spc="-25">
                <a:latin typeface="Courier New"/>
                <a:cs typeface="Courier New"/>
              </a:rPr>
              <a:t>one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fifty-</a:t>
            </a:r>
            <a:r>
              <a:rPr dirty="0" sz="1050" spc="-25">
                <a:latin typeface="Courier New"/>
                <a:cs typeface="Courier New"/>
              </a:rPr>
              <a:t>two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fifty-</a:t>
            </a:r>
            <a:r>
              <a:rPr dirty="0" sz="1050" spc="-20">
                <a:latin typeface="Courier New"/>
                <a:cs typeface="Courier New"/>
              </a:rPr>
              <a:t>three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225"/>
              </a:lnSpc>
              <a:buAutoNum type="arabicPlain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fifty-</a:t>
            </a:r>
            <a:r>
              <a:rPr dirty="0" sz="1050" spc="-20">
                <a:latin typeface="Courier New"/>
                <a:cs typeface="Courier New"/>
              </a:rPr>
              <a:t>four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40104" y="882142"/>
            <a:ext cx="1466850" cy="69850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52095" indent="-239395">
              <a:lnSpc>
                <a:spcPts val="1225"/>
              </a:lnSpc>
              <a:spcBef>
                <a:spcPts val="105"/>
              </a:spcBef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fifty-</a:t>
            </a:r>
            <a:r>
              <a:rPr dirty="0" sz="1050" spc="-20">
                <a:latin typeface="Courier New"/>
                <a:cs typeface="Courier New"/>
              </a:rPr>
              <a:t>five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fifty-</a:t>
            </a:r>
            <a:r>
              <a:rPr dirty="0" sz="1050" spc="-25">
                <a:latin typeface="Courier New"/>
                <a:cs typeface="Courier New"/>
              </a:rPr>
              <a:t>six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fifty-</a:t>
            </a:r>
            <a:r>
              <a:rPr dirty="0" sz="1050" spc="-20">
                <a:latin typeface="Courier New"/>
                <a:cs typeface="Courier New"/>
              </a:rPr>
              <a:t>seven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fifty-</a:t>
            </a:r>
            <a:r>
              <a:rPr dirty="0" sz="1050" spc="-20">
                <a:latin typeface="Courier New"/>
                <a:cs typeface="Courier New"/>
              </a:rPr>
              <a:t>eight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fifty-</a:t>
            </a:r>
            <a:r>
              <a:rPr dirty="0" sz="1050" spc="-20">
                <a:latin typeface="Courier New"/>
                <a:cs typeface="Courier New"/>
              </a:rPr>
              <a:t>nine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sixty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sixty-</a:t>
            </a:r>
            <a:r>
              <a:rPr dirty="0" sz="1050" spc="-25">
                <a:latin typeface="Courier New"/>
                <a:cs typeface="Courier New"/>
              </a:rPr>
              <a:t>one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sixty-</a:t>
            </a:r>
            <a:r>
              <a:rPr dirty="0" sz="1050" spc="-25">
                <a:latin typeface="Courier New"/>
                <a:cs typeface="Courier New"/>
              </a:rPr>
              <a:t>two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sixty-</a:t>
            </a:r>
            <a:r>
              <a:rPr dirty="0" sz="1050" spc="-20">
                <a:latin typeface="Courier New"/>
                <a:cs typeface="Courier New"/>
              </a:rPr>
              <a:t>three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sixty-</a:t>
            </a:r>
            <a:r>
              <a:rPr dirty="0" sz="1050" spc="-20">
                <a:latin typeface="Courier New"/>
                <a:cs typeface="Courier New"/>
              </a:rPr>
              <a:t>four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sixty-</a:t>
            </a:r>
            <a:r>
              <a:rPr dirty="0" sz="1050" spc="-20">
                <a:latin typeface="Courier New"/>
                <a:cs typeface="Courier New"/>
              </a:rPr>
              <a:t>five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sixty-</a:t>
            </a:r>
            <a:r>
              <a:rPr dirty="0" sz="1050" spc="-25">
                <a:latin typeface="Courier New"/>
                <a:cs typeface="Courier New"/>
              </a:rPr>
              <a:t>six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sixty-</a:t>
            </a:r>
            <a:r>
              <a:rPr dirty="0" sz="1050" spc="-20">
                <a:latin typeface="Courier New"/>
                <a:cs typeface="Courier New"/>
              </a:rPr>
              <a:t>seven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sixty-</a:t>
            </a:r>
            <a:r>
              <a:rPr dirty="0" sz="1050" spc="-20">
                <a:latin typeface="Courier New"/>
                <a:cs typeface="Courier New"/>
              </a:rPr>
              <a:t>eight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5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sixty-</a:t>
            </a:r>
            <a:r>
              <a:rPr dirty="0" sz="1050" spc="-20">
                <a:latin typeface="Courier New"/>
                <a:cs typeface="Courier New"/>
              </a:rPr>
              <a:t>nine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seventy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seventy-</a:t>
            </a:r>
            <a:r>
              <a:rPr dirty="0" sz="1050" spc="-25">
                <a:latin typeface="Courier New"/>
                <a:cs typeface="Courier New"/>
              </a:rPr>
              <a:t>one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seventy-</a:t>
            </a:r>
            <a:r>
              <a:rPr dirty="0" sz="1050" spc="-25">
                <a:latin typeface="Courier New"/>
                <a:cs typeface="Courier New"/>
              </a:rPr>
              <a:t>two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seventy-</a:t>
            </a:r>
            <a:r>
              <a:rPr dirty="0" sz="1050" spc="-20">
                <a:latin typeface="Courier New"/>
                <a:cs typeface="Courier New"/>
              </a:rPr>
              <a:t>three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seventy-</a:t>
            </a:r>
            <a:r>
              <a:rPr dirty="0" sz="1050" spc="-20">
                <a:latin typeface="Courier New"/>
                <a:cs typeface="Courier New"/>
              </a:rPr>
              <a:t>four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seventy-</a:t>
            </a:r>
            <a:r>
              <a:rPr dirty="0" sz="1050" spc="-20">
                <a:latin typeface="Courier New"/>
                <a:cs typeface="Courier New"/>
              </a:rPr>
              <a:t>five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seventy-</a:t>
            </a:r>
            <a:r>
              <a:rPr dirty="0" sz="1050" spc="-25">
                <a:latin typeface="Courier New"/>
                <a:cs typeface="Courier New"/>
              </a:rPr>
              <a:t>six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seventy-</a:t>
            </a:r>
            <a:r>
              <a:rPr dirty="0" sz="1050" spc="-20">
                <a:latin typeface="Courier New"/>
                <a:cs typeface="Courier New"/>
              </a:rPr>
              <a:t>seven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seventy-</a:t>
            </a:r>
            <a:r>
              <a:rPr dirty="0" sz="1050" spc="-20">
                <a:latin typeface="Courier New"/>
                <a:cs typeface="Courier New"/>
              </a:rPr>
              <a:t>eight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5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seventy-</a:t>
            </a:r>
            <a:r>
              <a:rPr dirty="0" sz="1050" spc="-20">
                <a:latin typeface="Courier New"/>
                <a:cs typeface="Courier New"/>
              </a:rPr>
              <a:t>nine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eighty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eighty-</a:t>
            </a:r>
            <a:r>
              <a:rPr dirty="0" sz="1050" spc="-25">
                <a:latin typeface="Courier New"/>
                <a:cs typeface="Courier New"/>
              </a:rPr>
              <a:t>one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eighty-</a:t>
            </a:r>
            <a:r>
              <a:rPr dirty="0" sz="1050" spc="-25">
                <a:latin typeface="Courier New"/>
                <a:cs typeface="Courier New"/>
              </a:rPr>
              <a:t>two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eighty-three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eighty-</a:t>
            </a:r>
            <a:r>
              <a:rPr dirty="0" sz="1050" spc="-20">
                <a:latin typeface="Courier New"/>
                <a:cs typeface="Courier New"/>
              </a:rPr>
              <a:t>four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eighty-</a:t>
            </a:r>
            <a:r>
              <a:rPr dirty="0" sz="1050" spc="-20">
                <a:latin typeface="Courier New"/>
                <a:cs typeface="Courier New"/>
              </a:rPr>
              <a:t>five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eighty-</a:t>
            </a:r>
            <a:r>
              <a:rPr dirty="0" sz="1050" spc="-25">
                <a:latin typeface="Courier New"/>
                <a:cs typeface="Courier New"/>
              </a:rPr>
              <a:t>six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eighty-seven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eighty-eight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eighty-</a:t>
            </a:r>
            <a:r>
              <a:rPr dirty="0" sz="1050" spc="-20">
                <a:latin typeface="Courier New"/>
                <a:cs typeface="Courier New"/>
              </a:rPr>
              <a:t>nine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 </a:t>
            </a:r>
            <a:r>
              <a:rPr dirty="0" sz="1050" spc="-10">
                <a:latin typeface="Courier New"/>
                <a:cs typeface="Courier New"/>
              </a:rPr>
              <a:t>ninety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ninety-</a:t>
            </a:r>
            <a:r>
              <a:rPr dirty="0" sz="1050" spc="-25">
                <a:latin typeface="Courier New"/>
                <a:cs typeface="Courier New"/>
              </a:rPr>
              <a:t>one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ninety-</a:t>
            </a:r>
            <a:r>
              <a:rPr dirty="0" sz="1050" spc="-25">
                <a:latin typeface="Courier New"/>
                <a:cs typeface="Courier New"/>
              </a:rPr>
              <a:t>two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5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ninety-three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ninety-</a:t>
            </a:r>
            <a:r>
              <a:rPr dirty="0" sz="1050" spc="-20">
                <a:latin typeface="Courier New"/>
                <a:cs typeface="Courier New"/>
              </a:rPr>
              <a:t>four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ninety-</a:t>
            </a:r>
            <a:r>
              <a:rPr dirty="0" sz="1050" spc="-20">
                <a:latin typeface="Courier New"/>
                <a:cs typeface="Courier New"/>
              </a:rPr>
              <a:t>five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ninety-</a:t>
            </a:r>
            <a:r>
              <a:rPr dirty="0" sz="1050" spc="-25">
                <a:latin typeface="Courier New"/>
                <a:cs typeface="Courier New"/>
              </a:rPr>
              <a:t>six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ninety-seven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7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ninety-eight</a:t>
            </a:r>
            <a:endParaRPr sz="1050">
              <a:latin typeface="Courier New"/>
              <a:cs typeface="Courier New"/>
            </a:endParaRPr>
          </a:p>
          <a:p>
            <a:pPr marL="252095" indent="-239395">
              <a:lnSpc>
                <a:spcPts val="1190"/>
              </a:lnSpc>
              <a:buAutoNum type="arabicPlain" startAt="55"/>
              <a:tabLst>
                <a:tab pos="252095" algn="l"/>
              </a:tabLst>
            </a:pPr>
            <a:r>
              <a:rPr dirty="0" sz="1050">
                <a:latin typeface="Courier New"/>
                <a:cs typeface="Courier New"/>
              </a:rPr>
              <a:t>–</a:t>
            </a:r>
            <a:r>
              <a:rPr dirty="0" sz="1050" spc="60">
                <a:latin typeface="Courier New"/>
                <a:cs typeface="Courier New"/>
              </a:rPr>
              <a:t> </a:t>
            </a:r>
            <a:r>
              <a:rPr dirty="0" sz="1050" spc="-10">
                <a:latin typeface="Courier New"/>
                <a:cs typeface="Courier New"/>
              </a:rPr>
              <a:t>ninety-</a:t>
            </a:r>
            <a:r>
              <a:rPr dirty="0" sz="1050" spc="-20">
                <a:latin typeface="Courier New"/>
                <a:cs typeface="Courier New"/>
              </a:rPr>
              <a:t>nine</a:t>
            </a:r>
            <a:endParaRPr sz="1050">
              <a:latin typeface="Courier New"/>
              <a:cs typeface="Courier New"/>
            </a:endParaRPr>
          </a:p>
          <a:p>
            <a:pPr marL="332105" indent="-319405">
              <a:lnSpc>
                <a:spcPts val="1225"/>
              </a:lnSpc>
              <a:buAutoNum type="arabicPlain" startAt="55"/>
              <a:tabLst>
                <a:tab pos="332105" algn="l"/>
              </a:tabLst>
            </a:pPr>
            <a:r>
              <a:rPr dirty="0" sz="1050">
                <a:latin typeface="Courier New"/>
                <a:cs typeface="Courier New"/>
              </a:rPr>
              <a:t>– one </a:t>
            </a:r>
            <a:r>
              <a:rPr dirty="0" sz="1050" spc="-10">
                <a:latin typeface="Courier New"/>
                <a:cs typeface="Courier New"/>
              </a:rPr>
              <a:t>hundred</a:t>
            </a:r>
            <a:endParaRPr sz="10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2025-03-17T01:12:35Z</dcterms:created>
  <dcterms:modified xsi:type="dcterms:W3CDTF">2025-03-17T01:12:35Z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2025-03-17T00:00:00Z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2025-03-17T00:00:00Z</vt:filetime>
  </property>
  <property fmtid="{D5CDD505-2E9C-101B-9397-08002B2CF9AE}" pid="5" name="Producer">
    <vt:lpwstr>Microsoft® Word 2016</vt:lpwstr>
  </property>
</Properties>
</file>