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8E4E7-81AE-4F6F-A24B-86C762EC70D1}" v="58" dt="2021-09-16T05:53:21.826"/>
    <p1510:client id="{FCBB4BF5-260C-491E-9F39-C153450EAE0F}" v="439" dt="2021-03-11T00:26:0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nerd Cruz" userId="efbd8355c4d928ef" providerId="Windows Live" clId="Web-{C1F8E4E7-81AE-4F6F-A24B-86C762EC70D1}"/>
    <pc:docChg chg="modSld">
      <pc:chgData name="Brainerd Cruz" userId="efbd8355c4d928ef" providerId="Windows Live" clId="Web-{C1F8E4E7-81AE-4F6F-A24B-86C762EC70D1}" dt="2021-09-16T05:53:21.826" v="57" actId="20577"/>
      <pc:docMkLst>
        <pc:docMk/>
      </pc:docMkLst>
      <pc:sldChg chg="modSp">
        <pc:chgData name="Brainerd Cruz" userId="efbd8355c4d928ef" providerId="Windows Live" clId="Web-{C1F8E4E7-81AE-4F6F-A24B-86C762EC70D1}" dt="2021-09-16T05:53:21.826" v="57" actId="20577"/>
        <pc:sldMkLst>
          <pc:docMk/>
          <pc:sldMk cId="1438003429" sldId="257"/>
        </pc:sldMkLst>
        <pc:graphicFrameChg chg="modGraphic">
          <ac:chgData name="Brainerd Cruz" userId="efbd8355c4d928ef" providerId="Windows Live" clId="Web-{C1F8E4E7-81AE-4F6F-A24B-86C762EC70D1}" dt="2021-09-16T05:53:21.826" v="57" actId="20577"/>
          <ac:graphicFrameMkLst>
            <pc:docMk/>
            <pc:sldMk cId="1438003429" sldId="257"/>
            <ac:graphicFrameMk id="5" creationId="{3B26771E-2019-4D99-97DA-81AFA2A87B86}"/>
          </ac:graphicFrameMkLst>
        </pc:graphicFrameChg>
      </pc:sldChg>
    </pc:docChg>
  </pc:docChgLst>
  <pc:docChgLst>
    <pc:chgData name="Brainerd Cruz" userId="efbd8355c4d928ef" providerId="LiveId" clId="{FCBB4BF5-260C-491E-9F39-C153450EAE0F}"/>
    <pc:docChg chg="undo redo custSel modSld">
      <pc:chgData name="Brainerd Cruz" userId="efbd8355c4d928ef" providerId="LiveId" clId="{FCBB4BF5-260C-491E-9F39-C153450EAE0F}" dt="2021-03-11T00:26:00.237" v="496" actId="20577"/>
      <pc:docMkLst>
        <pc:docMk/>
      </pc:docMkLst>
      <pc:sldChg chg="modSp mod">
        <pc:chgData name="Brainerd Cruz" userId="efbd8355c4d928ef" providerId="LiveId" clId="{FCBB4BF5-260C-491E-9F39-C153450EAE0F}" dt="2021-03-11T00:26:00.237" v="496" actId="20577"/>
        <pc:sldMkLst>
          <pc:docMk/>
          <pc:sldMk cId="1438003429" sldId="257"/>
        </pc:sldMkLst>
        <pc:graphicFrameChg chg="mod modGraphic">
          <ac:chgData name="Brainerd Cruz" userId="efbd8355c4d928ef" providerId="LiveId" clId="{FCBB4BF5-260C-491E-9F39-C153450EAE0F}" dt="2021-03-11T00:26:00.237" v="496" actId="20577"/>
          <ac:graphicFrameMkLst>
            <pc:docMk/>
            <pc:sldMk cId="1438003429" sldId="257"/>
            <ac:graphicFrameMk id="5" creationId="{3B26771E-2019-4D99-97DA-81AFA2A87B8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15B50-9504-4A40-989C-D2FBCDC997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4F9E82-B142-4E12-9DC9-12C26A01CDF7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valid/invalid</a:t>
          </a:r>
        </a:p>
      </dgm:t>
    </dgm:pt>
    <dgm:pt modelId="{CB7886FE-1EC4-43DA-986D-15759F365FEC}" type="parTrans" cxnId="{D92E1CAF-9E6A-4C0E-8224-C0C3913187C5}">
      <dgm:prSet/>
      <dgm:spPr/>
      <dgm:t>
        <a:bodyPr/>
        <a:lstStyle/>
        <a:p>
          <a:endParaRPr lang="en-US" sz="1800"/>
        </a:p>
      </dgm:t>
    </dgm:pt>
    <dgm:pt modelId="{94CF81F1-F1F7-4E00-8857-FBEAFBCE5C23}" type="sibTrans" cxnId="{D92E1CAF-9E6A-4C0E-8224-C0C3913187C5}">
      <dgm:prSet/>
      <dgm:spPr/>
      <dgm:t>
        <a:bodyPr/>
        <a:lstStyle/>
        <a:p>
          <a:endParaRPr lang="en-US" sz="1800"/>
        </a:p>
      </dgm:t>
    </dgm:pt>
    <dgm:pt modelId="{26C303A4-3EFC-41FF-8CBA-77C991B80472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FFF5EE-DF7D-4D7E-B473-7911EC68E0C0}" type="parTrans" cxnId="{01544994-8A84-4EFD-B9D8-47EBF7C154A2}">
      <dgm:prSet/>
      <dgm:spPr/>
      <dgm:t>
        <a:bodyPr/>
        <a:lstStyle/>
        <a:p>
          <a:endParaRPr lang="en-US" sz="1800"/>
        </a:p>
      </dgm:t>
    </dgm:pt>
    <dgm:pt modelId="{2886419E-6659-4F44-9E52-BC62DF695FE3}" type="sibTrans" cxnId="{01544994-8A84-4EFD-B9D8-47EBF7C154A2}">
      <dgm:prSet/>
      <dgm:spPr/>
      <dgm:t>
        <a:bodyPr/>
        <a:lstStyle/>
        <a:p>
          <a:endParaRPr lang="en-US" sz="1800"/>
        </a:p>
      </dgm:t>
    </dgm:pt>
    <dgm:pt modelId="{D6E61F26-81B9-4B62-BADD-0E0292E5001C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plot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alert_id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37ECFE-BA2C-45D0-9878-7A5701C246DE}" type="parTrans" cxnId="{25BD54D4-C629-4CB6-A94C-FA0F637E0BFD}">
      <dgm:prSet/>
      <dgm:spPr/>
      <dgm:t>
        <a:bodyPr/>
        <a:lstStyle/>
        <a:p>
          <a:endParaRPr lang="en-US" sz="1800"/>
        </a:p>
      </dgm:t>
    </dgm:pt>
    <dgm:pt modelId="{101F192D-0DA6-4A7F-A569-3F4DAB5283C0}" type="sibTrans" cxnId="{25BD54D4-C629-4CB6-A94C-FA0F637E0BFD}">
      <dgm:prSet/>
      <dgm:spPr/>
      <dgm:t>
        <a:bodyPr/>
        <a:lstStyle/>
        <a:p>
          <a:endParaRPr lang="en-US" sz="1800"/>
        </a:p>
      </dgm:t>
    </dgm:pt>
    <dgm:pt modelId="{B7A0A0A1-7D86-4A66-AAFC-4E2C1D3B1F56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ilan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alert</a:t>
          </a:r>
        </a:p>
      </dgm:t>
    </dgm:pt>
    <dgm:pt modelId="{E14A4597-4C4E-44FC-9592-B1352BCD54DF}" type="parTrans" cxnId="{D07D8E55-A4C4-45A5-B121-666FF9CAA744}">
      <dgm:prSet/>
      <dgm:spPr/>
      <dgm:t>
        <a:bodyPr/>
        <a:lstStyle/>
        <a:p>
          <a:endParaRPr lang="en-US" sz="1800"/>
        </a:p>
      </dgm:t>
    </dgm:pt>
    <dgm:pt modelId="{9643EFBB-34CF-4DC4-A9C6-1819B35368EE}" type="sibTrans" cxnId="{D07D8E55-A4C4-45A5-B121-666FF9CAA744}">
      <dgm:prSet/>
      <dgm:spPr/>
      <dgm:t>
        <a:bodyPr/>
        <a:lstStyle/>
        <a:p>
          <a:endParaRPr lang="en-US" sz="1800"/>
        </a:p>
      </dgm:t>
    </dgm:pt>
    <dgm:pt modelId="{358548BA-CEDB-41BE-9655-D918CEB97FF7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 quote “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[quote]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 –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[author]</a:t>
          </a:r>
        </a:p>
      </dgm:t>
    </dgm:pt>
    <dgm:pt modelId="{50A26555-43BD-4F1B-B906-592BD45DC4F1}" type="parTrans" cxnId="{8DCF08AE-21D1-40B4-9B72-272777C8AFBA}">
      <dgm:prSet/>
      <dgm:spPr/>
      <dgm:t>
        <a:bodyPr/>
        <a:lstStyle/>
        <a:p>
          <a:endParaRPr lang="en-US" sz="1800"/>
        </a:p>
      </dgm:t>
    </dgm:pt>
    <dgm:pt modelId="{C58471F2-1D6A-4EEE-BF15-42396C0093CA}" type="sibTrans" cxnId="{8DCF08AE-21D1-40B4-9B72-272777C8AFBA}">
      <dgm:prSet/>
      <dgm:spPr/>
      <dgm:t>
        <a:bodyPr/>
        <a:lstStyle/>
        <a:p>
          <a:endParaRPr lang="en-US" sz="1800"/>
        </a:p>
      </dgm:t>
    </dgm:pt>
    <dgm:pt modelId="{271F90CA-E68D-4DF3-9187-D5627130083A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manual</a:t>
          </a:r>
        </a:p>
      </dgm:t>
    </dgm:pt>
    <dgm:pt modelId="{6B92ECC4-36CA-484C-94ED-D6379A1A2BD0}" type="parTrans" cxnId="{5BC9E47E-B6BB-41AF-91FA-EE41428E1751}">
      <dgm:prSet/>
      <dgm:spPr/>
      <dgm:t>
        <a:bodyPr/>
        <a:lstStyle/>
        <a:p>
          <a:endParaRPr lang="en-US" sz="1800"/>
        </a:p>
      </dgm:t>
    </dgm:pt>
    <dgm:pt modelId="{9BBBDA80-95A9-4D39-A6CE-8A844DB33363}" type="sibTrans" cxnId="{5BC9E47E-B6BB-41AF-91FA-EE41428E1751}">
      <dgm:prSet/>
      <dgm:spPr/>
      <dgm:t>
        <a:bodyPr/>
        <a:lstStyle/>
        <a:p>
          <a:endParaRPr lang="en-US" sz="1800"/>
        </a:p>
      </dgm:t>
    </dgm:pt>
    <dgm:pt modelId="{D036B2B1-3E7E-4F9A-BD15-7E1371DD27CB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link</a:t>
          </a:r>
        </a:p>
      </dgm:t>
    </dgm:pt>
    <dgm:pt modelId="{7995A870-09A7-49D4-9B1B-84635E25C3AB}" type="parTrans" cxnId="{83B8CA3C-326F-45AE-AE4D-424D11126D60}">
      <dgm:prSet/>
      <dgm:spPr/>
      <dgm:t>
        <a:bodyPr/>
        <a:lstStyle/>
        <a:p>
          <a:endParaRPr lang="en-US" sz="1800"/>
        </a:p>
      </dgm:t>
    </dgm:pt>
    <dgm:pt modelId="{1CF6187C-4FF8-44B2-99BB-1BA45325CB3E}" type="sibTrans" cxnId="{83B8CA3C-326F-45AE-AE4D-424D11126D60}">
      <dgm:prSet/>
      <dgm:spPr/>
      <dgm:t>
        <a:bodyPr/>
        <a:lstStyle/>
        <a:p>
          <a:endParaRPr lang="en-US" sz="1800"/>
        </a:p>
      </dgm:t>
    </dgm:pt>
    <dgm:pt modelId="{4271B710-9928-47FD-8E14-FED3B04D61BA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ping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address]</a:t>
          </a:r>
        </a:p>
      </dgm:t>
    </dgm:pt>
    <dgm:pt modelId="{B7C65B79-D84C-4F3D-B97D-D4DD9AFDA06A}" type="parTrans" cxnId="{250A5EA9-1342-429E-9C7F-9988BA296DFC}">
      <dgm:prSet/>
      <dgm:spPr/>
      <dgm:t>
        <a:bodyPr/>
        <a:lstStyle/>
        <a:p>
          <a:endParaRPr lang="en-US" sz="1800"/>
        </a:p>
      </dgm:t>
    </dgm:pt>
    <dgm:pt modelId="{B4C7A795-EFB4-4C96-B482-CC16261346EF}" type="sibTrans" cxnId="{250A5EA9-1342-429E-9C7F-9988BA296DFC}">
      <dgm:prSet/>
      <dgm:spPr/>
      <dgm:t>
        <a:bodyPr/>
        <a:lstStyle/>
        <a:p>
          <a:endParaRPr lang="en-US" sz="1800"/>
        </a:p>
      </dgm:t>
    </dgm:pt>
    <dgm:pt modelId="{ABB87E2D-4656-4B45-AE63-687459A895E5}">
      <dgm:prSet custT="1"/>
      <dgm:spPr/>
      <dgm:t>
        <a:bodyPr/>
        <a:lstStyle/>
        <a:p>
          <a:r>
            <a:rPr lang="en-US" sz="2400" i="0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may data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[sensor 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table_name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gm:t>
    </dgm:pt>
    <dgm:pt modelId="{4351E49A-BBCB-421F-8A75-B3C043CFDA2E}" type="parTrans" cxnId="{D84E2BFA-9647-4C28-AD48-B178721A8786}">
      <dgm:prSet/>
      <dgm:spPr/>
      <dgm:t>
        <a:bodyPr/>
        <a:lstStyle/>
        <a:p>
          <a:endParaRPr lang="en-US" sz="1800"/>
        </a:p>
      </dgm:t>
    </dgm:pt>
    <dgm:pt modelId="{A6F6D395-1E2D-4AF6-A46F-AAC4836F12A4}" type="sibTrans" cxnId="{D84E2BFA-9647-4C28-AD48-B178721A8786}">
      <dgm:prSet/>
      <dgm:spPr/>
      <dgm:t>
        <a:bodyPr/>
        <a:lstStyle/>
        <a:p>
          <a:endParaRPr lang="en-US" sz="1800"/>
        </a:p>
      </dgm:t>
    </dgm:pt>
    <dgm:pt modelId="{E96BA869-1B6F-4F26-9FE0-2F51CD34BC44}">
      <dgm:prSet custT="1"/>
      <dgm:spPr/>
      <dgm:t>
        <a:bodyPr/>
        <a:lstStyle/>
        <a:p>
          <a:r>
            <a:rPr lang="en-US" sz="2400" i="0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check site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site_code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gm:t>
    </dgm:pt>
    <dgm:pt modelId="{73C307E2-54F0-4764-BD09-8AC56058923E}" type="parTrans" cxnId="{E7E8FD4D-F32B-4981-8535-99319B44ED98}">
      <dgm:prSet/>
      <dgm:spPr/>
      <dgm:t>
        <a:bodyPr/>
        <a:lstStyle/>
        <a:p>
          <a:endParaRPr lang="en-US" sz="1800"/>
        </a:p>
      </dgm:t>
    </dgm:pt>
    <dgm:pt modelId="{F48ACB3C-5096-4EEF-AA75-1BB8CC4FB36B}" type="sibTrans" cxnId="{E7E8FD4D-F32B-4981-8535-99319B44ED98}">
      <dgm:prSet/>
      <dgm:spPr/>
      <dgm:t>
        <a:bodyPr/>
        <a:lstStyle/>
        <a:p>
          <a:endParaRPr lang="en-US" sz="1800"/>
        </a:p>
      </dgm:t>
    </dgm:pt>
    <dgm:pt modelId="{9629022B-9CE8-420C-88A4-05F8ACAC9BE0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infographic</a:t>
          </a:r>
        </a:p>
      </dgm:t>
    </dgm:pt>
    <dgm:pt modelId="{FF6C1D2B-4C70-4ADC-9167-0A731686B115}" type="parTrans" cxnId="{3874AA00-1D20-42AD-A555-6FBF79019886}">
      <dgm:prSet/>
      <dgm:spPr/>
    </dgm:pt>
    <dgm:pt modelId="{64F3D272-925A-4C2A-9D8C-326C8A65DE3D}" type="sibTrans" cxnId="{3874AA00-1D20-42AD-A555-6FBF79019886}">
      <dgm:prSet/>
      <dgm:spPr/>
    </dgm:pt>
    <dgm:pt modelId="{C4344EC9-6F89-4250-9CB4-1B93F5DC2463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server number</a:t>
          </a:r>
        </a:p>
      </dgm:t>
    </dgm:pt>
    <dgm:pt modelId="{8B0C69E0-3103-4312-88BF-263CDB5D925E}" type="parTrans" cxnId="{D5FEF72A-6748-46B9-95FA-3D905226D5C9}">
      <dgm:prSet/>
      <dgm:spPr/>
    </dgm:pt>
    <dgm:pt modelId="{91DF7C24-0AC8-406E-BB41-E230A25517DF}" type="sibTrans" cxnId="{D5FEF72A-6748-46B9-95FA-3D905226D5C9}">
      <dgm:prSet/>
      <dgm:spPr/>
    </dgm:pt>
    <dgm:pt modelId="{482831EA-3DBD-460B-A906-08DF721ACF24}" type="pres">
      <dgm:prSet presAssocID="{98215B50-9504-4A40-989C-D2FBCDC99796}" presName="linear" presStyleCnt="0">
        <dgm:presLayoutVars>
          <dgm:animLvl val="lvl"/>
          <dgm:resizeHandles val="exact"/>
        </dgm:presLayoutVars>
      </dgm:prSet>
      <dgm:spPr/>
    </dgm:pt>
    <dgm:pt modelId="{19E2F9BC-F3CC-4737-A5FE-75AA42E0ACDE}" type="pres">
      <dgm:prSet presAssocID="{214F9E82-B142-4E12-9DC9-12C26A01CDF7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A3B39923-CA03-4BCF-9518-36DECE1BD2E0}" type="pres">
      <dgm:prSet presAssocID="{94CF81F1-F1F7-4E00-8857-FBEAFBCE5C23}" presName="spacer" presStyleCnt="0"/>
      <dgm:spPr/>
    </dgm:pt>
    <dgm:pt modelId="{DB6AF47B-488C-43AA-B7DA-922C367A07B7}" type="pres">
      <dgm:prSet presAssocID="{26C303A4-3EFC-41FF-8CBA-77C991B80472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D677FD25-BAE5-4F9A-854F-A1F02EF8F484}" type="pres">
      <dgm:prSet presAssocID="{2886419E-6659-4F44-9E52-BC62DF695FE3}" presName="spacer" presStyleCnt="0"/>
      <dgm:spPr/>
    </dgm:pt>
    <dgm:pt modelId="{FE35FEFD-BCE6-43A7-B93C-B201FC64E570}" type="pres">
      <dgm:prSet presAssocID="{D6E61F26-81B9-4B62-BADD-0E0292E5001C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C889E6-126E-40D4-A678-893F9715ED6C}" type="pres">
      <dgm:prSet presAssocID="{101F192D-0DA6-4A7F-A569-3F4DAB5283C0}" presName="spacer" presStyleCnt="0"/>
      <dgm:spPr/>
    </dgm:pt>
    <dgm:pt modelId="{951DA4C9-83AB-468A-AB06-088C160529DA}" type="pres">
      <dgm:prSet presAssocID="{B7A0A0A1-7D86-4A66-AAFC-4E2C1D3B1F56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F301F7C8-C498-437D-A3BE-A216607DAB1D}" type="pres">
      <dgm:prSet presAssocID="{9643EFBB-34CF-4DC4-A9C6-1819B35368EE}" presName="spacer" presStyleCnt="0"/>
      <dgm:spPr/>
    </dgm:pt>
    <dgm:pt modelId="{EF41CD9B-D98C-4D43-8DDA-F730EC53226C}" type="pres">
      <dgm:prSet presAssocID="{358548BA-CEDB-41BE-9655-D918CEB97FF7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879F46DE-38E4-4408-8FDB-65DCE056E85E}" type="pres">
      <dgm:prSet presAssocID="{C58471F2-1D6A-4EEE-BF15-42396C0093CA}" presName="spacer" presStyleCnt="0"/>
      <dgm:spPr/>
    </dgm:pt>
    <dgm:pt modelId="{B2DEB886-67AD-4D10-B473-E722B128C37E}" type="pres">
      <dgm:prSet presAssocID="{271F90CA-E68D-4DF3-9187-D5627130083A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1CD65F94-5254-4249-BF73-200EBF3D192B}" type="pres">
      <dgm:prSet presAssocID="{9BBBDA80-95A9-4D39-A6CE-8A844DB33363}" presName="spacer" presStyleCnt="0"/>
      <dgm:spPr/>
    </dgm:pt>
    <dgm:pt modelId="{113115EB-A218-444F-89FD-EC4E0D759E82}" type="pres">
      <dgm:prSet presAssocID="{D036B2B1-3E7E-4F9A-BD15-7E1371DD27CB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6530BAE-49A3-4F9E-B783-5B75A1334FBB}" type="pres">
      <dgm:prSet presAssocID="{1CF6187C-4FF8-44B2-99BB-1BA45325CB3E}" presName="spacer" presStyleCnt="0"/>
      <dgm:spPr/>
    </dgm:pt>
    <dgm:pt modelId="{3F7AA4BD-5BA9-4859-9E1B-F8A570717966}" type="pres">
      <dgm:prSet presAssocID="{4271B710-9928-47FD-8E14-FED3B04D61B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AAEF1076-7C02-4A35-ACC6-787BF5C07A4B}" type="pres">
      <dgm:prSet presAssocID="{B4C7A795-EFB4-4C96-B482-CC16261346EF}" presName="spacer" presStyleCnt="0"/>
      <dgm:spPr/>
    </dgm:pt>
    <dgm:pt modelId="{FF6D061E-8CA5-4B29-B717-AB6F619EA33A}" type="pres">
      <dgm:prSet presAssocID="{ABB87E2D-4656-4B45-AE63-687459A895E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9A35DF7-EEB8-4BBE-8C2F-A12CD8AD9E15}" type="pres">
      <dgm:prSet presAssocID="{A6F6D395-1E2D-4AF6-A46F-AAC4836F12A4}" presName="spacer" presStyleCnt="0"/>
      <dgm:spPr/>
    </dgm:pt>
    <dgm:pt modelId="{855C8D91-1E45-4477-BB5F-DD1F1A2ED70C}" type="pres">
      <dgm:prSet presAssocID="{E96BA869-1B6F-4F26-9FE0-2F51CD34BC44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EC217D62-7702-4416-83C0-957D6B3A6177}" type="pres">
      <dgm:prSet presAssocID="{F48ACB3C-5096-4EEF-AA75-1BB8CC4FB36B}" presName="spacer" presStyleCnt="0"/>
      <dgm:spPr/>
    </dgm:pt>
    <dgm:pt modelId="{533A8AE7-0A4B-4EA2-83C7-89D835BD9642}" type="pres">
      <dgm:prSet presAssocID="{9629022B-9CE8-420C-88A4-05F8ACAC9BE0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0D0129A-2DF7-43B3-B726-AF85B95A57D2}" type="pres">
      <dgm:prSet presAssocID="{64F3D272-925A-4C2A-9D8C-326C8A65DE3D}" presName="spacer" presStyleCnt="0"/>
      <dgm:spPr/>
    </dgm:pt>
    <dgm:pt modelId="{B4B8190B-2891-42C7-8072-5DA26FF09F19}" type="pres">
      <dgm:prSet presAssocID="{C4344EC9-6F89-4250-9CB4-1B93F5DC2463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3874AA00-1D20-42AD-A555-6FBF79019886}" srcId="{98215B50-9504-4A40-989C-D2FBCDC99796}" destId="{9629022B-9CE8-420C-88A4-05F8ACAC9BE0}" srcOrd="10" destOrd="0" parTransId="{FF6C1D2B-4C70-4ADC-9167-0A731686B115}" sibTransId="{64F3D272-925A-4C2A-9D8C-326C8A65DE3D}"/>
    <dgm:cxn modelId="{D5FEF72A-6748-46B9-95FA-3D905226D5C9}" srcId="{98215B50-9504-4A40-989C-D2FBCDC99796}" destId="{C4344EC9-6F89-4250-9CB4-1B93F5DC2463}" srcOrd="11" destOrd="0" parTransId="{8B0C69E0-3103-4312-88BF-263CDB5D925E}" sibTransId="{91DF7C24-0AC8-406E-BB41-E230A25517DF}"/>
    <dgm:cxn modelId="{CE004735-EE0A-4F02-A777-941216508285}" type="presOf" srcId="{C4344EC9-6F89-4250-9CB4-1B93F5DC2463}" destId="{B4B8190B-2891-42C7-8072-5DA26FF09F19}" srcOrd="0" destOrd="0" presId="urn:microsoft.com/office/officeart/2005/8/layout/vList2"/>
    <dgm:cxn modelId="{83B8CA3C-326F-45AE-AE4D-424D11126D60}" srcId="{98215B50-9504-4A40-989C-D2FBCDC99796}" destId="{D036B2B1-3E7E-4F9A-BD15-7E1371DD27CB}" srcOrd="6" destOrd="0" parTransId="{7995A870-09A7-49D4-9B1B-84635E25C3AB}" sibTransId="{1CF6187C-4FF8-44B2-99BB-1BA45325CB3E}"/>
    <dgm:cxn modelId="{E7E8FD4D-F32B-4981-8535-99319B44ED98}" srcId="{98215B50-9504-4A40-989C-D2FBCDC99796}" destId="{E96BA869-1B6F-4F26-9FE0-2F51CD34BC44}" srcOrd="9" destOrd="0" parTransId="{73C307E2-54F0-4764-BD09-8AC56058923E}" sibTransId="{F48ACB3C-5096-4EEF-AA75-1BB8CC4FB36B}"/>
    <dgm:cxn modelId="{B15CE674-EEE2-4616-AB93-3D4763BFB112}" type="presOf" srcId="{B7A0A0A1-7D86-4A66-AAFC-4E2C1D3B1F56}" destId="{951DA4C9-83AB-468A-AB06-088C160529DA}" srcOrd="0" destOrd="0" presId="urn:microsoft.com/office/officeart/2005/8/layout/vList2"/>
    <dgm:cxn modelId="{D07D8E55-A4C4-45A5-B121-666FF9CAA744}" srcId="{98215B50-9504-4A40-989C-D2FBCDC99796}" destId="{B7A0A0A1-7D86-4A66-AAFC-4E2C1D3B1F56}" srcOrd="3" destOrd="0" parTransId="{E14A4597-4C4E-44FC-9592-B1352BCD54DF}" sibTransId="{9643EFBB-34CF-4DC4-A9C6-1819B35368EE}"/>
    <dgm:cxn modelId="{5BC9E47E-B6BB-41AF-91FA-EE41428E1751}" srcId="{98215B50-9504-4A40-989C-D2FBCDC99796}" destId="{271F90CA-E68D-4DF3-9187-D5627130083A}" srcOrd="5" destOrd="0" parTransId="{6B92ECC4-36CA-484C-94ED-D6379A1A2BD0}" sibTransId="{9BBBDA80-95A9-4D39-A6CE-8A844DB33363}"/>
    <dgm:cxn modelId="{01544994-8A84-4EFD-B9D8-47EBF7C154A2}" srcId="{98215B50-9504-4A40-989C-D2FBCDC99796}" destId="{26C303A4-3EFC-41FF-8CBA-77C991B80472}" srcOrd="1" destOrd="0" parTransId="{3CFFF5EE-DF7D-4D7E-B473-7911EC68E0C0}" sibTransId="{2886419E-6659-4F44-9E52-BC62DF695FE3}"/>
    <dgm:cxn modelId="{D0A598A0-8ABB-4BE7-82C7-B21DE7979577}" type="presOf" srcId="{358548BA-CEDB-41BE-9655-D918CEB97FF7}" destId="{EF41CD9B-D98C-4D43-8DDA-F730EC53226C}" srcOrd="0" destOrd="0" presId="urn:microsoft.com/office/officeart/2005/8/layout/vList2"/>
    <dgm:cxn modelId="{250A5EA9-1342-429E-9C7F-9988BA296DFC}" srcId="{98215B50-9504-4A40-989C-D2FBCDC99796}" destId="{4271B710-9928-47FD-8E14-FED3B04D61BA}" srcOrd="7" destOrd="0" parTransId="{B7C65B79-D84C-4F3D-B97D-D4DD9AFDA06A}" sibTransId="{B4C7A795-EFB4-4C96-B482-CC16261346EF}"/>
    <dgm:cxn modelId="{8DCF08AE-21D1-40B4-9B72-272777C8AFBA}" srcId="{98215B50-9504-4A40-989C-D2FBCDC99796}" destId="{358548BA-CEDB-41BE-9655-D918CEB97FF7}" srcOrd="4" destOrd="0" parTransId="{50A26555-43BD-4F1B-B906-592BD45DC4F1}" sibTransId="{C58471F2-1D6A-4EEE-BF15-42396C0093CA}"/>
    <dgm:cxn modelId="{D92E1CAF-9E6A-4C0E-8224-C0C3913187C5}" srcId="{98215B50-9504-4A40-989C-D2FBCDC99796}" destId="{214F9E82-B142-4E12-9DC9-12C26A01CDF7}" srcOrd="0" destOrd="0" parTransId="{CB7886FE-1EC4-43DA-986D-15759F365FEC}" sibTransId="{94CF81F1-F1F7-4E00-8857-FBEAFBCE5C23}"/>
    <dgm:cxn modelId="{D2A4ABB2-152F-4DD7-BA64-867F1685544A}" type="presOf" srcId="{98215B50-9504-4A40-989C-D2FBCDC99796}" destId="{482831EA-3DBD-460B-A906-08DF721ACF24}" srcOrd="0" destOrd="0" presId="urn:microsoft.com/office/officeart/2005/8/layout/vList2"/>
    <dgm:cxn modelId="{38DC23B4-9E9A-4A77-9E9E-D02D10377F2F}" type="presOf" srcId="{9629022B-9CE8-420C-88A4-05F8ACAC9BE0}" destId="{533A8AE7-0A4B-4EA2-83C7-89D835BD9642}" srcOrd="0" destOrd="0" presId="urn:microsoft.com/office/officeart/2005/8/layout/vList2"/>
    <dgm:cxn modelId="{2E9A07B7-C039-4046-8BB4-E025B684AB57}" type="presOf" srcId="{D036B2B1-3E7E-4F9A-BD15-7E1371DD27CB}" destId="{113115EB-A218-444F-89FD-EC4E0D759E82}" srcOrd="0" destOrd="0" presId="urn:microsoft.com/office/officeart/2005/8/layout/vList2"/>
    <dgm:cxn modelId="{719512B9-C15D-4641-82A3-E576ED4E8CC4}" type="presOf" srcId="{D6E61F26-81B9-4B62-BADD-0E0292E5001C}" destId="{FE35FEFD-BCE6-43A7-B93C-B201FC64E570}" srcOrd="0" destOrd="0" presId="urn:microsoft.com/office/officeart/2005/8/layout/vList2"/>
    <dgm:cxn modelId="{2D3EB8C5-3900-4208-9434-96C537CAE4B1}" type="presOf" srcId="{271F90CA-E68D-4DF3-9187-D5627130083A}" destId="{B2DEB886-67AD-4D10-B473-E722B128C37E}" srcOrd="0" destOrd="0" presId="urn:microsoft.com/office/officeart/2005/8/layout/vList2"/>
    <dgm:cxn modelId="{25BD54D4-C629-4CB6-A94C-FA0F637E0BFD}" srcId="{98215B50-9504-4A40-989C-D2FBCDC99796}" destId="{D6E61F26-81B9-4B62-BADD-0E0292E5001C}" srcOrd="2" destOrd="0" parTransId="{8537ECFE-BA2C-45D0-9878-7A5701C246DE}" sibTransId="{101F192D-0DA6-4A7F-A569-3F4DAB5283C0}"/>
    <dgm:cxn modelId="{EC3E16DE-0857-4ADF-BA7C-DED4CC9B098B}" type="presOf" srcId="{26C303A4-3EFC-41FF-8CBA-77C991B80472}" destId="{DB6AF47B-488C-43AA-B7DA-922C367A07B7}" srcOrd="0" destOrd="0" presId="urn:microsoft.com/office/officeart/2005/8/layout/vList2"/>
    <dgm:cxn modelId="{6A76EADF-05F5-446D-92DD-B146C1178927}" type="presOf" srcId="{4271B710-9928-47FD-8E14-FED3B04D61BA}" destId="{3F7AA4BD-5BA9-4859-9E1B-F8A570717966}" srcOrd="0" destOrd="0" presId="urn:microsoft.com/office/officeart/2005/8/layout/vList2"/>
    <dgm:cxn modelId="{C76571E6-3BDD-444F-8D6F-6FFBDECC0C9E}" type="presOf" srcId="{ABB87E2D-4656-4B45-AE63-687459A895E5}" destId="{FF6D061E-8CA5-4B29-B717-AB6F619EA33A}" srcOrd="0" destOrd="0" presId="urn:microsoft.com/office/officeart/2005/8/layout/vList2"/>
    <dgm:cxn modelId="{BF179DEA-0374-473F-A053-22170AD019F5}" type="presOf" srcId="{214F9E82-B142-4E12-9DC9-12C26A01CDF7}" destId="{19E2F9BC-F3CC-4737-A5FE-75AA42E0ACDE}" srcOrd="0" destOrd="0" presId="urn:microsoft.com/office/officeart/2005/8/layout/vList2"/>
    <dgm:cxn modelId="{D97647F3-1F27-407F-88E8-9027B40AEF8F}" type="presOf" srcId="{E96BA869-1B6F-4F26-9FE0-2F51CD34BC44}" destId="{855C8D91-1E45-4477-BB5F-DD1F1A2ED70C}" srcOrd="0" destOrd="0" presId="urn:microsoft.com/office/officeart/2005/8/layout/vList2"/>
    <dgm:cxn modelId="{D84E2BFA-9647-4C28-AD48-B178721A8786}" srcId="{98215B50-9504-4A40-989C-D2FBCDC99796}" destId="{ABB87E2D-4656-4B45-AE63-687459A895E5}" srcOrd="8" destOrd="0" parTransId="{4351E49A-BBCB-421F-8A75-B3C043CFDA2E}" sibTransId="{A6F6D395-1E2D-4AF6-A46F-AAC4836F12A4}"/>
    <dgm:cxn modelId="{ABA70A32-5477-4326-AB51-DA3B02F2FB1E}" type="presParOf" srcId="{482831EA-3DBD-460B-A906-08DF721ACF24}" destId="{19E2F9BC-F3CC-4737-A5FE-75AA42E0ACDE}" srcOrd="0" destOrd="0" presId="urn:microsoft.com/office/officeart/2005/8/layout/vList2"/>
    <dgm:cxn modelId="{B25B551E-2935-44FF-ABBF-D21E5C63ECE3}" type="presParOf" srcId="{482831EA-3DBD-460B-A906-08DF721ACF24}" destId="{A3B39923-CA03-4BCF-9518-36DECE1BD2E0}" srcOrd="1" destOrd="0" presId="urn:microsoft.com/office/officeart/2005/8/layout/vList2"/>
    <dgm:cxn modelId="{6ED3BFF0-30F7-44BD-8943-0B4721F05D0E}" type="presParOf" srcId="{482831EA-3DBD-460B-A906-08DF721ACF24}" destId="{DB6AF47B-488C-43AA-B7DA-922C367A07B7}" srcOrd="2" destOrd="0" presId="urn:microsoft.com/office/officeart/2005/8/layout/vList2"/>
    <dgm:cxn modelId="{62239082-1039-4A01-A396-ACB7A0583DC6}" type="presParOf" srcId="{482831EA-3DBD-460B-A906-08DF721ACF24}" destId="{D677FD25-BAE5-4F9A-854F-A1F02EF8F484}" srcOrd="3" destOrd="0" presId="urn:microsoft.com/office/officeart/2005/8/layout/vList2"/>
    <dgm:cxn modelId="{14CA8B0D-32B6-42A1-91AE-51DD19DECDDC}" type="presParOf" srcId="{482831EA-3DBD-460B-A906-08DF721ACF24}" destId="{FE35FEFD-BCE6-43A7-B93C-B201FC64E570}" srcOrd="4" destOrd="0" presId="urn:microsoft.com/office/officeart/2005/8/layout/vList2"/>
    <dgm:cxn modelId="{42CC87C8-5070-4852-9DFD-926153E01C47}" type="presParOf" srcId="{482831EA-3DBD-460B-A906-08DF721ACF24}" destId="{B4C889E6-126E-40D4-A678-893F9715ED6C}" srcOrd="5" destOrd="0" presId="urn:microsoft.com/office/officeart/2005/8/layout/vList2"/>
    <dgm:cxn modelId="{F62F023E-E1AF-48F2-8ACE-8D3E76966534}" type="presParOf" srcId="{482831EA-3DBD-460B-A906-08DF721ACF24}" destId="{951DA4C9-83AB-468A-AB06-088C160529DA}" srcOrd="6" destOrd="0" presId="urn:microsoft.com/office/officeart/2005/8/layout/vList2"/>
    <dgm:cxn modelId="{FB6D1D8E-8F00-4352-B399-2E2D9E6D619E}" type="presParOf" srcId="{482831EA-3DBD-460B-A906-08DF721ACF24}" destId="{F301F7C8-C498-437D-A3BE-A216607DAB1D}" srcOrd="7" destOrd="0" presId="urn:microsoft.com/office/officeart/2005/8/layout/vList2"/>
    <dgm:cxn modelId="{9877FAA8-2468-4D7E-8C05-C55FCCCBEC9B}" type="presParOf" srcId="{482831EA-3DBD-460B-A906-08DF721ACF24}" destId="{EF41CD9B-D98C-4D43-8DDA-F730EC53226C}" srcOrd="8" destOrd="0" presId="urn:microsoft.com/office/officeart/2005/8/layout/vList2"/>
    <dgm:cxn modelId="{11951898-7599-4EF1-9B03-D8CC6F44EC49}" type="presParOf" srcId="{482831EA-3DBD-460B-A906-08DF721ACF24}" destId="{879F46DE-38E4-4408-8FDB-65DCE056E85E}" srcOrd="9" destOrd="0" presId="urn:microsoft.com/office/officeart/2005/8/layout/vList2"/>
    <dgm:cxn modelId="{F5273FAA-A730-4725-A562-85A5ECD64138}" type="presParOf" srcId="{482831EA-3DBD-460B-A906-08DF721ACF24}" destId="{B2DEB886-67AD-4D10-B473-E722B128C37E}" srcOrd="10" destOrd="0" presId="urn:microsoft.com/office/officeart/2005/8/layout/vList2"/>
    <dgm:cxn modelId="{F0BC6802-D275-492F-89AC-9443B3F85A6B}" type="presParOf" srcId="{482831EA-3DBD-460B-A906-08DF721ACF24}" destId="{1CD65F94-5254-4249-BF73-200EBF3D192B}" srcOrd="11" destOrd="0" presId="urn:microsoft.com/office/officeart/2005/8/layout/vList2"/>
    <dgm:cxn modelId="{91E04F28-650C-4744-A147-599851DBCE55}" type="presParOf" srcId="{482831EA-3DBD-460B-A906-08DF721ACF24}" destId="{113115EB-A218-444F-89FD-EC4E0D759E82}" srcOrd="12" destOrd="0" presId="urn:microsoft.com/office/officeart/2005/8/layout/vList2"/>
    <dgm:cxn modelId="{696BE56B-0A5A-4A76-9894-6F29DDCA50C7}" type="presParOf" srcId="{482831EA-3DBD-460B-A906-08DF721ACF24}" destId="{16530BAE-49A3-4F9E-B783-5B75A1334FBB}" srcOrd="13" destOrd="0" presId="urn:microsoft.com/office/officeart/2005/8/layout/vList2"/>
    <dgm:cxn modelId="{22E398FD-CE8A-44DF-802B-3AB8AF6C07EE}" type="presParOf" srcId="{482831EA-3DBD-460B-A906-08DF721ACF24}" destId="{3F7AA4BD-5BA9-4859-9E1B-F8A570717966}" srcOrd="14" destOrd="0" presId="urn:microsoft.com/office/officeart/2005/8/layout/vList2"/>
    <dgm:cxn modelId="{8FF91EDD-597E-48F8-BF53-DC9116F0558E}" type="presParOf" srcId="{482831EA-3DBD-460B-A906-08DF721ACF24}" destId="{AAEF1076-7C02-4A35-ACC6-787BF5C07A4B}" srcOrd="15" destOrd="0" presId="urn:microsoft.com/office/officeart/2005/8/layout/vList2"/>
    <dgm:cxn modelId="{B6C6CA9F-3952-4D0F-951E-BF882C10BAC4}" type="presParOf" srcId="{482831EA-3DBD-460B-A906-08DF721ACF24}" destId="{FF6D061E-8CA5-4B29-B717-AB6F619EA33A}" srcOrd="16" destOrd="0" presId="urn:microsoft.com/office/officeart/2005/8/layout/vList2"/>
    <dgm:cxn modelId="{B2AE7961-662A-43B2-833C-96A941168BC1}" type="presParOf" srcId="{482831EA-3DBD-460B-A906-08DF721ACF24}" destId="{29A35DF7-EEB8-4BBE-8C2F-A12CD8AD9E15}" srcOrd="17" destOrd="0" presId="urn:microsoft.com/office/officeart/2005/8/layout/vList2"/>
    <dgm:cxn modelId="{D844D4B2-5D46-44C6-9FB6-CC8A85D28895}" type="presParOf" srcId="{482831EA-3DBD-460B-A906-08DF721ACF24}" destId="{855C8D91-1E45-4477-BB5F-DD1F1A2ED70C}" srcOrd="18" destOrd="0" presId="urn:microsoft.com/office/officeart/2005/8/layout/vList2"/>
    <dgm:cxn modelId="{9DB9C4A0-A397-4C38-95CA-C9C1596C206D}" type="presParOf" srcId="{482831EA-3DBD-460B-A906-08DF721ACF24}" destId="{EC217D62-7702-4416-83C0-957D6B3A6177}" srcOrd="19" destOrd="0" presId="urn:microsoft.com/office/officeart/2005/8/layout/vList2"/>
    <dgm:cxn modelId="{DBDEAFC0-7AFD-4ED5-9E61-879F79EF46D9}" type="presParOf" srcId="{482831EA-3DBD-460B-A906-08DF721ACF24}" destId="{533A8AE7-0A4B-4EA2-83C7-89D835BD9642}" srcOrd="20" destOrd="0" presId="urn:microsoft.com/office/officeart/2005/8/layout/vList2"/>
    <dgm:cxn modelId="{9161ACA6-30B5-4C87-988D-27B6FF8E1E6D}" type="presParOf" srcId="{482831EA-3DBD-460B-A906-08DF721ACF24}" destId="{C0D0129A-2DF7-43B3-B726-AF85B95A57D2}" srcOrd="21" destOrd="0" presId="urn:microsoft.com/office/officeart/2005/8/layout/vList2"/>
    <dgm:cxn modelId="{70A09714-86F4-47BF-BFCC-E88FDF390C77}" type="presParOf" srcId="{482831EA-3DBD-460B-A906-08DF721ACF24}" destId="{B4B8190B-2891-42C7-8072-5DA26FF09F19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2F9BC-F3CC-4737-A5FE-75AA42E0ACDE}">
      <dsp:nvSpPr>
        <dsp:cNvPr id="0" name=""/>
        <dsp:cNvSpPr/>
      </dsp:nvSpPr>
      <dsp:spPr>
        <a:xfrm>
          <a:off x="0" y="1228"/>
          <a:ext cx="5457824" cy="4538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valid/invalid</a:t>
          </a:r>
        </a:p>
      </dsp:txBody>
      <dsp:txXfrm>
        <a:off x="22157" y="23385"/>
        <a:ext cx="5413510" cy="409576"/>
      </dsp:txXfrm>
    </dsp:sp>
    <dsp:sp modelId="{DB6AF47B-488C-43AA-B7DA-922C367A07B7}">
      <dsp:nvSpPr>
        <dsp:cNvPr id="0" name=""/>
        <dsp:cNvSpPr/>
      </dsp:nvSpPr>
      <dsp:spPr>
        <a:xfrm>
          <a:off x="0" y="466299"/>
          <a:ext cx="5457824" cy="45389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157" y="488456"/>
        <a:ext cx="5413510" cy="409576"/>
      </dsp:txXfrm>
    </dsp:sp>
    <dsp:sp modelId="{FE35FEFD-BCE6-43A7-B93C-B201FC64E570}">
      <dsp:nvSpPr>
        <dsp:cNvPr id="0" name=""/>
        <dsp:cNvSpPr/>
      </dsp:nvSpPr>
      <dsp:spPr>
        <a:xfrm>
          <a:off x="0" y="931369"/>
          <a:ext cx="5457824" cy="45389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plot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alert_id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157" y="953526"/>
        <a:ext cx="5413510" cy="409576"/>
      </dsp:txXfrm>
    </dsp:sp>
    <dsp:sp modelId="{951DA4C9-83AB-468A-AB06-088C160529DA}">
      <dsp:nvSpPr>
        <dsp:cNvPr id="0" name=""/>
        <dsp:cNvSpPr/>
      </dsp:nvSpPr>
      <dsp:spPr>
        <a:xfrm>
          <a:off x="0" y="1396440"/>
          <a:ext cx="5457824" cy="45389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ilan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alert</a:t>
          </a:r>
        </a:p>
      </dsp:txBody>
      <dsp:txXfrm>
        <a:off x="22157" y="1418597"/>
        <a:ext cx="5413510" cy="409576"/>
      </dsp:txXfrm>
    </dsp:sp>
    <dsp:sp modelId="{EF41CD9B-D98C-4D43-8DDA-F730EC53226C}">
      <dsp:nvSpPr>
        <dsp:cNvPr id="0" name=""/>
        <dsp:cNvSpPr/>
      </dsp:nvSpPr>
      <dsp:spPr>
        <a:xfrm>
          <a:off x="0" y="1861511"/>
          <a:ext cx="5457824" cy="45389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 quote “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[quote]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 –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[author]</a:t>
          </a:r>
        </a:p>
      </dsp:txBody>
      <dsp:txXfrm>
        <a:off x="22157" y="1883668"/>
        <a:ext cx="5413510" cy="409576"/>
      </dsp:txXfrm>
    </dsp:sp>
    <dsp:sp modelId="{B2DEB886-67AD-4D10-B473-E722B128C37E}">
      <dsp:nvSpPr>
        <dsp:cNvPr id="0" name=""/>
        <dsp:cNvSpPr/>
      </dsp:nvSpPr>
      <dsp:spPr>
        <a:xfrm>
          <a:off x="0" y="2326581"/>
          <a:ext cx="5457824" cy="45389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manual</a:t>
          </a:r>
        </a:p>
      </dsp:txBody>
      <dsp:txXfrm>
        <a:off x="22157" y="2348738"/>
        <a:ext cx="5413510" cy="409576"/>
      </dsp:txXfrm>
    </dsp:sp>
    <dsp:sp modelId="{113115EB-A218-444F-89FD-EC4E0D759E82}">
      <dsp:nvSpPr>
        <dsp:cNvPr id="0" name=""/>
        <dsp:cNvSpPr/>
      </dsp:nvSpPr>
      <dsp:spPr>
        <a:xfrm>
          <a:off x="0" y="2791652"/>
          <a:ext cx="5457824" cy="45389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link</a:t>
          </a:r>
        </a:p>
      </dsp:txBody>
      <dsp:txXfrm>
        <a:off x="22157" y="2813809"/>
        <a:ext cx="5413510" cy="409576"/>
      </dsp:txXfrm>
    </dsp:sp>
    <dsp:sp modelId="{3F7AA4BD-5BA9-4859-9E1B-F8A570717966}">
      <dsp:nvSpPr>
        <dsp:cNvPr id="0" name=""/>
        <dsp:cNvSpPr/>
      </dsp:nvSpPr>
      <dsp:spPr>
        <a:xfrm>
          <a:off x="0" y="3256722"/>
          <a:ext cx="5457824" cy="45389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ping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address]</a:t>
          </a:r>
        </a:p>
      </dsp:txBody>
      <dsp:txXfrm>
        <a:off x="22157" y="3278879"/>
        <a:ext cx="5413510" cy="409576"/>
      </dsp:txXfrm>
    </dsp:sp>
    <dsp:sp modelId="{FF6D061E-8CA5-4B29-B717-AB6F619EA33A}">
      <dsp:nvSpPr>
        <dsp:cNvPr id="0" name=""/>
        <dsp:cNvSpPr/>
      </dsp:nvSpPr>
      <dsp:spPr>
        <a:xfrm>
          <a:off x="0" y="3721793"/>
          <a:ext cx="5457824" cy="45389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may data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[sensor 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table_name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sp:txBody>
      <dsp:txXfrm>
        <a:off x="22157" y="3743950"/>
        <a:ext cx="5413510" cy="409576"/>
      </dsp:txXfrm>
    </dsp:sp>
    <dsp:sp modelId="{855C8D91-1E45-4477-BB5F-DD1F1A2ED70C}">
      <dsp:nvSpPr>
        <dsp:cNvPr id="0" name=""/>
        <dsp:cNvSpPr/>
      </dsp:nvSpPr>
      <dsp:spPr>
        <a:xfrm>
          <a:off x="0" y="4186864"/>
          <a:ext cx="5457824" cy="45389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check site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site_code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sp:txBody>
      <dsp:txXfrm>
        <a:off x="22157" y="4209021"/>
        <a:ext cx="5413510" cy="409576"/>
      </dsp:txXfrm>
    </dsp:sp>
    <dsp:sp modelId="{533A8AE7-0A4B-4EA2-83C7-89D835BD9642}">
      <dsp:nvSpPr>
        <dsp:cNvPr id="0" name=""/>
        <dsp:cNvSpPr/>
      </dsp:nvSpPr>
      <dsp:spPr>
        <a:xfrm>
          <a:off x="0" y="4651934"/>
          <a:ext cx="5457824" cy="45389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infographic</a:t>
          </a:r>
        </a:p>
      </dsp:txBody>
      <dsp:txXfrm>
        <a:off x="22157" y="4674091"/>
        <a:ext cx="5413510" cy="409576"/>
      </dsp:txXfrm>
    </dsp:sp>
    <dsp:sp modelId="{B4B8190B-2891-42C7-8072-5DA26FF09F19}">
      <dsp:nvSpPr>
        <dsp:cNvPr id="0" name=""/>
        <dsp:cNvSpPr/>
      </dsp:nvSpPr>
      <dsp:spPr>
        <a:xfrm>
          <a:off x="0" y="5117005"/>
          <a:ext cx="5457824" cy="4538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server number</a:t>
          </a:r>
        </a:p>
      </dsp:txBody>
      <dsp:txXfrm>
        <a:off x="22157" y="5139162"/>
        <a:ext cx="5413510" cy="409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130F-EC56-4997-931C-BCD7591359E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A882-5326-4C62-9FE5-F348D3F4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OLIVIA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Supported phrases: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6771E-2019-4D99-97DA-81AFA2A8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64945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7786445-C41D-4FE7-B9B2-782ECC2C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" y="4989068"/>
            <a:ext cx="1311458" cy="17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A3E10A-E9D2-4E23-9BF9-79A496E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385" y="4344974"/>
            <a:ext cx="3290294" cy="24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0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OLIVIA Supported phrases: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OLIVIA Supported phrases:</dc:title>
  <dc:creator>Brainerd Cruz</dc:creator>
  <cp:lastModifiedBy>Kingswill Baptist Church</cp:lastModifiedBy>
  <cp:revision>15</cp:revision>
  <dcterms:created xsi:type="dcterms:W3CDTF">2020-11-20T09:03:41Z</dcterms:created>
  <dcterms:modified xsi:type="dcterms:W3CDTF">2021-09-16T06:02:04Z</dcterms:modified>
</cp:coreProperties>
</file>