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4"/>
    <p:restoredTop sz="94694"/>
  </p:normalViewPr>
  <p:slideViewPr>
    <p:cSldViewPr snapToGrid="0" snapToObjects="1">
      <p:cViewPr>
        <p:scale>
          <a:sx n="95" d="100"/>
          <a:sy n="95" d="100"/>
        </p:scale>
        <p:origin x="13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D7D-1FFF-A144-92A5-C26B2B9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0DA2-8411-B247-88B1-4B794E47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15F-F39A-D343-B874-6679229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D69-9046-1E41-813F-5221AE4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AB-0D42-004D-929C-0446B14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5D4-CF1C-844D-804E-6D683B0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75414-E908-794A-A9E4-7EA39A71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4D0F-B477-6C42-8405-4A07D05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FD1-802E-BD45-9E7D-49D23EB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408-4BFB-9E41-918A-989030E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896-7EF5-604E-9ABA-94D7CE71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5C4-5640-5E46-A002-15FFF30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458E-EA27-744E-BBEE-4353863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1AEA-14A4-E548-94A2-8270085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265-4082-CF49-96DD-E5BE9BD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93E-D9D8-2246-904A-804161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578-26D3-C740-AE58-499837B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E51-CB2C-2546-A665-5AE4985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9291-2659-CA44-B8AE-AC96824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DCB6-4465-8C4A-AF02-EF2AF46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09B-2561-4142-A378-471B34C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BC6-B72C-8A45-8BFA-107E51A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14F9-59DE-3C4E-9432-6A23986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883F-A4CA-EF49-A84F-54F37D5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3A0-73FA-7746-97B6-8CD9DB2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F86-9DAF-A040-BA91-62452F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CCA-E6A1-8542-9595-4552C9B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E5E-4F10-934B-8857-1D7F6BFC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FCAC-33BC-7847-BA13-76EF010A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7AAE-F471-1042-A83F-2E7552C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23-235F-5B44-A69B-78F040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E4C-15E3-1446-A067-3A3F783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F22D-8C85-BE4D-B283-E7473B87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B052-D958-E04C-82E0-AB3EE44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75B9-1A15-CE4E-86CF-80ACBACF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CC9-851F-7540-ACE1-808107AF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B375-6BBB-E349-99C9-994618D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F89A-A29E-4A44-A2D8-F4288BE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58DB-FE3B-BE41-A1C3-46849EC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03B-1067-2149-94BA-74F43B0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8648-8E01-5F46-BFBD-83FAF192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314A-B285-074B-9223-F333A81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AF31-D96B-6B48-B3B2-4F4D19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64AB-DE74-5748-B177-2D39A0F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451C0-0554-9B4B-A49C-7773C73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7FE7-6E48-994C-8680-CCEACB0D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B11-7981-0B4F-8CC6-F2E2A68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623-6821-7247-8C3D-7071C1A8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839D-72EA-F644-8999-D003D74C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A-D04D-924C-B5FE-E757A3DE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708D-B0DE-0348-BA5E-C46DD3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B709-F811-7643-B025-8D67559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77D-6C6A-A847-A120-214923F8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9195-3A9F-514C-9AE7-5B3B2DBB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7F0-FBE9-9245-98CE-B7B3601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7362-A849-3E4A-83A9-3455AE6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CB9-07E4-D444-AE8C-8984680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866F-20D5-5242-894D-4B54CA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7244-56B1-2B4B-B806-2B65FB9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264-8DD5-A647-8BD0-2DC6E5D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180-EDC0-6B4C-B76C-2971300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ACA-08A2-A04C-80CB-68DC66F31B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98D-44AF-3043-A730-0E29FE65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A41F-6EDB-4C48-B5D2-A861116F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872BF-7D4F-E349-AB72-CE99F0D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" y="361284"/>
            <a:ext cx="6227337" cy="22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9832-8AAD-AD40-B6B5-11B8799E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5" y="2749047"/>
            <a:ext cx="5326273" cy="228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327E9-BC7A-6040-887C-77A0E835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6" y="371386"/>
            <a:ext cx="5326273" cy="237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121C-54D4-1B46-B8BD-31D0C5DB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8" y="2279373"/>
            <a:ext cx="4352264" cy="40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F2B68-7B4E-654C-A19B-20CEB18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274983"/>
            <a:ext cx="550077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D6DCB-02A6-F445-B998-2F53CEB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4118113"/>
            <a:ext cx="44323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76406-C754-2C4F-BC22-7B3B97A2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3" y="447261"/>
            <a:ext cx="2195406" cy="10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18047-3076-3C40-A46E-A21709D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7" y="3945283"/>
            <a:ext cx="5944903" cy="2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9A44B-5C20-8441-9CB2-D2120060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9" y="444803"/>
            <a:ext cx="3675361" cy="260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B0C94-0DBF-AE45-8AE2-617C0108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40" y="444802"/>
            <a:ext cx="5837736" cy="26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714DB-555A-C645-9A41-0FF0DDBD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9" y="4674296"/>
            <a:ext cx="6813176" cy="200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A60B1-34FE-F949-8C66-6D669DBE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49" y="807096"/>
            <a:ext cx="3535639" cy="1108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FADD3-953C-6342-88AB-E2D56A17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624" y="1581471"/>
            <a:ext cx="3816053" cy="2505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80684-2D34-C742-985D-4378901D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399" y="2198168"/>
            <a:ext cx="2374900" cy="19558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10FF0E6-EE91-1746-A19F-ADF754D76C59}"/>
              </a:ext>
            </a:extLst>
          </p:cNvPr>
          <p:cNvSpPr/>
          <p:nvPr/>
        </p:nvSpPr>
        <p:spPr>
          <a:xfrm rot="5400000">
            <a:off x="5172959" y="1828277"/>
            <a:ext cx="715014" cy="56477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327D89A-2994-0349-B73E-A90293D0BC91}"/>
              </a:ext>
            </a:extLst>
          </p:cNvPr>
          <p:cNvSpPr/>
          <p:nvPr/>
        </p:nvSpPr>
        <p:spPr>
          <a:xfrm>
            <a:off x="7298466" y="1899420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40A8DF2-0FDD-164F-8962-B1415E63285C}"/>
              </a:ext>
            </a:extLst>
          </p:cNvPr>
          <p:cNvSpPr/>
          <p:nvPr/>
        </p:nvSpPr>
        <p:spPr>
          <a:xfrm>
            <a:off x="7629164" y="255557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D257F7A-602D-8346-9599-0AD35AF361DA}"/>
              </a:ext>
            </a:extLst>
          </p:cNvPr>
          <p:cNvSpPr/>
          <p:nvPr/>
        </p:nvSpPr>
        <p:spPr>
          <a:xfrm>
            <a:off x="7629164" y="2883646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1C1CA-B3F1-2243-A78A-BD4E34E7D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5" y="198839"/>
            <a:ext cx="1836774" cy="1561645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BAAC047-A7D8-B542-BD1C-E5A9163E57D4}"/>
              </a:ext>
            </a:extLst>
          </p:cNvPr>
          <p:cNvSpPr/>
          <p:nvPr/>
        </p:nvSpPr>
        <p:spPr>
          <a:xfrm>
            <a:off x="1951611" y="1461728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7053D72-6E8E-4F4B-8614-718CD80AC9FD}"/>
              </a:ext>
            </a:extLst>
          </p:cNvPr>
          <p:cNvSpPr/>
          <p:nvPr/>
        </p:nvSpPr>
        <p:spPr>
          <a:xfrm>
            <a:off x="3449132" y="343686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353DB-C181-5C48-8F93-8A4A76F804CA}"/>
              </a:ext>
            </a:extLst>
          </p:cNvPr>
          <p:cNvSpPr/>
          <p:nvPr/>
        </p:nvSpPr>
        <p:spPr>
          <a:xfrm>
            <a:off x="5334739" y="1872435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#2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BD8ED1-D592-544C-9F9D-026BF0AB1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17" y="701192"/>
            <a:ext cx="5227422" cy="3139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CDCE1-C3CA-5746-8896-EDB61D278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878" y="3169159"/>
            <a:ext cx="4413335" cy="2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058DD-15C7-304D-8395-C6EA811F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38" y="1310184"/>
            <a:ext cx="5480772" cy="554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9B83F-3902-164E-B8C8-F022AB27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5231"/>
            <a:ext cx="2093210" cy="39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48B05E7-2411-F241-928A-5EDE2EF4CB17}"/>
              </a:ext>
            </a:extLst>
          </p:cNvPr>
          <p:cNvSpPr/>
          <p:nvPr/>
        </p:nvSpPr>
        <p:spPr>
          <a:xfrm>
            <a:off x="2080896" y="1310665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902B800-727C-B142-8DF6-B490819B0543}"/>
              </a:ext>
            </a:extLst>
          </p:cNvPr>
          <p:cNvSpPr/>
          <p:nvPr/>
        </p:nvSpPr>
        <p:spPr>
          <a:xfrm>
            <a:off x="2094545" y="1685078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F66629B-E4AA-E947-855D-2077A32E0408}"/>
              </a:ext>
            </a:extLst>
          </p:cNvPr>
          <p:cNvSpPr/>
          <p:nvPr/>
        </p:nvSpPr>
        <p:spPr>
          <a:xfrm>
            <a:off x="2308274" y="3291159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491900D-0F01-244D-9329-8ACF4681CB07}"/>
              </a:ext>
            </a:extLst>
          </p:cNvPr>
          <p:cNvSpPr/>
          <p:nvPr/>
        </p:nvSpPr>
        <p:spPr>
          <a:xfrm>
            <a:off x="3231943" y="4504543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1052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E3390-728A-9547-ADE5-E84E437D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9" y="849189"/>
            <a:ext cx="3143827" cy="210046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8384F335-9F1B-974A-98FA-86F1DDA3C1B0}"/>
              </a:ext>
            </a:extLst>
          </p:cNvPr>
          <p:cNvSpPr/>
          <p:nvPr/>
        </p:nvSpPr>
        <p:spPr>
          <a:xfrm>
            <a:off x="684090" y="2199527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218D720-B1FE-2A44-912E-5DA958291C73}"/>
              </a:ext>
            </a:extLst>
          </p:cNvPr>
          <p:cNvSpPr/>
          <p:nvPr/>
        </p:nvSpPr>
        <p:spPr>
          <a:xfrm>
            <a:off x="2157253" y="1955693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41ADC-47A0-A64C-9C29-A5126531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22" y="1041512"/>
            <a:ext cx="1571914" cy="378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A424D-98E7-A448-BFE7-80236051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28" y="576139"/>
            <a:ext cx="4167976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CB2768-C724-9C4F-A33D-D7DAF36D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123" y="1216793"/>
            <a:ext cx="369622" cy="192517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47722BE-9B9A-1D4A-A142-9FDA6A845FE8}"/>
              </a:ext>
            </a:extLst>
          </p:cNvPr>
          <p:cNvSpPr/>
          <p:nvPr/>
        </p:nvSpPr>
        <p:spPr>
          <a:xfrm>
            <a:off x="4873620" y="2135627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B1366-9451-244E-94DC-62DC3F16A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64" y="1419722"/>
            <a:ext cx="3986961" cy="1685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2BFCC-AA8B-8843-8DEF-5C6B3B61C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49" y="3650607"/>
            <a:ext cx="6010564" cy="16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11</cp:revision>
  <dcterms:created xsi:type="dcterms:W3CDTF">2020-10-21T17:29:31Z</dcterms:created>
  <dcterms:modified xsi:type="dcterms:W3CDTF">2020-10-27T15:38:54Z</dcterms:modified>
</cp:coreProperties>
</file>