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25"/>
    <p:restoredTop sz="94718"/>
  </p:normalViewPr>
  <p:slideViewPr>
    <p:cSldViewPr snapToGrid="0" snapToObjects="1">
      <p:cViewPr varScale="1">
        <p:scale>
          <a:sx n="138" d="100"/>
          <a:sy n="138" d="100"/>
        </p:scale>
        <p:origin x="4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4DFE08-45E5-702A-604C-F70DFBB101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1DE602A-ACD7-2774-DCAA-1F91FFCC60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4C20355-052D-1067-B38A-57AB67085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3BCDD-A3AB-C241-B154-F9BE6BB43664}" type="datetimeFigureOut">
              <a:rPr lang="en-US" smtClean="0"/>
              <a:t>5/11/22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C5408C1-0C23-3796-7D18-605FB009F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DCD4A16-FD79-621A-91BF-713AB2392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E56C1-DFF1-E34F-9A28-26CCB21A00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273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1A19B3-F5DF-3B86-062E-FC13D7D32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58FA1DE-9FC7-C2E1-C7C2-284666EEC4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3E52EF9-8A35-389D-9E25-6AAC466F7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3BCDD-A3AB-C241-B154-F9BE6BB43664}" type="datetimeFigureOut">
              <a:rPr lang="en-US" smtClean="0"/>
              <a:t>5/11/22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6701EDB-1E43-D2D3-5FA0-C80ADE0B4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4BA372B-9685-102A-9E93-E9A58F806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E56C1-DFF1-E34F-9A28-26CCB21A00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752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FD23BCC-0E2C-157B-CC4F-F49368E874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1EC30D5-6734-095F-721C-0FD974C475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9790C17-3B26-AE94-936E-2FFE3E6F6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3BCDD-A3AB-C241-B154-F9BE6BB43664}" type="datetimeFigureOut">
              <a:rPr lang="en-US" smtClean="0"/>
              <a:t>5/11/22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C4BEC5C-EFA7-E345-38F1-D8360C64E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EC6C0FC-5C5F-E35D-BF79-AEAFA7D98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E56C1-DFF1-E34F-9A28-26CCB21A00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454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5EA1E0-F00F-B97A-36B5-2898E857A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990B5C6-39C0-5BFD-9D3D-2066DD3844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B1843F4-81CD-75AD-BF4A-96137B08B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3BCDD-A3AB-C241-B154-F9BE6BB43664}" type="datetimeFigureOut">
              <a:rPr lang="en-US" smtClean="0"/>
              <a:t>5/11/22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9AB1D74-4455-AF7F-83CD-DF5550B0A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6371C3F-ADC1-57D2-03CD-6A3CA726A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E56C1-DFF1-E34F-9A28-26CCB21A00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651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0FF7F8-1DA1-8EF4-80C5-9F9D05DA8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B4C7919-0969-3109-413F-7834FB7A3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59C0664-4AAD-D952-9C2E-27740CCCE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3BCDD-A3AB-C241-B154-F9BE6BB43664}" type="datetimeFigureOut">
              <a:rPr lang="en-US" smtClean="0"/>
              <a:t>5/11/22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2E7E380-F2E5-6560-BE83-85CA3AC62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4DC030F-D565-A36C-50D8-7F04B3245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E56C1-DFF1-E34F-9A28-26CCB21A00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87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7627C3-96EC-D6E3-1053-B4497222B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AEF9082-4567-5D1D-034F-696C624725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581E3C0-7A84-983C-A2CA-6B84D3DFE5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63BC3AE-0DAC-D290-07F3-BFBA25626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3BCDD-A3AB-C241-B154-F9BE6BB43664}" type="datetimeFigureOut">
              <a:rPr lang="en-US" smtClean="0"/>
              <a:t>5/11/22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EDBF1D2-FF4D-03FA-3A70-357B907D9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EB8C8B9-2D9B-E63C-7860-C72306024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E56C1-DFF1-E34F-9A28-26CCB21A00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112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618E54-BDA4-BA65-9098-43FAA2E15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B664CF7-1BA3-12CE-B8FF-EB30A500B1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DEC5D44-2AC8-7513-04E6-C58F234F84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D6B20F5-5DAE-1CE8-5110-31AA865144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2309DE9-6144-E6DB-6299-A875DAF1A3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08005B7-2326-6D93-6C0C-0AFC8013C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3BCDD-A3AB-C241-B154-F9BE6BB43664}" type="datetimeFigureOut">
              <a:rPr lang="en-US" smtClean="0"/>
              <a:t>5/11/22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2D61E88-CB04-0BAC-04B4-B4D17C4C3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DCAB164-0355-96B2-E745-415980895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E56C1-DFF1-E34F-9A28-26CCB21A00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953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DDF3BB-EEAE-EAB6-BEB0-D29E4D92B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387B9FC-AA06-7E05-202B-E8CDF2FEA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3BCDD-A3AB-C241-B154-F9BE6BB43664}" type="datetimeFigureOut">
              <a:rPr lang="en-US" smtClean="0"/>
              <a:t>5/11/22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5AFC75D-D69E-5C2F-FC94-2709A1DB1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D2AC09E-269A-B842-AA5B-4E2B5D964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E56C1-DFF1-E34F-9A28-26CCB21A00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698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B02EC27-20D1-D87F-2A21-C71371EB5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3BCDD-A3AB-C241-B154-F9BE6BB43664}" type="datetimeFigureOut">
              <a:rPr lang="en-US" smtClean="0"/>
              <a:t>5/11/22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F4CB673-FCB1-C0CD-EDD1-9CFD43767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8D28C04-04B1-A128-3743-9CFD4B54E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E56C1-DFF1-E34F-9A28-26CCB21A00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110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5743C8-846A-8EDC-309E-D59EF0360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1FEF6D8-7998-6A76-4D17-BE50BFF5A8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29E1489-C5A1-A1DF-3CE3-2A441AEB69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199ECA0-B5B6-F098-8E5C-9ACF89D3C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3BCDD-A3AB-C241-B154-F9BE6BB43664}" type="datetimeFigureOut">
              <a:rPr lang="en-US" smtClean="0"/>
              <a:t>5/11/22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449B2DB-0246-8501-04B1-ECBE358A5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BB40611-D583-5A54-AE05-ED774B2E6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E56C1-DFF1-E34F-9A28-26CCB21A00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405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6C03B9-4A97-B2F6-1D62-21BE3B9C1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EA9039A-82C3-0C6A-DF62-166559A15B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65CF4B2-777A-3BD1-92AA-2C40DF0933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6F75FF5-942D-1D39-46F2-A3BE1B95C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3BCDD-A3AB-C241-B154-F9BE6BB43664}" type="datetimeFigureOut">
              <a:rPr lang="en-US" smtClean="0"/>
              <a:t>5/11/22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64A4101-C8CA-286B-CBBC-F1105262A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1AFA99B-83B5-A52E-AF57-49B27D041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E56C1-DFF1-E34F-9A28-26CCB21A00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787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1017FB7-4122-1C9B-28A2-FDAE22969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1D3933B-670E-068E-AC19-937DA3329A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F18A7C5-66D0-60C2-C6CD-501B2EA6D1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73BCDD-A3AB-C241-B154-F9BE6BB43664}" type="datetimeFigureOut">
              <a:rPr lang="en-US" smtClean="0"/>
              <a:t>5/11/22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A048E4A-3181-1E5A-186A-426D5DF87D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1C23967-E765-4785-ABB6-8F44377FB0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3E56C1-DFF1-E34F-9A28-26CCB21A002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718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DA06FC08-AFAA-1276-CF2F-8755A66B2D8B}"/>
              </a:ext>
            </a:extLst>
          </p:cNvPr>
          <p:cNvCxnSpPr/>
          <p:nvPr/>
        </p:nvCxnSpPr>
        <p:spPr>
          <a:xfrm>
            <a:off x="1776000" y="2017335"/>
            <a:ext cx="8640000" cy="0"/>
          </a:xfrm>
          <a:prstGeom prst="line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E028F524-1FA2-15CE-2D12-B08C78759720}"/>
              </a:ext>
            </a:extLst>
          </p:cNvPr>
          <p:cNvCxnSpPr>
            <a:cxnSpLocks/>
          </p:cNvCxnSpPr>
          <p:nvPr/>
        </p:nvCxnSpPr>
        <p:spPr>
          <a:xfrm flipV="1">
            <a:off x="3508342" y="2017334"/>
            <a:ext cx="0" cy="3240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69629DE2-9B53-AB1D-A73D-AAB1B67C9AFE}"/>
              </a:ext>
            </a:extLst>
          </p:cNvPr>
          <p:cNvCxnSpPr>
            <a:cxnSpLocks/>
          </p:cNvCxnSpPr>
          <p:nvPr/>
        </p:nvCxnSpPr>
        <p:spPr>
          <a:xfrm flipV="1">
            <a:off x="8628667" y="2017334"/>
            <a:ext cx="0" cy="3240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D9DC7AE8-09C6-10BD-F222-9C175C907A31}"/>
              </a:ext>
            </a:extLst>
          </p:cNvPr>
          <p:cNvCxnSpPr>
            <a:cxnSpLocks/>
          </p:cNvCxnSpPr>
          <p:nvPr/>
        </p:nvCxnSpPr>
        <p:spPr>
          <a:xfrm>
            <a:off x="3148342" y="5257334"/>
            <a:ext cx="720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749D160E-FAD8-E4F6-1D09-4BEB1D90EFF9}"/>
              </a:ext>
            </a:extLst>
          </p:cNvPr>
          <p:cNvCxnSpPr>
            <a:cxnSpLocks/>
          </p:cNvCxnSpPr>
          <p:nvPr/>
        </p:nvCxnSpPr>
        <p:spPr>
          <a:xfrm>
            <a:off x="8234102" y="5257334"/>
            <a:ext cx="720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49A347E4-A044-5717-3F2D-C24CA246CD7C}"/>
              </a:ext>
            </a:extLst>
          </p:cNvPr>
          <p:cNvCxnSpPr>
            <a:cxnSpLocks/>
          </p:cNvCxnSpPr>
          <p:nvPr/>
        </p:nvCxnSpPr>
        <p:spPr>
          <a:xfrm>
            <a:off x="3292887" y="5372027"/>
            <a:ext cx="43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78EBF3C8-DFC1-588D-AB16-1FE374C61E9D}"/>
              </a:ext>
            </a:extLst>
          </p:cNvPr>
          <p:cNvCxnSpPr>
            <a:cxnSpLocks/>
          </p:cNvCxnSpPr>
          <p:nvPr/>
        </p:nvCxnSpPr>
        <p:spPr>
          <a:xfrm>
            <a:off x="8397500" y="5362920"/>
            <a:ext cx="43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18B563F8-4A1B-94F5-31FD-ADD075B3C052}"/>
              </a:ext>
            </a:extLst>
          </p:cNvPr>
          <p:cNvCxnSpPr>
            <a:cxnSpLocks/>
          </p:cNvCxnSpPr>
          <p:nvPr/>
        </p:nvCxnSpPr>
        <p:spPr>
          <a:xfrm>
            <a:off x="3390061" y="5477294"/>
            <a:ext cx="216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D7C3DB31-1294-D2B4-E7F2-9160DAD2EF71}"/>
              </a:ext>
            </a:extLst>
          </p:cNvPr>
          <p:cNvCxnSpPr>
            <a:cxnSpLocks/>
          </p:cNvCxnSpPr>
          <p:nvPr/>
        </p:nvCxnSpPr>
        <p:spPr>
          <a:xfrm>
            <a:off x="8511240" y="5477294"/>
            <a:ext cx="216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ángulo 19">
            <a:extLst>
              <a:ext uri="{FF2B5EF4-FFF2-40B4-BE49-F238E27FC236}">
                <a16:creationId xmlns:a16="http://schemas.microsoft.com/office/drawing/2014/main" id="{DBE22878-C05C-5951-48B2-BD00E85ED717}"/>
              </a:ext>
            </a:extLst>
          </p:cNvPr>
          <p:cNvSpPr/>
          <p:nvPr/>
        </p:nvSpPr>
        <p:spPr>
          <a:xfrm>
            <a:off x="4808505" y="1765334"/>
            <a:ext cx="2520000" cy="50400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317B6C22-70D1-28BA-DCBF-DF1D929CC95A}"/>
              </a:ext>
            </a:extLst>
          </p:cNvPr>
          <p:cNvSpPr/>
          <p:nvPr/>
        </p:nvSpPr>
        <p:spPr>
          <a:xfrm>
            <a:off x="3246061" y="2748568"/>
            <a:ext cx="504000" cy="17775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27F5E7E0-FEF9-9EFE-1E4C-80CC81B19887}"/>
              </a:ext>
            </a:extLst>
          </p:cNvPr>
          <p:cNvSpPr/>
          <p:nvPr/>
        </p:nvSpPr>
        <p:spPr>
          <a:xfrm>
            <a:off x="8376667" y="2748568"/>
            <a:ext cx="504000" cy="17775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CCD77D10-78C2-0B08-9AC8-F335B7A8CE90}"/>
              </a:ext>
            </a:extLst>
          </p:cNvPr>
          <p:cNvSpPr txBox="1"/>
          <p:nvPr/>
        </p:nvSpPr>
        <p:spPr>
          <a:xfrm>
            <a:off x="1470579" y="929493"/>
            <a:ext cx="7665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4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E31B8281-472F-EE21-3454-C4F5A7788B51}"/>
              </a:ext>
            </a:extLst>
          </p:cNvPr>
          <p:cNvSpPr txBox="1"/>
          <p:nvPr/>
        </p:nvSpPr>
        <p:spPr>
          <a:xfrm>
            <a:off x="928966" y="1939440"/>
            <a:ext cx="5950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4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2D023A76-2448-B8BB-2AE6-D1A61A631165}"/>
              </a:ext>
            </a:extLst>
          </p:cNvPr>
          <p:cNvSpPr txBox="1"/>
          <p:nvPr/>
        </p:nvSpPr>
        <p:spPr>
          <a:xfrm>
            <a:off x="9437686" y="1939440"/>
            <a:ext cx="5950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4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916E462C-1558-F69B-4A9E-CF9F9816EAB2}"/>
              </a:ext>
            </a:extLst>
          </p:cNvPr>
          <p:cNvCxnSpPr/>
          <p:nvPr/>
        </p:nvCxnSpPr>
        <p:spPr>
          <a:xfrm>
            <a:off x="1542774" y="2337848"/>
            <a:ext cx="62216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2BB0C5AA-4F3C-1A2E-849E-BEBA08EFFEF4}"/>
              </a:ext>
            </a:extLst>
          </p:cNvPr>
          <p:cNvCxnSpPr/>
          <p:nvPr/>
        </p:nvCxnSpPr>
        <p:spPr>
          <a:xfrm>
            <a:off x="10064441" y="2334641"/>
            <a:ext cx="62216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uadroTexto 28">
            <a:extLst>
              <a:ext uri="{FF2B5EF4-FFF2-40B4-BE49-F238E27FC236}">
                <a16:creationId xmlns:a16="http://schemas.microsoft.com/office/drawing/2014/main" id="{C8118216-400D-DAF5-AA16-7F52A50B2D12}"/>
              </a:ext>
            </a:extLst>
          </p:cNvPr>
          <p:cNvSpPr txBox="1"/>
          <p:nvPr/>
        </p:nvSpPr>
        <p:spPr>
          <a:xfrm>
            <a:off x="10032721" y="957592"/>
            <a:ext cx="7665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4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E956C4E2-9F07-F888-A1CF-16E5EC32DDA6}"/>
              </a:ext>
            </a:extLst>
          </p:cNvPr>
          <p:cNvSpPr txBox="1"/>
          <p:nvPr/>
        </p:nvSpPr>
        <p:spPr>
          <a:xfrm>
            <a:off x="5466417" y="805914"/>
            <a:ext cx="120417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</a:t>
            </a:r>
            <a:r>
              <a:rPr lang="en-US" sz="4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(tr)</a:t>
            </a: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E3C70C00-FD30-CD49-510D-E5046736E135}"/>
              </a:ext>
            </a:extLst>
          </p:cNvPr>
          <p:cNvSpPr txBox="1"/>
          <p:nvPr/>
        </p:nvSpPr>
        <p:spPr>
          <a:xfrm>
            <a:off x="3868342" y="3221836"/>
            <a:ext cx="13708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4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4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4800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</a:t>
            </a:r>
            <a:r>
              <a:rPr lang="en-US" sz="4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17694B2F-1FDE-19BF-37AA-1966F52D204A}"/>
              </a:ext>
            </a:extLst>
          </p:cNvPr>
          <p:cNvSpPr txBox="1"/>
          <p:nvPr/>
        </p:nvSpPr>
        <p:spPr>
          <a:xfrm>
            <a:off x="9004637" y="3221835"/>
            <a:ext cx="13708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4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4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4800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</a:t>
            </a:r>
            <a:r>
              <a:rPr lang="en-US" sz="4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3854B677-ADBA-79D4-5369-2797C2FFF556}"/>
              </a:ext>
            </a:extLst>
          </p:cNvPr>
          <p:cNvSpPr txBox="1"/>
          <p:nvPr/>
        </p:nvSpPr>
        <p:spPr>
          <a:xfrm>
            <a:off x="5442371" y="2269334"/>
            <a:ext cx="12105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4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4800" i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→</a:t>
            </a:r>
            <a:r>
              <a:rPr lang="en-US" sz="4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979D988C-03C6-CF9A-91CF-ACF89333FF9A}"/>
              </a:ext>
            </a:extLst>
          </p:cNvPr>
          <p:cNvCxnSpPr/>
          <p:nvPr/>
        </p:nvCxnSpPr>
        <p:spPr>
          <a:xfrm>
            <a:off x="6048425" y="2452217"/>
            <a:ext cx="62216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55460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19</Words>
  <Application>Microsoft Macintosh PowerPoint</Application>
  <PresentationFormat>Panorámica</PresentationFormat>
  <Paragraphs>8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Jose Luis Marin</dc:creator>
  <cp:lastModifiedBy>Jose Luis Marin</cp:lastModifiedBy>
  <cp:revision>3</cp:revision>
  <dcterms:created xsi:type="dcterms:W3CDTF">2022-05-11T10:59:52Z</dcterms:created>
  <dcterms:modified xsi:type="dcterms:W3CDTF">2022-05-11T11:37:08Z</dcterms:modified>
</cp:coreProperties>
</file>