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729" r:id="rId5"/>
  </p:sldMasterIdLst>
  <p:notesMasterIdLst>
    <p:notesMasterId r:id="rId13"/>
  </p:notesMasterIdLst>
  <p:handoutMasterIdLst>
    <p:handoutMasterId r:id="rId14"/>
  </p:handoutMasterIdLst>
  <p:sldIdLst>
    <p:sldId id="371" r:id="rId6"/>
    <p:sldId id="361" r:id="rId7"/>
    <p:sldId id="363" r:id="rId8"/>
    <p:sldId id="364" r:id="rId9"/>
    <p:sldId id="365" r:id="rId10"/>
    <p:sldId id="370" r:id="rId11"/>
    <p:sldId id="367" r:id="rId12"/>
  </p:sldIdLst>
  <p:sldSz cx="12192000" cy="6858000"/>
  <p:notesSz cx="6805613" cy="9939338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6" userDrawn="1">
          <p15:clr>
            <a:srgbClr val="A4A3A4"/>
          </p15:clr>
        </p15:guide>
        <p15:guide id="2" orient="horz" pos="4152">
          <p15:clr>
            <a:srgbClr val="A4A3A4"/>
          </p15:clr>
        </p15:guide>
        <p15:guide id="6" orient="horz" pos="3598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pos="7446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228" userDrawn="1">
          <p15:clr>
            <a:srgbClr val="A4A3A4"/>
          </p15:clr>
        </p15:guide>
        <p15:guide id="11" pos="3898" userDrawn="1">
          <p15:clr>
            <a:srgbClr val="A4A3A4"/>
          </p15:clr>
        </p15:guide>
        <p15:guide id="12" pos="37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E7"/>
    <a:srgbClr val="FFE688"/>
    <a:srgbClr val="CEDEE2"/>
    <a:srgbClr val="FFA600"/>
    <a:srgbClr val="E6304B"/>
    <a:srgbClr val="FFAD00"/>
    <a:srgbClr val="FFCD00"/>
    <a:srgbClr val="92D050"/>
    <a:srgbClr val="B0FA65"/>
    <a:srgbClr val="FC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994" autoAdjust="0"/>
  </p:normalViewPr>
  <p:slideViewPr>
    <p:cSldViewPr snapToGrid="0" showGuides="1">
      <p:cViewPr varScale="1">
        <p:scale>
          <a:sx n="143" d="100"/>
          <a:sy n="143" d="100"/>
        </p:scale>
        <p:origin x="840" y="208"/>
      </p:cViewPr>
      <p:guideLst>
        <p:guide orient="horz" pos="1076"/>
        <p:guide orient="horz" pos="4152"/>
        <p:guide orient="horz" pos="3598"/>
        <p:guide orient="horz" pos="4020"/>
        <p:guide pos="7446"/>
        <p:guide pos="3840"/>
        <p:guide pos="228"/>
        <p:guide pos="3898"/>
        <p:guide pos="37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94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26/06/2023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50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512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6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380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0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8201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29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34AEE-487B-4AD3-9E6B-6BDE3604E6A8}" type="datetimeFigureOut">
              <a:rPr lang="es-ES" smtClean="0"/>
              <a:t>26/6/23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55EDD-77E7-48BD-9644-E36AB1D69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029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0" y="6402732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1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000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35"/>
          <p:cNvSpPr>
            <a:spLocks noGrp="1"/>
          </p:cNvSpPr>
          <p:nvPr>
            <p:ph sz="quarter" idx="14" hasCustomPrompt="1"/>
          </p:nvPr>
        </p:nvSpPr>
        <p:spPr>
          <a:xfrm>
            <a:off x="6191574" y="1708150"/>
            <a:ext cx="5626800" cy="4003200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927787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59998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251325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/>
          </p:nvPr>
        </p:nvSpPr>
        <p:spPr>
          <a:xfrm>
            <a:off x="8142653" y="1708150"/>
            <a:ext cx="36792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69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8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75192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0386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9105580" y="1708150"/>
            <a:ext cx="2714400" cy="4003675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19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-6650" y="857"/>
            <a:ext cx="12200176" cy="685714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en el icono para agregar una imagen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2EAD6DE-48EA-CB4C-B39E-9525BD7508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50841" y="206317"/>
            <a:ext cx="931921" cy="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86C829-CF3D-7A42-9A1A-EB6A98215225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14223971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6393509"/>
            <a:ext cx="4670778" cy="197792"/>
          </a:xfrm>
        </p:spPr>
        <p:txBody>
          <a:bodyPr anchor="ctr">
            <a:noAutofit/>
          </a:bodyPr>
          <a:lstStyle>
            <a:lvl1pPr>
              <a:spcBef>
                <a:spcPts val="600"/>
              </a:spcBef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footer text</a:t>
            </a:r>
          </a:p>
        </p:txBody>
      </p:sp>
    </p:spTree>
    <p:extLst>
      <p:ext uri="{BB962C8B-B14F-4D97-AF65-F5344CB8AC3E}">
        <p14:creationId xmlns:p14="http://schemas.microsoft.com/office/powerpoint/2010/main" val="233470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pic>
        <p:nvPicPr>
          <p:cNvPr id="5" name="Picture 2" descr="C:\Users\seccomaia\Desktop\01-ESADE-CREAPOLIS-96771_481x230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r="7564"/>
          <a:stretch>
            <a:fillRect/>
          </a:stretch>
        </p:blipFill>
        <p:spPr bwMode="auto">
          <a:xfrm>
            <a:off x="2261793" y="1484784"/>
            <a:ext cx="7795198" cy="4032448"/>
          </a:xfrm>
          <a:prstGeom prst="ellipse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7" name="6 CuadroTexto"/>
          <p:cNvSpPr txBox="1"/>
          <p:nvPr userDrawn="1"/>
        </p:nvSpPr>
        <p:spPr>
          <a:xfrm>
            <a:off x="484087" y="3705535"/>
            <a:ext cx="2304256" cy="2145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s-ES_tradnl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1801 Swann Street NW, Apt. 302</a:t>
            </a:r>
          </a:p>
          <a:p>
            <a:pPr algn="just">
              <a:lnSpc>
                <a:spcPct val="115000"/>
              </a:lnSpc>
            </a:pPr>
            <a:r>
              <a:rPr lang="es-E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Washington DC 20009 </a:t>
            </a: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</a:p>
          <a:p>
            <a:pPr>
              <a:lnSpc>
                <a:spcPct val="115000"/>
              </a:lnSpc>
            </a:pPr>
            <a:endParaRPr lang="es-ES" sz="1050" b="1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" sz="1050" b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  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48 Terra Vista Ave. # D</a:t>
            </a:r>
          </a:p>
          <a:p>
            <a:pPr algn="just">
              <a:lnSpc>
                <a:spcPct val="115000"/>
              </a:lnSpc>
            </a:pPr>
            <a:r>
              <a:rPr lang="en-US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San Francisco, CA  94115 </a:t>
            </a: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	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 +1 415 978 98 00 	 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s-ES_tradnl" sz="105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+1 415 978 98 10</a:t>
            </a:r>
            <a:endParaRPr lang="es-ES" sz="105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  <p:sp>
        <p:nvSpPr>
          <p:cNvPr id="8" name="5 CuadroTexto"/>
          <p:cNvSpPr txBox="1"/>
          <p:nvPr userDrawn="1"/>
        </p:nvSpPr>
        <p:spPr>
          <a:xfrm>
            <a:off x="477935" y="637828"/>
            <a:ext cx="2232248" cy="2312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HQ Barcelona</a:t>
            </a:r>
            <a:endParaRPr lang="es-ES" sz="1050" b="1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Av. de la Torre Blanca, 57</a:t>
            </a:r>
            <a:endParaRPr lang="es-E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08172 Sant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Cugat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 del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Vallès</a:t>
            </a: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Barcelona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93 504 49 00 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Fax. +34 93 580 21 88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s-ES" sz="1050" b="1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Paseo </a:t>
            </a:r>
            <a:r>
              <a:rPr lang="en-US" sz="1050" dirty="0" err="1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Castellana</a:t>
            </a: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, 40 - 8º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28046 Madrid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de-DE" sz="1050" dirty="0">
                <a:solidFill>
                  <a:srgbClr val="163C46"/>
                </a:solidFill>
                <a:latin typeface="Helvetica" pitchFamily="34" charset="0"/>
                <a:ea typeface="Calibri"/>
                <a:cs typeface="Times New Roman"/>
              </a:rPr>
              <a:t>Tel. +34 91 076 71 24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1050" dirty="0">
              <a:solidFill>
                <a:srgbClr val="163C46"/>
              </a:solidFill>
              <a:latin typeface="Helvetica" pitchFamily="34" charset="0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40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 userDrawn="1"/>
        </p:nvSpPr>
        <p:spPr>
          <a:xfrm>
            <a:off x="1371643" y="6290392"/>
            <a:ext cx="931852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>
                <a:solidFill>
                  <a:schemeClr val="accent6">
                    <a:lumMod val="75000"/>
                  </a:schemeClr>
                </a:solidFill>
              </a:rPr>
              <a:t>© Grupo AIA.  Documento confidencial.  Se prohíbe su reproducción y comunicación o acceso a terceros no autorizados</a:t>
            </a:r>
            <a:endParaRPr lang="en-US" sz="80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61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7200" y="1138238"/>
            <a:ext cx="4666800" cy="17892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7200" y="3147038"/>
            <a:ext cx="4666800" cy="18828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5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000" y="3846097"/>
            <a:ext cx="11466875" cy="1143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000" y="4989097"/>
            <a:ext cx="11466875" cy="112574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20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5963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3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7162800" y="1138238"/>
            <a:ext cx="4665663" cy="17872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62800" y="3146902"/>
            <a:ext cx="4665663" cy="1882298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spcBef>
                <a:spcPts val="60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8573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4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2" y="2984855"/>
            <a:ext cx="11466511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59999" y="2564672"/>
            <a:ext cx="976676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tx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4019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9998" y="2984855"/>
            <a:ext cx="11468465" cy="1585557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60363" y="2564672"/>
            <a:ext cx="976312" cy="411163"/>
          </a:xfrm>
          <a:prstGeom prst="rect">
            <a:avLst/>
          </a:prstGeom>
        </p:spPr>
        <p:txBody>
          <a:bodyPr anchor="t"/>
          <a:lstStyle>
            <a:lvl1pPr algn="l">
              <a:spcBef>
                <a:spcPts val="200"/>
              </a:spcBef>
              <a:defRPr sz="2400" b="1">
                <a:solidFill>
                  <a:schemeClr val="bg1"/>
                </a:solidFill>
              </a:defRPr>
            </a:lvl1pPr>
            <a:lvl2pPr marL="0" indent="0" algn="l">
              <a:spcBef>
                <a:spcPts val="200"/>
              </a:spcBef>
              <a:buNone/>
              <a:defRPr sz="22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No.</a:t>
            </a:r>
          </a:p>
        </p:txBody>
      </p:sp>
    </p:spTree>
    <p:extLst>
      <p:ext uri="{BB962C8B-B14F-4D97-AF65-F5344CB8AC3E}">
        <p14:creationId xmlns:p14="http://schemas.microsoft.com/office/powerpoint/2010/main" val="232493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999" y="1708150"/>
            <a:ext cx="11466873" cy="4018118"/>
          </a:xfrm>
        </p:spPr>
        <p:txBody>
          <a:bodyPr>
            <a:no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>
              <a:spcBef>
                <a:spcPts val="6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600"/>
              </a:spcBef>
              <a:defRPr sz="1600">
                <a:solidFill>
                  <a:schemeClr val="tx1"/>
                </a:solidFill>
              </a:defRPr>
            </a:lvl3pPr>
            <a:lvl4pPr>
              <a:spcBef>
                <a:spcPts val="600"/>
              </a:spcBef>
              <a:defRPr sz="1600">
                <a:solidFill>
                  <a:schemeClr val="tx1"/>
                </a:solidFill>
              </a:defRPr>
            </a:lvl4pPr>
            <a:lvl5pPr>
              <a:spcBef>
                <a:spcPts val="60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9999" y="430717"/>
            <a:ext cx="11466875" cy="404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6913" y="6394275"/>
            <a:ext cx="969962" cy="1968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357188" y="909635"/>
            <a:ext cx="11477331" cy="396875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020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6031" y="6394275"/>
            <a:ext cx="400844" cy="19680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14" name="Straight Connector 13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58" name="TextBox 57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60" name="TextBox 59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15.93cm</a:t>
              </a:r>
            </a:p>
          </p:txBody>
        </p:sp>
        <p:sp>
          <p:nvSpPr>
            <p:cNvPr id="72" name="TextBox 71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5" name="Straight Connector 4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86" name="TextBox 85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88" name="TextBox 87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89" name="TextBox 88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98" name="Straight Connector 97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01" name="TextBox 100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4" name="Straight Connector 10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07" name="Straight Connector 10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3" name="Footer Placeholder 4"/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27" r:id="rId2"/>
    <p:sldLayoutId id="2147483738" r:id="rId3"/>
    <p:sldLayoutId id="2147483649" r:id="rId4"/>
    <p:sldLayoutId id="2147483728" r:id="rId5"/>
    <p:sldLayoutId id="2147483739" r:id="rId6"/>
    <p:sldLayoutId id="2147483697" r:id="rId7"/>
    <p:sldLayoutId id="2147483696" r:id="rId8"/>
    <p:sldLayoutId id="2147483668" r:id="rId9"/>
    <p:sldLayoutId id="2147483659" r:id="rId10"/>
    <p:sldLayoutId id="2147483721" r:id="rId11"/>
    <p:sldLayoutId id="2147483722" r:id="rId12"/>
    <p:sldLayoutId id="2147483726" r:id="rId13"/>
    <p:sldLayoutId id="2147483725" r:id="rId14"/>
    <p:sldLayoutId id="2147483754" r:id="rId15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2160" userDrawn="1">
          <p15:clr>
            <a:srgbClr val="F26B43"/>
          </p15:clr>
        </p15:guide>
        <p15:guide id="14" pos="7451" userDrawn="1">
          <p15:clr>
            <a:srgbClr val="F26B43"/>
          </p15:clr>
        </p15:guide>
        <p15:guide id="28" orient="horz" pos="1076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5" pos="228" userDrawn="1">
          <p15:clr>
            <a:srgbClr val="F26B43"/>
          </p15:clr>
        </p15:guide>
        <p15:guide id="36" pos="3840" userDrawn="1">
          <p15:clr>
            <a:srgbClr val="F26B43"/>
          </p15:clr>
        </p15:guide>
        <p15:guide id="37" pos="3782" userDrawn="1">
          <p15:clr>
            <a:srgbClr val="F26B43"/>
          </p15:clr>
        </p15:guide>
        <p15:guide id="38" pos="390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59999" y="430718"/>
            <a:ext cx="11466875" cy="70434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9999" y="1708150"/>
            <a:ext cx="11466875" cy="40036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309" y="6394274"/>
            <a:ext cx="521566" cy="23092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034BEE3-566C-4068-A777-C3A4762E861B}" type="slidenum">
              <a:rPr lang="en-GB" smtClean="0"/>
              <a:pPr/>
              <a:t>‹Nº›</a:t>
            </a:fld>
            <a:endParaRPr lang="en-GB"/>
          </a:p>
        </p:txBody>
      </p:sp>
      <p:cxnSp>
        <p:nvCxnSpPr>
          <p:cNvPr id="94" name="Straight Connector 93"/>
          <p:cNvCxnSpPr/>
          <p:nvPr/>
        </p:nvCxnSpPr>
        <p:spPr>
          <a:xfrm>
            <a:off x="0" y="6124991"/>
            <a:ext cx="121932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-1143000" y="-600255"/>
            <a:ext cx="13680281" cy="6720255"/>
            <a:chOff x="-1143000" y="-600255"/>
            <a:chExt cx="13680281" cy="6720255"/>
          </a:xfrm>
        </p:grpSpPr>
        <p:cxnSp>
          <p:nvCxnSpPr>
            <p:cNvPr id="90" name="Straight Connector 89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>
              <a:off x="-256200" y="1710267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>
              <a:off x="-256200" y="612000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>
              <a:off x="-256200" y="342635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>
              <a:off x="-256200" y="5714470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 userDrawn="1"/>
          </p:nvSpPr>
          <p:spPr>
            <a:xfrm>
              <a:off x="-747711" y="164615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4.78cm</a:t>
              </a:r>
            </a:p>
          </p:txBody>
        </p:sp>
        <p:sp>
          <p:nvSpPr>
            <p:cNvPr id="102" name="TextBox 101"/>
            <p:cNvSpPr txBox="1"/>
            <p:nvPr userDrawn="1"/>
          </p:nvSpPr>
          <p:spPr>
            <a:xfrm>
              <a:off x="-747711" y="3357884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0 cm</a:t>
              </a:r>
            </a:p>
          </p:txBody>
        </p:sp>
        <p:sp>
          <p:nvSpPr>
            <p:cNvPr id="103" name="TextBox 102"/>
            <p:cNvSpPr txBox="1"/>
            <p:nvPr userDrawn="1"/>
          </p:nvSpPr>
          <p:spPr>
            <a:xfrm>
              <a:off x="-747711" y="5640188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6.35 cm</a:t>
              </a:r>
            </a:p>
          </p:txBody>
        </p:sp>
        <p:sp>
          <p:nvSpPr>
            <p:cNvPr id="104" name="TextBox 103"/>
            <p:cNvSpPr txBox="1"/>
            <p:nvPr userDrawn="1"/>
          </p:nvSpPr>
          <p:spPr>
            <a:xfrm>
              <a:off x="304800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15.93 cm</a:t>
              </a:r>
            </a:p>
          </p:txBody>
        </p:sp>
        <p:sp>
          <p:nvSpPr>
            <p:cNvPr id="105" name="TextBox 104"/>
            <p:cNvSpPr txBox="1"/>
            <p:nvPr userDrawn="1"/>
          </p:nvSpPr>
          <p:spPr>
            <a:xfrm>
              <a:off x="11426031" y="-437436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15.92 cm</a:t>
              </a:r>
            </a:p>
          </p:txBody>
        </p:sp>
        <p:cxnSp>
          <p:nvCxnSpPr>
            <p:cNvPr id="106" name="Straight Connector 105"/>
            <p:cNvCxnSpPr/>
            <p:nvPr userDrawn="1"/>
          </p:nvCxnSpPr>
          <p:spPr>
            <a:xfrm>
              <a:off x="361588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 userDrawn="1"/>
          </p:nvSpPr>
          <p:spPr>
            <a:xfrm>
              <a:off x="-1143000" y="5763299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Bottom</a:t>
              </a:r>
            </a:p>
          </p:txBody>
        </p:sp>
        <p:sp>
          <p:nvSpPr>
            <p:cNvPr id="108" name="TextBox 107"/>
            <p:cNvSpPr txBox="1"/>
            <p:nvPr userDrawn="1"/>
          </p:nvSpPr>
          <p:spPr>
            <a:xfrm>
              <a:off x="-1143000" y="1769267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Content Top</a:t>
              </a:r>
            </a:p>
          </p:txBody>
        </p:sp>
        <p:sp>
          <p:nvSpPr>
            <p:cNvPr id="109" name="TextBox 108"/>
            <p:cNvSpPr txBox="1"/>
            <p:nvPr userDrawn="1"/>
          </p:nvSpPr>
          <p:spPr>
            <a:xfrm>
              <a:off x="-590537" y="-438330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Left Margin</a:t>
              </a:r>
            </a:p>
          </p:txBody>
        </p:sp>
        <p:sp>
          <p:nvSpPr>
            <p:cNvPr id="110" name="TextBox 109"/>
            <p:cNvSpPr txBox="1"/>
            <p:nvPr userDrawn="1"/>
          </p:nvSpPr>
          <p:spPr>
            <a:xfrm>
              <a:off x="11898039" y="-438330"/>
              <a:ext cx="639242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GB" sz="800">
                  <a:solidFill>
                    <a:schemeClr val="tx1"/>
                  </a:solidFill>
                </a:rPr>
                <a:t>Right Margin</a:t>
              </a:r>
            </a:p>
          </p:txBody>
        </p:sp>
        <p:cxnSp>
          <p:nvCxnSpPr>
            <p:cNvPr id="111" name="Straight Connector 110"/>
            <p:cNvCxnSpPr/>
            <p:nvPr userDrawn="1"/>
          </p:nvCxnSpPr>
          <p:spPr>
            <a:xfrm>
              <a:off x="6096000" y="-363357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 userDrawn="1"/>
          </p:nvSpPr>
          <p:spPr>
            <a:xfrm>
              <a:off x="5914719" y="-600255"/>
              <a:ext cx="36225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Middle </a:t>
              </a:r>
              <a:br>
                <a:rPr lang="en-GB" sz="800">
                  <a:solidFill>
                    <a:schemeClr val="tx1"/>
                  </a:solidFill>
                </a:rPr>
              </a:br>
              <a:r>
                <a:rPr lang="en-GB" sz="800">
                  <a:solidFill>
                    <a:schemeClr val="tx1"/>
                  </a:solidFill>
                </a:rPr>
                <a:t>0cm </a:t>
              </a:r>
            </a:p>
          </p:txBody>
        </p:sp>
        <p:sp>
          <p:nvSpPr>
            <p:cNvPr id="113" name="TextBox 112"/>
            <p:cNvSpPr txBox="1"/>
            <p:nvPr userDrawn="1"/>
          </p:nvSpPr>
          <p:spPr>
            <a:xfrm>
              <a:off x="5636264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4" name="Straight Connector 113"/>
            <p:cNvCxnSpPr/>
            <p:nvPr userDrawn="1"/>
          </p:nvCxnSpPr>
          <p:spPr>
            <a:xfrm>
              <a:off x="6000389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>
              <a:off x="6190362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 userDrawn="1"/>
          </p:nvSpPr>
          <p:spPr>
            <a:xfrm>
              <a:off x="6191102" y="-208836"/>
              <a:ext cx="362256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800">
                  <a:solidFill>
                    <a:schemeClr val="tx1"/>
                  </a:solidFill>
                </a:rPr>
                <a:t>0.26cm</a:t>
              </a:r>
            </a:p>
          </p:txBody>
        </p:sp>
        <p:cxnSp>
          <p:nvCxnSpPr>
            <p:cNvPr id="117" name="Straight Connector 116"/>
            <p:cNvCxnSpPr/>
            <p:nvPr userDrawn="1"/>
          </p:nvCxnSpPr>
          <p:spPr>
            <a:xfrm>
              <a:off x="11826875" y="-265725"/>
              <a:ext cx="0" cy="18000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54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>
              <a:off x="-256200" y="430824"/>
              <a:ext cx="180000" cy="0"/>
            </a:xfrm>
            <a:prstGeom prst="line">
              <a:avLst/>
            </a:prstGeom>
            <a:ln w="6350">
              <a:gradFill>
                <a:gsLst>
                  <a:gs pos="0">
                    <a:srgbClr val="F2DA64"/>
                  </a:gs>
                  <a:gs pos="18000">
                    <a:srgbClr val="A27700"/>
                  </a:gs>
                  <a:gs pos="71000">
                    <a:srgbClr val="D7B446"/>
                  </a:gs>
                  <a:gs pos="51000">
                    <a:srgbClr val="F2DA64"/>
                  </a:gs>
                  <a:gs pos="100000">
                    <a:srgbClr val="98700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 userDrawn="1"/>
          </p:nvSpPr>
          <p:spPr>
            <a:xfrm>
              <a:off x="-747711" y="404813"/>
              <a:ext cx="43867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8.33cm</a:t>
              </a:r>
            </a:p>
          </p:txBody>
        </p:sp>
        <p:sp>
          <p:nvSpPr>
            <p:cNvPr id="120" name="TextBox 119"/>
            <p:cNvSpPr txBox="1"/>
            <p:nvPr userDrawn="1"/>
          </p:nvSpPr>
          <p:spPr>
            <a:xfrm>
              <a:off x="-1143000" y="527924"/>
              <a:ext cx="833960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GB" sz="800">
                  <a:solidFill>
                    <a:schemeClr val="tx1"/>
                  </a:solidFill>
                </a:rPr>
                <a:t>Title Top</a:t>
              </a:r>
            </a:p>
          </p:txBody>
        </p:sp>
      </p:grpSp>
      <p:pic>
        <p:nvPicPr>
          <p:cNvPr id="34" name="Imagen 2">
            <a:extLst>
              <a:ext uri="{FF2B5EF4-FFF2-40B4-BE49-F238E27FC236}">
                <a16:creationId xmlns:a16="http://schemas.microsoft.com/office/drawing/2014/main" id="{668B885B-4725-DF41-A7C3-55F8F16677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6187782"/>
            <a:ext cx="609833" cy="609833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32FB159-F28B-EC43-8E02-F521389B3AFF}"/>
              </a:ext>
            </a:extLst>
          </p:cNvPr>
          <p:cNvSpPr>
            <a:spLocks noGrp="1"/>
          </p:cNvSpPr>
          <p:nvPr userDrawn="1"/>
        </p:nvSpPr>
        <p:spPr>
          <a:xfrm>
            <a:off x="1039091" y="6290392"/>
            <a:ext cx="10316094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© Grupo AIA. The information contained in this document is confidential and any diffusion, reproduction, communication, distribution nor access to third party is prohibited without the prior written consent of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Aplicaciones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en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Informática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00" noProof="0" err="1">
                <a:solidFill>
                  <a:schemeClr val="accent6">
                    <a:lumMod val="75000"/>
                  </a:schemeClr>
                </a:solidFill>
              </a:rPr>
              <a:t>Avanzada</a:t>
            </a:r>
            <a:r>
              <a:rPr lang="en-GB" sz="700" noProof="0">
                <a:solidFill>
                  <a:schemeClr val="accent6">
                    <a:lumMod val="75000"/>
                  </a:schemeClr>
                </a:solidFill>
              </a:rPr>
              <a:t>, SL.</a:t>
            </a:r>
          </a:p>
        </p:txBody>
      </p:sp>
    </p:spTree>
    <p:extLst>
      <p:ext uri="{BB962C8B-B14F-4D97-AF65-F5344CB8AC3E}">
        <p14:creationId xmlns:p14="http://schemas.microsoft.com/office/powerpoint/2010/main" val="2358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0" r:id="rId6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ts val="60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97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1950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180975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145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8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13" pos="3780" userDrawn="1">
          <p15:clr>
            <a:srgbClr val="F26B43"/>
          </p15:clr>
        </p15:guide>
        <p15:guide id="14" pos="3900" userDrawn="1">
          <p15:clr>
            <a:srgbClr val="F26B43"/>
          </p15:clr>
        </p15:guide>
        <p15:guide id="25" pos="7451" userDrawn="1">
          <p15:clr>
            <a:srgbClr val="F26B43"/>
          </p15:clr>
        </p15:guide>
        <p15:guide id="28" orient="horz" pos="1077" userDrawn="1">
          <p15:clr>
            <a:srgbClr val="F26B43"/>
          </p15:clr>
        </p15:guide>
        <p15:guide id="29" orient="horz" pos="270" userDrawn="1">
          <p15:clr>
            <a:srgbClr val="F26B43"/>
          </p15:clr>
        </p15:guide>
        <p15:guide id="33" orient="horz" pos="3600" userDrawn="1">
          <p15:clr>
            <a:srgbClr val="F26B43"/>
          </p15:clr>
        </p15:guide>
        <p15:guide id="34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270B44-300B-08CC-6280-F17C3A856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D55EDD-77E7-48BD-9644-E36AB1D69DA8}" type="slidenum">
              <a:rPr lang="es-ES" smtClean="0"/>
              <a:t>1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543F51-9302-0EBC-C4AC-CF383E51DA0D}"/>
              </a:ext>
            </a:extLst>
          </p:cNvPr>
          <p:cNvSpPr txBox="1"/>
          <p:nvPr/>
        </p:nvSpPr>
        <p:spPr>
          <a:xfrm>
            <a:off x="1611006" y="318927"/>
            <a:ext cx="896998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/>
              <a:t>Catalog of allowable topologies for the Producer’s side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425F733-3071-B3AE-0AEB-A135D1FA5BEA}"/>
              </a:ext>
            </a:extLst>
          </p:cNvPr>
          <p:cNvSpPr txBox="1"/>
          <p:nvPr/>
        </p:nvSpPr>
        <p:spPr>
          <a:xfrm>
            <a:off x="3138892" y="1092730"/>
            <a:ext cx="5914213" cy="4154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/>
              <a:t>“S”:</a:t>
            </a:r>
            <a:r>
              <a:rPr lang="en-US" dirty="0"/>
              <a:t> single gen/WT/PV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S+i</a:t>
            </a:r>
            <a:r>
              <a:rPr lang="en-US" b="1" dirty="0"/>
              <a:t>”:</a:t>
            </a:r>
            <a:r>
              <a:rPr lang="en-US" dirty="0"/>
              <a:t> single gen/WT/PV + Line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S+Aux</a:t>
            </a:r>
            <a:r>
              <a:rPr lang="en-US" b="1" dirty="0"/>
              <a:t>”:</a:t>
            </a:r>
            <a:r>
              <a:rPr lang="en-US" dirty="0"/>
              <a:t> single gen/WT/PV + Aux Load 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S+Aux+i</a:t>
            </a:r>
            <a:r>
              <a:rPr lang="en-US" b="1" dirty="0"/>
              <a:t>”:</a:t>
            </a:r>
            <a:r>
              <a:rPr lang="en-US" dirty="0"/>
              <a:t> single gen/WT/PV + Aux Load + Line</a:t>
            </a:r>
          </a:p>
          <a:p>
            <a:endParaRPr lang="en-US" dirty="0"/>
          </a:p>
          <a:p>
            <a:r>
              <a:rPr lang="en-US" b="1" dirty="0"/>
              <a:t>“M”:</a:t>
            </a:r>
            <a:r>
              <a:rPr lang="en-US" dirty="0"/>
              <a:t> multiple WT/PV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M+i</a:t>
            </a:r>
            <a:r>
              <a:rPr lang="en-US" b="1" dirty="0"/>
              <a:t>”:</a:t>
            </a:r>
            <a:r>
              <a:rPr lang="en-US" dirty="0"/>
              <a:t> multiple WT/PV + Line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M+Aux</a:t>
            </a:r>
            <a:r>
              <a:rPr lang="en-US" b="1" dirty="0"/>
              <a:t>”:</a:t>
            </a:r>
            <a:r>
              <a:rPr lang="en-US" dirty="0"/>
              <a:t> multiple WT/PV + Aux Load</a:t>
            </a:r>
          </a:p>
          <a:p>
            <a:endParaRPr lang="en-US" dirty="0"/>
          </a:p>
          <a:p>
            <a:r>
              <a:rPr lang="en-US" b="1" dirty="0"/>
              <a:t>“</a:t>
            </a:r>
            <a:r>
              <a:rPr lang="en-US" b="1" dirty="0" err="1"/>
              <a:t>M+Aux+i</a:t>
            </a:r>
            <a:r>
              <a:rPr lang="en-US" b="1" dirty="0"/>
              <a:t>”:</a:t>
            </a:r>
            <a:r>
              <a:rPr lang="en-US" dirty="0"/>
              <a:t> multiple WT/PV + Aux Load + Line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4FB7F8-F975-04F4-7703-BD05BCE389C4}"/>
              </a:ext>
            </a:extLst>
          </p:cNvPr>
          <p:cNvSpPr txBox="1"/>
          <p:nvPr/>
        </p:nvSpPr>
        <p:spPr>
          <a:xfrm>
            <a:off x="1237129" y="5590630"/>
            <a:ext cx="1050539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i="1" dirty="0"/>
              <a:t> 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For Zone 1 WT/PV, the only one allowed is “S”</a:t>
            </a:r>
          </a:p>
        </p:txBody>
      </p:sp>
    </p:spTree>
    <p:extLst>
      <p:ext uri="{BB962C8B-B14F-4D97-AF65-F5344CB8AC3E}">
        <p14:creationId xmlns:p14="http://schemas.microsoft.com/office/powerpoint/2010/main" val="347668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FAFD766-BCBB-9C9E-C668-81CADD6D1301}"/>
              </a:ext>
            </a:extLst>
          </p:cNvPr>
          <p:cNvCxnSpPr>
            <a:cxnSpLocks/>
          </p:cNvCxnSpPr>
          <p:nvPr/>
        </p:nvCxnSpPr>
        <p:spPr>
          <a:xfrm>
            <a:off x="3656957" y="2676652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9D6AA5-A2BF-8217-F5E1-666E1354247E}"/>
              </a:ext>
            </a:extLst>
          </p:cNvPr>
          <p:cNvGrpSpPr/>
          <p:nvPr/>
        </p:nvGrpSpPr>
        <p:grpSpPr>
          <a:xfrm>
            <a:off x="2936957" y="2316653"/>
            <a:ext cx="720000" cy="720000"/>
            <a:chOff x="1671483" y="2015613"/>
            <a:chExt cx="720000" cy="720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9BA4D-F8C8-261C-DDE1-280606C54E00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ADFA8661-CE10-BA5F-7B84-2D69B78BC860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39516C0-AB8E-25D5-FB3F-4D7A77D5D9E2}"/>
              </a:ext>
            </a:extLst>
          </p:cNvPr>
          <p:cNvGrpSpPr/>
          <p:nvPr/>
        </p:nvGrpSpPr>
        <p:grpSpPr>
          <a:xfrm>
            <a:off x="4726978" y="2442652"/>
            <a:ext cx="659272" cy="471329"/>
            <a:chOff x="3884292" y="2200605"/>
            <a:chExt cx="659272" cy="47132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C1BFBF2-7A71-4234-E500-5F6B7EE5CB69}"/>
                </a:ext>
              </a:extLst>
            </p:cNvPr>
            <p:cNvSpPr/>
            <p:nvPr/>
          </p:nvSpPr>
          <p:spPr bwMode="ltGray">
            <a:xfrm>
              <a:off x="3884292" y="220393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7D74CC1-BEE3-0B4A-7CA9-F7B8B1346ECB}"/>
                </a:ext>
              </a:extLst>
            </p:cNvPr>
            <p:cNvSpPr/>
            <p:nvPr/>
          </p:nvSpPr>
          <p:spPr bwMode="ltGray">
            <a:xfrm>
              <a:off x="4075564" y="220060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A46642-9A30-F44B-F1EA-08E38FC1F970}"/>
              </a:ext>
            </a:extLst>
          </p:cNvPr>
          <p:cNvCxnSpPr>
            <a:cxnSpLocks/>
          </p:cNvCxnSpPr>
          <p:nvPr/>
        </p:nvCxnSpPr>
        <p:spPr>
          <a:xfrm>
            <a:off x="5396717" y="2677773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62EF68-0717-02DF-141D-E777529749B0}"/>
              </a:ext>
            </a:extLst>
          </p:cNvPr>
          <p:cNvCxnSpPr>
            <a:cxnSpLocks/>
          </p:cNvCxnSpPr>
          <p:nvPr/>
        </p:nvCxnSpPr>
        <p:spPr>
          <a:xfrm>
            <a:off x="6456906" y="2391406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C15E64-AFCA-46CD-43FA-7FF1E55B8198}"/>
              </a:ext>
            </a:extLst>
          </p:cNvPr>
          <p:cNvSpPr txBox="1"/>
          <p:nvPr/>
        </p:nvSpPr>
        <p:spPr>
          <a:xfrm>
            <a:off x="3582290" y="4527467"/>
            <a:ext cx="502742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Topology “S”:</a:t>
            </a:r>
            <a:r>
              <a:rPr lang="en-US" sz="2000" dirty="0"/>
              <a:t> single gen/WT/PV</a:t>
            </a:r>
          </a:p>
          <a:p>
            <a:endParaRPr lang="en-US" sz="2000" dirty="0"/>
          </a:p>
          <a:p>
            <a:r>
              <a:rPr lang="en-US" sz="2000" b="1" dirty="0"/>
              <a:t>Topology “</a:t>
            </a:r>
            <a:r>
              <a:rPr lang="en-US" sz="2000" b="1" dirty="0" err="1"/>
              <a:t>S+i</a:t>
            </a:r>
            <a:r>
              <a:rPr lang="en-US" sz="2000" b="1" dirty="0"/>
              <a:t>”:</a:t>
            </a:r>
            <a:r>
              <a:rPr lang="en-US" sz="2000" dirty="0"/>
              <a:t> single gen/WT/PV + Line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3C4FC-B0C0-A82C-D605-860CAB617B0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56906" y="2676652"/>
            <a:ext cx="92304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26748F-CB1F-CFFD-C1AB-A740CF691A73}"/>
              </a:ext>
            </a:extLst>
          </p:cNvPr>
          <p:cNvSpPr/>
          <p:nvPr/>
        </p:nvSpPr>
        <p:spPr bwMode="ltGray">
          <a:xfrm>
            <a:off x="7379953" y="2534084"/>
            <a:ext cx="1130710" cy="285136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DD77D0-4C72-CA7A-CE63-3E25C707286D}"/>
              </a:ext>
            </a:extLst>
          </p:cNvPr>
          <p:cNvCxnSpPr>
            <a:cxnSpLocks/>
          </p:cNvCxnSpPr>
          <p:nvPr/>
        </p:nvCxnSpPr>
        <p:spPr>
          <a:xfrm>
            <a:off x="8510663" y="2676652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75B1BE9-6EBF-2C4E-70DC-EDF0BF2492E8}"/>
              </a:ext>
            </a:extLst>
          </p:cNvPr>
          <p:cNvCxnSpPr>
            <a:cxnSpLocks/>
          </p:cNvCxnSpPr>
          <p:nvPr/>
        </p:nvCxnSpPr>
        <p:spPr>
          <a:xfrm>
            <a:off x="9428796" y="2388652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1F6BEF-3E16-24A5-D9F6-67D59411D645}"/>
              </a:ext>
            </a:extLst>
          </p:cNvPr>
          <p:cNvSpPr txBox="1"/>
          <p:nvPr/>
        </p:nvSpPr>
        <p:spPr>
          <a:xfrm>
            <a:off x="9213192" y="3036653"/>
            <a:ext cx="4312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PDR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D7EA7C-0477-E7CF-AD1B-19CFABC78EC3}"/>
              </a:ext>
            </a:extLst>
          </p:cNvPr>
          <p:cNvSpPr txBox="1"/>
          <p:nvPr/>
        </p:nvSpPr>
        <p:spPr>
          <a:xfrm>
            <a:off x="7167445" y="2904926"/>
            <a:ext cx="15086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“Internal network”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34A577-8001-3DCD-2B76-EECF560CCD8A}"/>
              </a:ext>
            </a:extLst>
          </p:cNvPr>
          <p:cNvSpPr/>
          <p:nvPr/>
        </p:nvSpPr>
        <p:spPr bwMode="ltGray">
          <a:xfrm>
            <a:off x="7080661" y="2159337"/>
            <a:ext cx="1729293" cy="11235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C540DC-55ED-20B4-B288-6C5D9C93D0B5}"/>
              </a:ext>
            </a:extLst>
          </p:cNvPr>
          <p:cNvSpPr txBox="1"/>
          <p:nvPr/>
        </p:nvSpPr>
        <p:spPr>
          <a:xfrm>
            <a:off x="2040581" y="1619962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Wind_Turbine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4E0788-544B-38AC-9DCA-7335AC24E5EB}"/>
              </a:ext>
            </a:extLst>
          </p:cNvPr>
          <p:cNvSpPr txBox="1"/>
          <p:nvPr/>
        </p:nvSpPr>
        <p:spPr>
          <a:xfrm>
            <a:off x="3567344" y="312155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StepUp_Xfmr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31152A1-8121-83E9-6047-D899AC2A225D}"/>
              </a:ext>
            </a:extLst>
          </p:cNvPr>
          <p:cNvSpPr txBox="1"/>
          <p:nvPr/>
        </p:nvSpPr>
        <p:spPr>
          <a:xfrm>
            <a:off x="2040581" y="1923000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PV_Array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EA08FD-B8F5-08FF-F77F-613ED847AAFD}"/>
              </a:ext>
            </a:extLst>
          </p:cNvPr>
          <p:cNvSpPr txBox="1"/>
          <p:nvPr/>
        </p:nvSpPr>
        <p:spPr>
          <a:xfrm>
            <a:off x="2040580" y="1316924"/>
            <a:ext cx="28590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Synch_Gen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BFAF12-3276-D0AE-D019-EA9E0FB5D354}"/>
              </a:ext>
            </a:extLst>
          </p:cNvPr>
          <p:cNvSpPr txBox="1"/>
          <p:nvPr/>
        </p:nvSpPr>
        <p:spPr>
          <a:xfrm>
            <a:off x="6229927" y="1727797"/>
            <a:ext cx="3435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IntNetwork_Line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159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FAFD766-BCBB-9C9E-C668-81CADD6D1301}"/>
              </a:ext>
            </a:extLst>
          </p:cNvPr>
          <p:cNvCxnSpPr>
            <a:cxnSpLocks/>
          </p:cNvCxnSpPr>
          <p:nvPr/>
        </p:nvCxnSpPr>
        <p:spPr>
          <a:xfrm>
            <a:off x="3961754" y="2227101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9D6AA5-A2BF-8217-F5E1-666E1354247E}"/>
              </a:ext>
            </a:extLst>
          </p:cNvPr>
          <p:cNvGrpSpPr/>
          <p:nvPr/>
        </p:nvGrpSpPr>
        <p:grpSpPr>
          <a:xfrm>
            <a:off x="3241754" y="1867102"/>
            <a:ext cx="720000" cy="720000"/>
            <a:chOff x="1671483" y="2015613"/>
            <a:chExt cx="720000" cy="720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9BA4D-F8C8-261C-DDE1-280606C54E00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ADFA8661-CE10-BA5F-7B84-2D69B78BC860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28A66F8D-94C4-F497-4A40-A412D28DF524}"/>
              </a:ext>
            </a:extLst>
          </p:cNvPr>
          <p:cNvGrpSpPr/>
          <p:nvPr/>
        </p:nvGrpSpPr>
        <p:grpSpPr>
          <a:xfrm>
            <a:off x="5031775" y="1993101"/>
            <a:ext cx="659272" cy="471329"/>
            <a:chOff x="3884292" y="2200605"/>
            <a:chExt cx="659272" cy="47132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C1BFBF2-7A71-4234-E500-5F6B7EE5CB69}"/>
                </a:ext>
              </a:extLst>
            </p:cNvPr>
            <p:cNvSpPr/>
            <p:nvPr/>
          </p:nvSpPr>
          <p:spPr bwMode="ltGray">
            <a:xfrm>
              <a:off x="3884292" y="220393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7D74CC1-BEE3-0B4A-7CA9-F7B8B1346ECB}"/>
                </a:ext>
              </a:extLst>
            </p:cNvPr>
            <p:cNvSpPr/>
            <p:nvPr/>
          </p:nvSpPr>
          <p:spPr bwMode="ltGray">
            <a:xfrm>
              <a:off x="4075564" y="220060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A46642-9A30-F44B-F1EA-08E38FC1F970}"/>
              </a:ext>
            </a:extLst>
          </p:cNvPr>
          <p:cNvCxnSpPr>
            <a:cxnSpLocks/>
          </p:cNvCxnSpPr>
          <p:nvPr/>
        </p:nvCxnSpPr>
        <p:spPr>
          <a:xfrm>
            <a:off x="5701514" y="2228222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62EF68-0717-02DF-141D-E777529749B0}"/>
              </a:ext>
            </a:extLst>
          </p:cNvPr>
          <p:cNvCxnSpPr>
            <a:cxnSpLocks/>
          </p:cNvCxnSpPr>
          <p:nvPr/>
        </p:nvCxnSpPr>
        <p:spPr>
          <a:xfrm>
            <a:off x="6761703" y="1941855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3C4FC-B0C0-A82C-D605-860CAB617B0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761703" y="2227101"/>
            <a:ext cx="923047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26748F-CB1F-CFFD-C1AB-A740CF691A73}"/>
              </a:ext>
            </a:extLst>
          </p:cNvPr>
          <p:cNvSpPr/>
          <p:nvPr/>
        </p:nvSpPr>
        <p:spPr bwMode="ltGray">
          <a:xfrm>
            <a:off x="7684750" y="2084533"/>
            <a:ext cx="1130710" cy="285136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DD77D0-4C72-CA7A-CE63-3E25C707286D}"/>
              </a:ext>
            </a:extLst>
          </p:cNvPr>
          <p:cNvCxnSpPr>
            <a:cxnSpLocks/>
          </p:cNvCxnSpPr>
          <p:nvPr/>
        </p:nvCxnSpPr>
        <p:spPr>
          <a:xfrm>
            <a:off x="8815460" y="2227101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75B1BE9-6EBF-2C4E-70DC-EDF0BF2492E8}"/>
              </a:ext>
            </a:extLst>
          </p:cNvPr>
          <p:cNvCxnSpPr>
            <a:cxnSpLocks/>
          </p:cNvCxnSpPr>
          <p:nvPr/>
        </p:nvCxnSpPr>
        <p:spPr>
          <a:xfrm>
            <a:off x="9733593" y="1939101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1F6BEF-3E16-24A5-D9F6-67D59411D645}"/>
              </a:ext>
            </a:extLst>
          </p:cNvPr>
          <p:cNvSpPr txBox="1"/>
          <p:nvPr/>
        </p:nvSpPr>
        <p:spPr>
          <a:xfrm>
            <a:off x="9517989" y="2587102"/>
            <a:ext cx="4312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PDR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D7EA7C-0477-E7CF-AD1B-19CFABC78EC3}"/>
              </a:ext>
            </a:extLst>
          </p:cNvPr>
          <p:cNvSpPr txBox="1"/>
          <p:nvPr/>
        </p:nvSpPr>
        <p:spPr>
          <a:xfrm>
            <a:off x="7472242" y="2455375"/>
            <a:ext cx="15086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“Internal network”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34A577-8001-3DCD-2B76-EECF560CCD8A}"/>
              </a:ext>
            </a:extLst>
          </p:cNvPr>
          <p:cNvSpPr/>
          <p:nvPr/>
        </p:nvSpPr>
        <p:spPr bwMode="ltGray">
          <a:xfrm>
            <a:off x="7385458" y="1709786"/>
            <a:ext cx="1729293" cy="11235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0BFBD65-1FD1-9D4A-E9E9-301DCFD0643A}"/>
              </a:ext>
            </a:extLst>
          </p:cNvPr>
          <p:cNvSpPr txBox="1"/>
          <p:nvPr/>
        </p:nvSpPr>
        <p:spPr>
          <a:xfrm>
            <a:off x="2722688" y="4719684"/>
            <a:ext cx="702451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Topology “</a:t>
            </a:r>
            <a:r>
              <a:rPr lang="en-US" sz="2000" b="1" dirty="0" err="1"/>
              <a:t>S+Aux</a:t>
            </a:r>
            <a:r>
              <a:rPr lang="en-US" sz="2000" b="1" dirty="0"/>
              <a:t>”:</a:t>
            </a:r>
            <a:r>
              <a:rPr lang="en-US" sz="2000" dirty="0"/>
              <a:t> single gen/WT/PV + Aux Load </a:t>
            </a:r>
          </a:p>
          <a:p>
            <a:endParaRPr lang="en-US" sz="2000" dirty="0"/>
          </a:p>
          <a:p>
            <a:r>
              <a:rPr lang="en-US" sz="2000" b="1" dirty="0"/>
              <a:t>Topology “</a:t>
            </a:r>
            <a:r>
              <a:rPr lang="en-US" sz="2000" b="1" dirty="0" err="1"/>
              <a:t>S+Aux+i</a:t>
            </a:r>
            <a:r>
              <a:rPr lang="en-US" sz="2000" b="1" dirty="0"/>
              <a:t>”:</a:t>
            </a:r>
            <a:r>
              <a:rPr lang="en-US" sz="2000" dirty="0"/>
              <a:t> single gen/WT/PV + Aux Load + Line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845976-65A6-B724-8110-AA41AD933427}"/>
              </a:ext>
            </a:extLst>
          </p:cNvPr>
          <p:cNvCxnSpPr>
            <a:cxnSpLocks/>
          </p:cNvCxnSpPr>
          <p:nvPr/>
        </p:nvCxnSpPr>
        <p:spPr>
          <a:xfrm>
            <a:off x="6201264" y="2369669"/>
            <a:ext cx="56043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70FA249-BA24-DF00-68C7-05BA90C99D2F}"/>
              </a:ext>
            </a:extLst>
          </p:cNvPr>
          <p:cNvCxnSpPr>
            <a:cxnSpLocks/>
          </p:cNvCxnSpPr>
          <p:nvPr/>
        </p:nvCxnSpPr>
        <p:spPr>
          <a:xfrm>
            <a:off x="6216013" y="2373811"/>
            <a:ext cx="0" cy="42658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o 18">
            <a:extLst>
              <a:ext uri="{FF2B5EF4-FFF2-40B4-BE49-F238E27FC236}">
                <a16:creationId xmlns:a16="http://schemas.microsoft.com/office/drawing/2014/main" id="{E61B5137-00B9-9406-9B51-A2B496CF6825}"/>
              </a:ext>
            </a:extLst>
          </p:cNvPr>
          <p:cNvGrpSpPr/>
          <p:nvPr/>
        </p:nvGrpSpPr>
        <p:grpSpPr>
          <a:xfrm rot="5400000">
            <a:off x="5886376" y="2892947"/>
            <a:ext cx="659272" cy="471329"/>
            <a:chOff x="3884292" y="2200605"/>
            <a:chExt cx="659272" cy="471329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A24B4C6-4660-B385-9269-27EB0CF36A71}"/>
                </a:ext>
              </a:extLst>
            </p:cNvPr>
            <p:cNvSpPr/>
            <p:nvPr/>
          </p:nvSpPr>
          <p:spPr bwMode="ltGray">
            <a:xfrm>
              <a:off x="3884292" y="220393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C6C97EA-C14A-C012-7BEF-64E30003532D}"/>
                </a:ext>
              </a:extLst>
            </p:cNvPr>
            <p:cNvSpPr/>
            <p:nvPr/>
          </p:nvSpPr>
          <p:spPr bwMode="ltGray">
            <a:xfrm>
              <a:off x="4075564" y="220060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3534018-F583-3698-7F8D-59C99DD6836C}"/>
              </a:ext>
            </a:extLst>
          </p:cNvPr>
          <p:cNvCxnSpPr>
            <a:cxnSpLocks/>
          </p:cNvCxnSpPr>
          <p:nvPr/>
        </p:nvCxnSpPr>
        <p:spPr>
          <a:xfrm>
            <a:off x="6201264" y="3458248"/>
            <a:ext cx="0" cy="24748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echa abajo 28">
            <a:extLst>
              <a:ext uri="{FF2B5EF4-FFF2-40B4-BE49-F238E27FC236}">
                <a16:creationId xmlns:a16="http://schemas.microsoft.com/office/drawing/2014/main" id="{43B28C03-AE61-7194-DAAD-8D3E3CA0FCFF}"/>
              </a:ext>
            </a:extLst>
          </p:cNvPr>
          <p:cNvSpPr/>
          <p:nvPr/>
        </p:nvSpPr>
        <p:spPr bwMode="ltGray">
          <a:xfrm>
            <a:off x="5985264" y="3652593"/>
            <a:ext cx="432000" cy="553651"/>
          </a:xfrm>
          <a:prstGeom prst="downArrow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2FC22C4-7EB9-F3DA-BA24-6CEB448EA5B9}"/>
              </a:ext>
            </a:extLst>
          </p:cNvPr>
          <p:cNvSpPr txBox="1"/>
          <p:nvPr/>
        </p:nvSpPr>
        <p:spPr>
          <a:xfrm>
            <a:off x="1101500" y="1373613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Wind_Turbine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B3F710-9075-82D5-3677-C6C48D19BAD1}"/>
              </a:ext>
            </a:extLst>
          </p:cNvPr>
          <p:cNvSpPr txBox="1"/>
          <p:nvPr/>
        </p:nvSpPr>
        <p:spPr>
          <a:xfrm>
            <a:off x="1101500" y="1676651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PV_Array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2F9523-2D4F-0CFC-18CB-FEEDBBABE1FE}"/>
              </a:ext>
            </a:extLst>
          </p:cNvPr>
          <p:cNvSpPr txBox="1"/>
          <p:nvPr/>
        </p:nvSpPr>
        <p:spPr>
          <a:xfrm>
            <a:off x="1101499" y="1070575"/>
            <a:ext cx="2859025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Synch_Gen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33839B-E2F0-2767-867C-C3D21571B116}"/>
              </a:ext>
            </a:extLst>
          </p:cNvPr>
          <p:cNvSpPr txBox="1"/>
          <p:nvPr/>
        </p:nvSpPr>
        <p:spPr>
          <a:xfrm>
            <a:off x="3899004" y="1741106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StepUp_Xfmr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7EEFCEAF-DBA9-D087-A1D1-D50925979DBF}"/>
              </a:ext>
            </a:extLst>
          </p:cNvPr>
          <p:cNvSpPr txBox="1"/>
          <p:nvPr/>
        </p:nvSpPr>
        <p:spPr>
          <a:xfrm>
            <a:off x="6761703" y="1422064"/>
            <a:ext cx="3435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IntNetwork_Line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703BC30B-617F-EE1A-1C3C-874678D542F1}"/>
              </a:ext>
            </a:extLst>
          </p:cNvPr>
          <p:cNvSpPr txBox="1"/>
          <p:nvPr/>
        </p:nvSpPr>
        <p:spPr>
          <a:xfrm>
            <a:off x="6408017" y="323903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AuxLoad_Xfmr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12B3264-F350-D42A-8718-D3FB967B495A}"/>
              </a:ext>
            </a:extLst>
          </p:cNvPr>
          <p:cNvSpPr txBox="1"/>
          <p:nvPr/>
        </p:nvSpPr>
        <p:spPr>
          <a:xfrm>
            <a:off x="6481483" y="3821696"/>
            <a:ext cx="23666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Aux_Load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6E9C622-174F-E231-93CD-8D7A7B5A6DA7}"/>
              </a:ext>
            </a:extLst>
          </p:cNvPr>
          <p:cNvSpPr txBox="1"/>
          <p:nvPr/>
        </p:nvSpPr>
        <p:spPr>
          <a:xfrm>
            <a:off x="5388996" y="793782"/>
            <a:ext cx="2184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F49A5611-A906-DFBB-C84C-8BF7B0D2C5ED}"/>
              </a:ext>
            </a:extLst>
          </p:cNvPr>
          <p:cNvCxnSpPr>
            <a:stCxn id="33" idx="2"/>
            <a:endCxn id="28" idx="3"/>
          </p:cNvCxnSpPr>
          <p:nvPr/>
        </p:nvCxnSpPr>
        <p:spPr>
          <a:xfrm>
            <a:off x="6481483" y="1009226"/>
            <a:ext cx="295190" cy="8396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71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FAFD766-BCBB-9C9E-C668-81CADD6D1301}"/>
              </a:ext>
            </a:extLst>
          </p:cNvPr>
          <p:cNvCxnSpPr>
            <a:cxnSpLocks/>
          </p:cNvCxnSpPr>
          <p:nvPr/>
        </p:nvCxnSpPr>
        <p:spPr>
          <a:xfrm>
            <a:off x="4480262" y="1253578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9D6AA5-A2BF-8217-F5E1-666E1354247E}"/>
              </a:ext>
            </a:extLst>
          </p:cNvPr>
          <p:cNvGrpSpPr/>
          <p:nvPr/>
        </p:nvGrpSpPr>
        <p:grpSpPr>
          <a:xfrm>
            <a:off x="3760262" y="893579"/>
            <a:ext cx="720000" cy="720000"/>
            <a:chOff x="1671483" y="2015613"/>
            <a:chExt cx="720000" cy="720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9BA4D-F8C8-261C-DDE1-280606C54E00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ADFA8661-CE10-BA5F-7B84-2D69B78BC860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611D643-9A9F-7961-7F2E-5EF5D943F2B0}"/>
              </a:ext>
            </a:extLst>
          </p:cNvPr>
          <p:cNvGrpSpPr/>
          <p:nvPr/>
        </p:nvGrpSpPr>
        <p:grpSpPr>
          <a:xfrm>
            <a:off x="5550283" y="1019578"/>
            <a:ext cx="659272" cy="471329"/>
            <a:chOff x="4572550" y="804425"/>
            <a:chExt cx="659272" cy="47132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C1BFBF2-7A71-4234-E500-5F6B7EE5CB69}"/>
                </a:ext>
              </a:extLst>
            </p:cNvPr>
            <p:cNvSpPr/>
            <p:nvPr/>
          </p:nvSpPr>
          <p:spPr bwMode="ltGray">
            <a:xfrm>
              <a:off x="4572550" y="80775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7D74CC1-BEE3-0B4A-7CA9-F7B8B1346ECB}"/>
                </a:ext>
              </a:extLst>
            </p:cNvPr>
            <p:cNvSpPr/>
            <p:nvPr/>
          </p:nvSpPr>
          <p:spPr bwMode="ltGray">
            <a:xfrm>
              <a:off x="4763822" y="80442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A46642-9A30-F44B-F1EA-08E38FC1F970}"/>
              </a:ext>
            </a:extLst>
          </p:cNvPr>
          <p:cNvCxnSpPr>
            <a:cxnSpLocks/>
          </p:cNvCxnSpPr>
          <p:nvPr/>
        </p:nvCxnSpPr>
        <p:spPr>
          <a:xfrm>
            <a:off x="6220022" y="1254699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62EF68-0717-02DF-141D-E777529749B0}"/>
              </a:ext>
            </a:extLst>
          </p:cNvPr>
          <p:cNvCxnSpPr>
            <a:cxnSpLocks/>
          </p:cNvCxnSpPr>
          <p:nvPr/>
        </p:nvCxnSpPr>
        <p:spPr>
          <a:xfrm>
            <a:off x="7280211" y="968332"/>
            <a:ext cx="0" cy="2880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C15E64-AFCA-46CD-43FA-7FF1E55B8198}"/>
              </a:ext>
            </a:extLst>
          </p:cNvPr>
          <p:cNvSpPr txBox="1"/>
          <p:nvPr/>
        </p:nvSpPr>
        <p:spPr>
          <a:xfrm>
            <a:off x="4407683" y="4722988"/>
            <a:ext cx="471893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Topology “M”:</a:t>
            </a:r>
            <a:r>
              <a:rPr lang="en-US" sz="2000" dirty="0"/>
              <a:t> multiple WT/PV</a:t>
            </a:r>
          </a:p>
          <a:p>
            <a:endParaRPr lang="en-US" sz="2000" dirty="0"/>
          </a:p>
          <a:p>
            <a:r>
              <a:rPr lang="en-US" sz="2000" b="1" dirty="0"/>
              <a:t>Topology “</a:t>
            </a:r>
            <a:r>
              <a:rPr lang="en-US" sz="2000" b="1" dirty="0" err="1"/>
              <a:t>M+i</a:t>
            </a:r>
            <a:r>
              <a:rPr lang="en-US" sz="2000" b="1" dirty="0"/>
              <a:t>”:</a:t>
            </a:r>
            <a:r>
              <a:rPr lang="en-US" sz="2000" dirty="0"/>
              <a:t> multiple WT/PV + Line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3C4FC-B0C0-A82C-D605-860CAB617B00}"/>
              </a:ext>
            </a:extLst>
          </p:cNvPr>
          <p:cNvCxnSpPr>
            <a:cxnSpLocks/>
            <a:stCxn id="53" idx="6"/>
            <a:endCxn id="18" idx="1"/>
          </p:cNvCxnSpPr>
          <p:nvPr/>
        </p:nvCxnSpPr>
        <p:spPr>
          <a:xfrm>
            <a:off x="8583839" y="1253578"/>
            <a:ext cx="7796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26748F-CB1F-CFFD-C1AB-A740CF691A73}"/>
              </a:ext>
            </a:extLst>
          </p:cNvPr>
          <p:cNvSpPr/>
          <p:nvPr/>
        </p:nvSpPr>
        <p:spPr bwMode="ltGray">
          <a:xfrm>
            <a:off x="9363464" y="1111010"/>
            <a:ext cx="1130710" cy="285136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DD77D0-4C72-CA7A-CE63-3E25C707286D}"/>
              </a:ext>
            </a:extLst>
          </p:cNvPr>
          <p:cNvCxnSpPr>
            <a:cxnSpLocks/>
          </p:cNvCxnSpPr>
          <p:nvPr/>
        </p:nvCxnSpPr>
        <p:spPr>
          <a:xfrm>
            <a:off x="10494174" y="1253578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75B1BE9-6EBF-2C4E-70DC-EDF0BF2492E8}"/>
              </a:ext>
            </a:extLst>
          </p:cNvPr>
          <p:cNvCxnSpPr>
            <a:cxnSpLocks/>
          </p:cNvCxnSpPr>
          <p:nvPr/>
        </p:nvCxnSpPr>
        <p:spPr>
          <a:xfrm>
            <a:off x="11412307" y="965578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1F6BEF-3E16-24A5-D9F6-67D59411D645}"/>
              </a:ext>
            </a:extLst>
          </p:cNvPr>
          <p:cNvSpPr txBox="1"/>
          <p:nvPr/>
        </p:nvSpPr>
        <p:spPr>
          <a:xfrm>
            <a:off x="11196703" y="1613579"/>
            <a:ext cx="4312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PDR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D7EA7C-0477-E7CF-AD1B-19CFABC78EC3}"/>
              </a:ext>
            </a:extLst>
          </p:cNvPr>
          <p:cNvSpPr txBox="1"/>
          <p:nvPr/>
        </p:nvSpPr>
        <p:spPr>
          <a:xfrm>
            <a:off x="9150956" y="1481852"/>
            <a:ext cx="15086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“Internal network”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34A577-8001-3DCD-2B76-EECF560CCD8A}"/>
              </a:ext>
            </a:extLst>
          </p:cNvPr>
          <p:cNvSpPr/>
          <p:nvPr/>
        </p:nvSpPr>
        <p:spPr bwMode="ltGray">
          <a:xfrm>
            <a:off x="9064172" y="736263"/>
            <a:ext cx="1729293" cy="11235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659AFE6-109C-D210-6449-3B41DF9CAE70}"/>
              </a:ext>
            </a:extLst>
          </p:cNvPr>
          <p:cNvCxnSpPr>
            <a:cxnSpLocks/>
          </p:cNvCxnSpPr>
          <p:nvPr/>
        </p:nvCxnSpPr>
        <p:spPr>
          <a:xfrm>
            <a:off x="4480262" y="2096593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1E63ACF-E553-B01D-42FD-378CF7C9D1B0}"/>
              </a:ext>
            </a:extLst>
          </p:cNvPr>
          <p:cNvGrpSpPr/>
          <p:nvPr/>
        </p:nvGrpSpPr>
        <p:grpSpPr>
          <a:xfrm>
            <a:off x="3760262" y="1736594"/>
            <a:ext cx="720000" cy="720000"/>
            <a:chOff x="1671483" y="2015613"/>
            <a:chExt cx="720000" cy="72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4FFD235-E1E1-7077-A173-67A14740829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2C269EAC-3480-4FB9-1BB9-FB2AF0AC5608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9C4C2C6-D57B-C860-BEAE-28AE57659C3A}"/>
              </a:ext>
            </a:extLst>
          </p:cNvPr>
          <p:cNvGrpSpPr/>
          <p:nvPr/>
        </p:nvGrpSpPr>
        <p:grpSpPr>
          <a:xfrm>
            <a:off x="5550283" y="1862593"/>
            <a:ext cx="659272" cy="471329"/>
            <a:chOff x="4572550" y="1647440"/>
            <a:chExt cx="659272" cy="4713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E21FB0E-FBC2-9F4F-58AD-172EDE398D44}"/>
                </a:ext>
              </a:extLst>
            </p:cNvPr>
            <p:cNvSpPr/>
            <p:nvPr/>
          </p:nvSpPr>
          <p:spPr bwMode="ltGray">
            <a:xfrm>
              <a:off x="4572550" y="1650769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6612040-6C33-980E-50F2-8DFBF05E7E47}"/>
                </a:ext>
              </a:extLst>
            </p:cNvPr>
            <p:cNvSpPr/>
            <p:nvPr/>
          </p:nvSpPr>
          <p:spPr bwMode="ltGray">
            <a:xfrm>
              <a:off x="4763822" y="1647440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7A04F5-169E-5B9A-1345-F6D0C6E3FA03}"/>
              </a:ext>
            </a:extLst>
          </p:cNvPr>
          <p:cNvCxnSpPr>
            <a:cxnSpLocks/>
          </p:cNvCxnSpPr>
          <p:nvPr/>
        </p:nvCxnSpPr>
        <p:spPr>
          <a:xfrm>
            <a:off x="6220022" y="2097714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57270B7-F6F1-17E1-B61D-AD77C4D5929B}"/>
              </a:ext>
            </a:extLst>
          </p:cNvPr>
          <p:cNvCxnSpPr>
            <a:cxnSpLocks/>
          </p:cNvCxnSpPr>
          <p:nvPr/>
        </p:nvCxnSpPr>
        <p:spPr>
          <a:xfrm>
            <a:off x="4497298" y="3577939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B1F9928-7B86-7258-5897-29E79ACAF7B3}"/>
              </a:ext>
            </a:extLst>
          </p:cNvPr>
          <p:cNvGrpSpPr/>
          <p:nvPr/>
        </p:nvGrpSpPr>
        <p:grpSpPr>
          <a:xfrm>
            <a:off x="3777298" y="3217940"/>
            <a:ext cx="720000" cy="720000"/>
            <a:chOff x="1671483" y="2015613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416EBD1-110F-176C-1BEA-98DF7A59404A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464F4850-62F2-9C0B-3BC0-147D87FBD9D9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FC0A988-4416-7349-762E-07019326C893}"/>
              </a:ext>
            </a:extLst>
          </p:cNvPr>
          <p:cNvGrpSpPr/>
          <p:nvPr/>
        </p:nvGrpSpPr>
        <p:grpSpPr>
          <a:xfrm>
            <a:off x="5567319" y="3343939"/>
            <a:ext cx="659272" cy="471329"/>
            <a:chOff x="4589586" y="3128786"/>
            <a:chExt cx="659272" cy="471329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413B694-31C7-4595-F479-221CDBDCEBF8}"/>
                </a:ext>
              </a:extLst>
            </p:cNvPr>
            <p:cNvSpPr/>
            <p:nvPr/>
          </p:nvSpPr>
          <p:spPr bwMode="ltGray">
            <a:xfrm>
              <a:off x="4589586" y="313211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14581E2-EE27-EE86-73DB-3BD938798124}"/>
                </a:ext>
              </a:extLst>
            </p:cNvPr>
            <p:cNvSpPr/>
            <p:nvPr/>
          </p:nvSpPr>
          <p:spPr bwMode="ltGray">
            <a:xfrm>
              <a:off x="4780858" y="3128786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665E9F0-701C-A024-D1A2-2C9197804D42}"/>
              </a:ext>
            </a:extLst>
          </p:cNvPr>
          <p:cNvCxnSpPr>
            <a:cxnSpLocks/>
          </p:cNvCxnSpPr>
          <p:nvPr/>
        </p:nvCxnSpPr>
        <p:spPr>
          <a:xfrm>
            <a:off x="6237058" y="3579060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4BF57A4-B53E-D857-2E31-34CC7A8FD1F1}"/>
              </a:ext>
            </a:extLst>
          </p:cNvPr>
          <p:cNvGrpSpPr/>
          <p:nvPr/>
        </p:nvGrpSpPr>
        <p:grpSpPr>
          <a:xfrm>
            <a:off x="5832823" y="2557168"/>
            <a:ext cx="113767" cy="492854"/>
            <a:chOff x="4166832" y="2135537"/>
            <a:chExt cx="113767" cy="49285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27E8FE7-06E2-E426-35F1-E7881B63AF87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72599" y="213553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45E4DFC-6AF5-1583-F0AE-0525A91804B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72599" y="2327964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73264E-EB4C-3340-A71B-30774ED368E6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66832" y="2520391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E3E788F-64F9-08F6-5585-0301D1331E4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254548" y="1253578"/>
            <a:ext cx="670019" cy="33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F85B55-BB45-3F0E-6626-CB99F87AB6B0}"/>
              </a:ext>
            </a:extLst>
          </p:cNvPr>
          <p:cNvGrpSpPr/>
          <p:nvPr/>
        </p:nvGrpSpPr>
        <p:grpSpPr>
          <a:xfrm>
            <a:off x="7924567" y="1019578"/>
            <a:ext cx="659272" cy="471329"/>
            <a:chOff x="4572550" y="804425"/>
            <a:chExt cx="659272" cy="471329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24C171C-D0C5-316B-78B9-B97EFA1E78D3}"/>
                </a:ext>
              </a:extLst>
            </p:cNvPr>
            <p:cNvSpPr/>
            <p:nvPr/>
          </p:nvSpPr>
          <p:spPr bwMode="ltGray">
            <a:xfrm>
              <a:off x="4572550" y="80775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F8E955DB-DE31-A6D1-B4F8-0263C36AD20C}"/>
                </a:ext>
              </a:extLst>
            </p:cNvPr>
            <p:cNvSpPr/>
            <p:nvPr/>
          </p:nvSpPr>
          <p:spPr bwMode="ltGray">
            <a:xfrm>
              <a:off x="4763822" y="80442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74975CD-DAF9-6481-37F1-4BEF5A31A999}"/>
              </a:ext>
            </a:extLst>
          </p:cNvPr>
          <p:cNvSpPr txBox="1"/>
          <p:nvPr/>
        </p:nvSpPr>
        <p:spPr>
          <a:xfrm>
            <a:off x="704950" y="754743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“Wind_Turbine_1”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7B3A94-8C89-DBC2-234F-FF82B272DEFD}"/>
              </a:ext>
            </a:extLst>
          </p:cNvPr>
          <p:cNvSpPr txBox="1"/>
          <p:nvPr/>
        </p:nvSpPr>
        <p:spPr>
          <a:xfrm>
            <a:off x="704950" y="1057781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“PV_Array_1”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CD5FED-269D-74B4-45F0-E475C79D3B65}"/>
              </a:ext>
            </a:extLst>
          </p:cNvPr>
          <p:cNvSpPr txBox="1"/>
          <p:nvPr/>
        </p:nvSpPr>
        <p:spPr>
          <a:xfrm>
            <a:off x="704952" y="1770333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“Wind_Turbine_2”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60A875-D1F2-5AF5-877A-894C5AEF53BA}"/>
              </a:ext>
            </a:extLst>
          </p:cNvPr>
          <p:cNvSpPr txBox="1"/>
          <p:nvPr/>
        </p:nvSpPr>
        <p:spPr>
          <a:xfrm>
            <a:off x="704952" y="2073371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“PV_Array_3”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D88E94-FBA7-A1F4-B60C-BCECA462EA46}"/>
              </a:ext>
            </a:extLst>
          </p:cNvPr>
          <p:cNvSpPr txBox="1"/>
          <p:nvPr/>
        </p:nvSpPr>
        <p:spPr>
          <a:xfrm>
            <a:off x="704951" y="325882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Wind_Turbine_n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86E24DB-5F48-A5DF-C40B-7DF602995BB8}"/>
              </a:ext>
            </a:extLst>
          </p:cNvPr>
          <p:cNvSpPr txBox="1"/>
          <p:nvPr/>
        </p:nvSpPr>
        <p:spPr>
          <a:xfrm>
            <a:off x="704951" y="3561865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PV_Array_n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3CD1C120-C9E1-12CE-1B52-6278B80CB1CC}"/>
              </a:ext>
            </a:extLst>
          </p:cNvPr>
          <p:cNvSpPr txBox="1"/>
          <p:nvPr/>
        </p:nvSpPr>
        <p:spPr>
          <a:xfrm>
            <a:off x="8208012" y="2020689"/>
            <a:ext cx="3435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IntNetwork_Line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FDEC4E5-6E8B-D7E1-46A8-A6CEFA44E559}"/>
              </a:ext>
            </a:extLst>
          </p:cNvPr>
          <p:cNvSpPr txBox="1"/>
          <p:nvPr/>
        </p:nvSpPr>
        <p:spPr>
          <a:xfrm>
            <a:off x="4421093" y="790463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“StepUp_Xfmr_1”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5C9B755-BB1D-842D-8BB3-EAAA42450BE7}"/>
              </a:ext>
            </a:extLst>
          </p:cNvPr>
          <p:cNvSpPr txBox="1"/>
          <p:nvPr/>
        </p:nvSpPr>
        <p:spPr>
          <a:xfrm>
            <a:off x="4429728" y="1642682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“StepUp_Xfmr_2”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35C5F12A-3A49-3798-7461-FA154758289F}"/>
              </a:ext>
            </a:extLst>
          </p:cNvPr>
          <p:cNvSpPr txBox="1"/>
          <p:nvPr/>
        </p:nvSpPr>
        <p:spPr>
          <a:xfrm>
            <a:off x="4430070" y="3122300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StepUp_Xfmr_n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AF488C7-92FE-42BE-6F06-022AFA710FF7}"/>
              </a:ext>
            </a:extLst>
          </p:cNvPr>
          <p:cNvSpPr txBox="1"/>
          <p:nvPr/>
        </p:nvSpPr>
        <p:spPr>
          <a:xfrm>
            <a:off x="7177619" y="431739"/>
            <a:ext cx="23444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PPM_Xfmr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96115E3-A82D-3F1D-70B6-12C377B2D343}"/>
              </a:ext>
            </a:extLst>
          </p:cNvPr>
          <p:cNvSpPr txBox="1"/>
          <p:nvPr/>
        </p:nvSpPr>
        <p:spPr>
          <a:xfrm>
            <a:off x="8480084" y="3192458"/>
            <a:ext cx="2184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D1CE5EC3-7AF5-9AD5-D79E-1E96A13C330C}"/>
              </a:ext>
            </a:extLst>
          </p:cNvPr>
          <p:cNvCxnSpPr>
            <a:cxnSpLocks/>
            <a:stCxn id="57" idx="1"/>
          </p:cNvCxnSpPr>
          <p:nvPr/>
        </p:nvCxnSpPr>
        <p:spPr>
          <a:xfrm flipH="1" flipV="1">
            <a:off x="7470312" y="2607139"/>
            <a:ext cx="1009772" cy="6930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48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FAFD766-BCBB-9C9E-C668-81CADD6D1301}"/>
              </a:ext>
            </a:extLst>
          </p:cNvPr>
          <p:cNvCxnSpPr>
            <a:cxnSpLocks/>
          </p:cNvCxnSpPr>
          <p:nvPr/>
        </p:nvCxnSpPr>
        <p:spPr>
          <a:xfrm>
            <a:off x="4560951" y="1102376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9D6AA5-A2BF-8217-F5E1-666E1354247E}"/>
              </a:ext>
            </a:extLst>
          </p:cNvPr>
          <p:cNvGrpSpPr/>
          <p:nvPr/>
        </p:nvGrpSpPr>
        <p:grpSpPr>
          <a:xfrm>
            <a:off x="3840951" y="742377"/>
            <a:ext cx="720000" cy="720000"/>
            <a:chOff x="1671483" y="2015613"/>
            <a:chExt cx="720000" cy="720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9BA4D-F8C8-261C-DDE1-280606C54E00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ADFA8661-CE10-BA5F-7B84-2D69B78BC860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611D643-9A9F-7961-7F2E-5EF5D943F2B0}"/>
              </a:ext>
            </a:extLst>
          </p:cNvPr>
          <p:cNvGrpSpPr/>
          <p:nvPr/>
        </p:nvGrpSpPr>
        <p:grpSpPr>
          <a:xfrm>
            <a:off x="5630972" y="868376"/>
            <a:ext cx="659272" cy="471329"/>
            <a:chOff x="4572550" y="804425"/>
            <a:chExt cx="659272" cy="47132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C1BFBF2-7A71-4234-E500-5F6B7EE5CB69}"/>
                </a:ext>
              </a:extLst>
            </p:cNvPr>
            <p:cNvSpPr/>
            <p:nvPr/>
          </p:nvSpPr>
          <p:spPr bwMode="ltGray">
            <a:xfrm>
              <a:off x="4572550" y="80775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7D74CC1-BEE3-0B4A-7CA9-F7B8B1346ECB}"/>
                </a:ext>
              </a:extLst>
            </p:cNvPr>
            <p:cNvSpPr/>
            <p:nvPr/>
          </p:nvSpPr>
          <p:spPr bwMode="ltGray">
            <a:xfrm>
              <a:off x="4763822" y="80442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A46642-9A30-F44B-F1EA-08E38FC1F970}"/>
              </a:ext>
            </a:extLst>
          </p:cNvPr>
          <p:cNvCxnSpPr>
            <a:cxnSpLocks/>
          </p:cNvCxnSpPr>
          <p:nvPr/>
        </p:nvCxnSpPr>
        <p:spPr>
          <a:xfrm>
            <a:off x="6300711" y="1103497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62EF68-0717-02DF-141D-E777529749B0}"/>
              </a:ext>
            </a:extLst>
          </p:cNvPr>
          <p:cNvCxnSpPr>
            <a:cxnSpLocks/>
          </p:cNvCxnSpPr>
          <p:nvPr/>
        </p:nvCxnSpPr>
        <p:spPr>
          <a:xfrm>
            <a:off x="7360900" y="817130"/>
            <a:ext cx="0" cy="3268215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C15E64-AFCA-46CD-43FA-7FF1E55B8198}"/>
              </a:ext>
            </a:extLst>
          </p:cNvPr>
          <p:cNvSpPr txBox="1"/>
          <p:nvPr/>
        </p:nvSpPr>
        <p:spPr>
          <a:xfrm>
            <a:off x="311714" y="5158443"/>
            <a:ext cx="653844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/>
              <a:t>Topology “</a:t>
            </a:r>
            <a:r>
              <a:rPr lang="en-US" sz="2000" b="1" dirty="0" err="1"/>
              <a:t>M+Aux</a:t>
            </a:r>
            <a:r>
              <a:rPr lang="en-US" sz="2000" b="1" dirty="0"/>
              <a:t>”:</a:t>
            </a:r>
            <a:r>
              <a:rPr lang="en-US" sz="2000" dirty="0"/>
              <a:t> multiple WT/PV + Aux Load</a:t>
            </a:r>
          </a:p>
          <a:p>
            <a:endParaRPr lang="en-US" sz="2000" dirty="0"/>
          </a:p>
          <a:p>
            <a:r>
              <a:rPr lang="en-US" sz="2000" b="1" dirty="0"/>
              <a:t>Topology “</a:t>
            </a:r>
            <a:r>
              <a:rPr lang="en-US" sz="2000" b="1" dirty="0" err="1"/>
              <a:t>M+Aux+i</a:t>
            </a:r>
            <a:r>
              <a:rPr lang="en-US" sz="2000" b="1" dirty="0"/>
              <a:t>”:</a:t>
            </a:r>
            <a:r>
              <a:rPr lang="en-US" sz="2000" dirty="0"/>
              <a:t> multiple WT/PV + Aux Load + Line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41C3C4FC-B0C0-A82C-D605-860CAB617B00}"/>
              </a:ext>
            </a:extLst>
          </p:cNvPr>
          <p:cNvCxnSpPr>
            <a:cxnSpLocks/>
            <a:stCxn id="53" idx="6"/>
            <a:endCxn id="18" idx="1"/>
          </p:cNvCxnSpPr>
          <p:nvPr/>
        </p:nvCxnSpPr>
        <p:spPr>
          <a:xfrm>
            <a:off x="8664528" y="1102376"/>
            <a:ext cx="7796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C26748F-CB1F-CFFD-C1AB-A740CF691A73}"/>
              </a:ext>
            </a:extLst>
          </p:cNvPr>
          <p:cNvSpPr/>
          <p:nvPr/>
        </p:nvSpPr>
        <p:spPr bwMode="ltGray">
          <a:xfrm>
            <a:off x="9444153" y="959808"/>
            <a:ext cx="1130710" cy="285136"/>
          </a:xfrm>
          <a:prstGeom prst="rect">
            <a:avLst/>
          </a:prstGeom>
          <a:solidFill>
            <a:srgbClr val="71717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2ADD77D0-4C72-CA7A-CE63-3E25C707286D}"/>
              </a:ext>
            </a:extLst>
          </p:cNvPr>
          <p:cNvCxnSpPr>
            <a:cxnSpLocks/>
          </p:cNvCxnSpPr>
          <p:nvPr/>
        </p:nvCxnSpPr>
        <p:spPr>
          <a:xfrm>
            <a:off x="10574863" y="1102376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75B1BE9-6EBF-2C4E-70DC-EDF0BF2492E8}"/>
              </a:ext>
            </a:extLst>
          </p:cNvPr>
          <p:cNvCxnSpPr>
            <a:cxnSpLocks/>
          </p:cNvCxnSpPr>
          <p:nvPr/>
        </p:nvCxnSpPr>
        <p:spPr>
          <a:xfrm>
            <a:off x="11492996" y="814376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1F6BEF-3E16-24A5-D9F6-67D59411D645}"/>
              </a:ext>
            </a:extLst>
          </p:cNvPr>
          <p:cNvSpPr txBox="1"/>
          <p:nvPr/>
        </p:nvSpPr>
        <p:spPr>
          <a:xfrm>
            <a:off x="11277392" y="1462377"/>
            <a:ext cx="43120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PDR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D7EA7C-0477-E7CF-AD1B-19CFABC78EC3}"/>
              </a:ext>
            </a:extLst>
          </p:cNvPr>
          <p:cNvSpPr txBox="1"/>
          <p:nvPr/>
        </p:nvSpPr>
        <p:spPr>
          <a:xfrm>
            <a:off x="9231645" y="1330650"/>
            <a:ext cx="150865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/>
              <a:t>“Internal network”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AC34A577-8001-3DCD-2B76-EECF560CCD8A}"/>
              </a:ext>
            </a:extLst>
          </p:cNvPr>
          <p:cNvSpPr/>
          <p:nvPr/>
        </p:nvSpPr>
        <p:spPr bwMode="ltGray">
          <a:xfrm>
            <a:off x="9144861" y="585061"/>
            <a:ext cx="1729293" cy="112353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A659AFE6-109C-D210-6449-3B41DF9CAE70}"/>
              </a:ext>
            </a:extLst>
          </p:cNvPr>
          <p:cNvCxnSpPr>
            <a:cxnSpLocks/>
          </p:cNvCxnSpPr>
          <p:nvPr/>
        </p:nvCxnSpPr>
        <p:spPr>
          <a:xfrm>
            <a:off x="4560951" y="1945391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upo 25">
            <a:extLst>
              <a:ext uri="{FF2B5EF4-FFF2-40B4-BE49-F238E27FC236}">
                <a16:creationId xmlns:a16="http://schemas.microsoft.com/office/drawing/2014/main" id="{41E63ACF-E553-B01D-42FD-378CF7C9D1B0}"/>
              </a:ext>
            </a:extLst>
          </p:cNvPr>
          <p:cNvGrpSpPr/>
          <p:nvPr/>
        </p:nvGrpSpPr>
        <p:grpSpPr>
          <a:xfrm>
            <a:off x="3840951" y="1585392"/>
            <a:ext cx="720000" cy="720000"/>
            <a:chOff x="1671483" y="2015613"/>
            <a:chExt cx="720000" cy="720000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14FFD235-E1E1-7077-A173-67A14740829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28" name="Forma libre 27">
              <a:extLst>
                <a:ext uri="{FF2B5EF4-FFF2-40B4-BE49-F238E27FC236}">
                  <a16:creationId xmlns:a16="http://schemas.microsoft.com/office/drawing/2014/main" id="{2C269EAC-3480-4FB9-1BB9-FB2AF0AC5608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9C4C2C6-D57B-C860-BEAE-28AE57659C3A}"/>
              </a:ext>
            </a:extLst>
          </p:cNvPr>
          <p:cNvGrpSpPr/>
          <p:nvPr/>
        </p:nvGrpSpPr>
        <p:grpSpPr>
          <a:xfrm>
            <a:off x="5630972" y="1711391"/>
            <a:ext cx="659272" cy="471329"/>
            <a:chOff x="4572550" y="1647440"/>
            <a:chExt cx="659272" cy="471329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E21FB0E-FBC2-9F4F-58AD-172EDE398D44}"/>
                </a:ext>
              </a:extLst>
            </p:cNvPr>
            <p:cNvSpPr/>
            <p:nvPr/>
          </p:nvSpPr>
          <p:spPr bwMode="ltGray">
            <a:xfrm>
              <a:off x="4572550" y="1650769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06612040-6C33-980E-50F2-8DFBF05E7E47}"/>
                </a:ext>
              </a:extLst>
            </p:cNvPr>
            <p:cNvSpPr/>
            <p:nvPr/>
          </p:nvSpPr>
          <p:spPr bwMode="ltGray">
            <a:xfrm>
              <a:off x="4763822" y="1647440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017A04F5-169E-5B9A-1345-F6D0C6E3FA03}"/>
              </a:ext>
            </a:extLst>
          </p:cNvPr>
          <p:cNvCxnSpPr>
            <a:cxnSpLocks/>
          </p:cNvCxnSpPr>
          <p:nvPr/>
        </p:nvCxnSpPr>
        <p:spPr>
          <a:xfrm>
            <a:off x="6300711" y="1946512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57270B7-F6F1-17E1-B61D-AD77C4D5929B}"/>
              </a:ext>
            </a:extLst>
          </p:cNvPr>
          <p:cNvCxnSpPr>
            <a:cxnSpLocks/>
          </p:cNvCxnSpPr>
          <p:nvPr/>
        </p:nvCxnSpPr>
        <p:spPr>
          <a:xfrm>
            <a:off x="4577987" y="3426737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B1F9928-7B86-7258-5897-29E79ACAF7B3}"/>
              </a:ext>
            </a:extLst>
          </p:cNvPr>
          <p:cNvGrpSpPr/>
          <p:nvPr/>
        </p:nvGrpSpPr>
        <p:grpSpPr>
          <a:xfrm>
            <a:off x="3857987" y="3066738"/>
            <a:ext cx="720000" cy="720000"/>
            <a:chOff x="1671483" y="2015613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6416EBD1-110F-176C-1BEA-98DF7A59404A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5" name="Forma libre 34">
              <a:extLst>
                <a:ext uri="{FF2B5EF4-FFF2-40B4-BE49-F238E27FC236}">
                  <a16:creationId xmlns:a16="http://schemas.microsoft.com/office/drawing/2014/main" id="{464F4850-62F2-9C0B-3BC0-147D87FBD9D9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FC0A988-4416-7349-762E-07019326C893}"/>
              </a:ext>
            </a:extLst>
          </p:cNvPr>
          <p:cNvGrpSpPr/>
          <p:nvPr/>
        </p:nvGrpSpPr>
        <p:grpSpPr>
          <a:xfrm>
            <a:off x="5648008" y="3192737"/>
            <a:ext cx="659272" cy="471329"/>
            <a:chOff x="4589586" y="3128786"/>
            <a:chExt cx="659272" cy="471329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9413B694-31C7-4595-F479-221CDBDCEBF8}"/>
                </a:ext>
              </a:extLst>
            </p:cNvPr>
            <p:cNvSpPr/>
            <p:nvPr/>
          </p:nvSpPr>
          <p:spPr bwMode="ltGray">
            <a:xfrm>
              <a:off x="4589586" y="313211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514581E2-EE27-EE86-73DB-3BD938798124}"/>
                </a:ext>
              </a:extLst>
            </p:cNvPr>
            <p:cNvSpPr/>
            <p:nvPr/>
          </p:nvSpPr>
          <p:spPr bwMode="ltGray">
            <a:xfrm>
              <a:off x="4780858" y="3128786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3665E9F0-701C-A024-D1A2-2C9197804D42}"/>
              </a:ext>
            </a:extLst>
          </p:cNvPr>
          <p:cNvCxnSpPr>
            <a:cxnSpLocks/>
          </p:cNvCxnSpPr>
          <p:nvPr/>
        </p:nvCxnSpPr>
        <p:spPr>
          <a:xfrm>
            <a:off x="6317747" y="3427858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o 45">
            <a:extLst>
              <a:ext uri="{FF2B5EF4-FFF2-40B4-BE49-F238E27FC236}">
                <a16:creationId xmlns:a16="http://schemas.microsoft.com/office/drawing/2014/main" id="{14BF57A4-B53E-D857-2E31-34CC7A8FD1F1}"/>
              </a:ext>
            </a:extLst>
          </p:cNvPr>
          <p:cNvGrpSpPr/>
          <p:nvPr/>
        </p:nvGrpSpPr>
        <p:grpSpPr>
          <a:xfrm>
            <a:off x="5913512" y="2405966"/>
            <a:ext cx="113767" cy="492854"/>
            <a:chOff x="4166832" y="2135537"/>
            <a:chExt cx="113767" cy="492854"/>
          </a:xfrm>
        </p:grpSpPr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827E8FE7-06E2-E426-35F1-E7881B63AF87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72599" y="2135537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45E4DFC-6AF5-1583-F0AE-0525A91804BC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72599" y="2327964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673264E-EB4C-3340-A71B-30774ED368E6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4166832" y="2520391"/>
              <a:ext cx="108000" cy="10800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E3E788F-64F9-08F6-5585-0301D1331E4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7335237" y="1102376"/>
            <a:ext cx="670019" cy="3329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upo 50">
            <a:extLst>
              <a:ext uri="{FF2B5EF4-FFF2-40B4-BE49-F238E27FC236}">
                <a16:creationId xmlns:a16="http://schemas.microsoft.com/office/drawing/2014/main" id="{E6F85B55-BB45-3F0E-6626-CB99F87AB6B0}"/>
              </a:ext>
            </a:extLst>
          </p:cNvPr>
          <p:cNvGrpSpPr/>
          <p:nvPr/>
        </p:nvGrpSpPr>
        <p:grpSpPr>
          <a:xfrm>
            <a:off x="8005256" y="868376"/>
            <a:ext cx="659272" cy="471329"/>
            <a:chOff x="4572550" y="804425"/>
            <a:chExt cx="659272" cy="471329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224C171C-D0C5-316B-78B9-B97EFA1E78D3}"/>
                </a:ext>
              </a:extLst>
            </p:cNvPr>
            <p:cNvSpPr/>
            <p:nvPr/>
          </p:nvSpPr>
          <p:spPr bwMode="ltGray">
            <a:xfrm>
              <a:off x="4572550" y="80775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F8E955DB-DE31-A6D1-B4F8-0263C36AD20C}"/>
                </a:ext>
              </a:extLst>
            </p:cNvPr>
            <p:cNvSpPr/>
            <p:nvPr/>
          </p:nvSpPr>
          <p:spPr bwMode="ltGray">
            <a:xfrm>
              <a:off x="4763822" y="80442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895C55D-A6E5-7026-D3E9-C632F3E8A182}"/>
              </a:ext>
            </a:extLst>
          </p:cNvPr>
          <p:cNvCxnSpPr>
            <a:cxnSpLocks/>
          </p:cNvCxnSpPr>
          <p:nvPr/>
        </p:nvCxnSpPr>
        <p:spPr>
          <a:xfrm>
            <a:off x="6770965" y="3792136"/>
            <a:ext cx="56043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BE003DD-962E-C2C1-E743-50D9A9C70259}"/>
              </a:ext>
            </a:extLst>
          </p:cNvPr>
          <p:cNvCxnSpPr>
            <a:cxnSpLocks/>
          </p:cNvCxnSpPr>
          <p:nvPr/>
        </p:nvCxnSpPr>
        <p:spPr>
          <a:xfrm>
            <a:off x="6785714" y="3796278"/>
            <a:ext cx="0" cy="426582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o 4">
            <a:extLst>
              <a:ext uri="{FF2B5EF4-FFF2-40B4-BE49-F238E27FC236}">
                <a16:creationId xmlns:a16="http://schemas.microsoft.com/office/drawing/2014/main" id="{31A4DAAE-A838-C1FC-F11E-AA94F23D4227}"/>
              </a:ext>
            </a:extLst>
          </p:cNvPr>
          <p:cNvGrpSpPr/>
          <p:nvPr/>
        </p:nvGrpSpPr>
        <p:grpSpPr>
          <a:xfrm rot="5400000">
            <a:off x="6456077" y="4315414"/>
            <a:ext cx="659272" cy="471329"/>
            <a:chOff x="3884292" y="2200605"/>
            <a:chExt cx="659272" cy="471329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D849D2A-2989-036A-7E2E-3774BD52A2E2}"/>
                </a:ext>
              </a:extLst>
            </p:cNvPr>
            <p:cNvSpPr/>
            <p:nvPr/>
          </p:nvSpPr>
          <p:spPr bwMode="ltGray">
            <a:xfrm>
              <a:off x="3884292" y="220393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B2819DC-2079-59B7-A2E2-F40385CF8327}"/>
                </a:ext>
              </a:extLst>
            </p:cNvPr>
            <p:cNvSpPr/>
            <p:nvPr/>
          </p:nvSpPr>
          <p:spPr bwMode="ltGray">
            <a:xfrm>
              <a:off x="4075564" y="220060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DFD55466-8EDE-FB34-0C3E-47B1F725984E}"/>
              </a:ext>
            </a:extLst>
          </p:cNvPr>
          <p:cNvCxnSpPr>
            <a:cxnSpLocks/>
          </p:cNvCxnSpPr>
          <p:nvPr/>
        </p:nvCxnSpPr>
        <p:spPr>
          <a:xfrm>
            <a:off x="6770965" y="4880715"/>
            <a:ext cx="0" cy="247487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echa abajo 38">
            <a:extLst>
              <a:ext uri="{FF2B5EF4-FFF2-40B4-BE49-F238E27FC236}">
                <a16:creationId xmlns:a16="http://schemas.microsoft.com/office/drawing/2014/main" id="{DE5F4CF6-3242-9BD5-7691-62DCA31FCCA3}"/>
              </a:ext>
            </a:extLst>
          </p:cNvPr>
          <p:cNvSpPr/>
          <p:nvPr/>
        </p:nvSpPr>
        <p:spPr bwMode="ltGray">
          <a:xfrm>
            <a:off x="6554965" y="5075060"/>
            <a:ext cx="432000" cy="553651"/>
          </a:xfrm>
          <a:prstGeom prst="downArrow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600" b="0" dirty="0" err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902EC0B-2137-455B-683A-DF521555F2BF}"/>
              </a:ext>
            </a:extLst>
          </p:cNvPr>
          <p:cNvSpPr txBox="1"/>
          <p:nvPr/>
        </p:nvSpPr>
        <p:spPr>
          <a:xfrm>
            <a:off x="866320" y="669969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“Wind_Turbine_1”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9532DB3E-424A-7A2D-D2D3-7A39A5D2FFCD}"/>
              </a:ext>
            </a:extLst>
          </p:cNvPr>
          <p:cNvSpPr txBox="1"/>
          <p:nvPr/>
        </p:nvSpPr>
        <p:spPr>
          <a:xfrm>
            <a:off x="866320" y="97300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“PV_Array_1”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BC1AABC-B26F-A2E1-659E-27BE2BC6FFD3}"/>
              </a:ext>
            </a:extLst>
          </p:cNvPr>
          <p:cNvSpPr txBox="1"/>
          <p:nvPr/>
        </p:nvSpPr>
        <p:spPr>
          <a:xfrm>
            <a:off x="866322" y="1685559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“Wind_Turbine_2”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8586AE8-FC51-456C-74D2-3CE5FCEAB438}"/>
              </a:ext>
            </a:extLst>
          </p:cNvPr>
          <p:cNvSpPr txBox="1"/>
          <p:nvPr/>
        </p:nvSpPr>
        <p:spPr>
          <a:xfrm>
            <a:off x="866322" y="198859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“PV_Array_3”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1BF79A0C-E637-4C2A-B16B-4558CCAB494C}"/>
              </a:ext>
            </a:extLst>
          </p:cNvPr>
          <p:cNvSpPr txBox="1"/>
          <p:nvPr/>
        </p:nvSpPr>
        <p:spPr>
          <a:xfrm>
            <a:off x="866321" y="3174053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Wind_Turbine_n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D7C2A2A-E69C-681A-B43B-072A4C84ACEC}"/>
              </a:ext>
            </a:extLst>
          </p:cNvPr>
          <p:cNvSpPr txBox="1"/>
          <p:nvPr/>
        </p:nvSpPr>
        <p:spPr>
          <a:xfrm>
            <a:off x="866321" y="3477091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PV_Array_n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94A037-C994-A096-E237-EB814A33DF6F}"/>
              </a:ext>
            </a:extLst>
          </p:cNvPr>
          <p:cNvSpPr txBox="1"/>
          <p:nvPr/>
        </p:nvSpPr>
        <p:spPr>
          <a:xfrm>
            <a:off x="4492813" y="647030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“StepUp_Xfmr_1”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60223174-51C6-9B7C-D62F-A5F0BBA4D0F1}"/>
              </a:ext>
            </a:extLst>
          </p:cNvPr>
          <p:cNvSpPr txBox="1"/>
          <p:nvPr/>
        </p:nvSpPr>
        <p:spPr>
          <a:xfrm>
            <a:off x="4501448" y="1499249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“StepUp_Xfmr_2”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399F66E-FCE6-683D-3719-50C3D1FB5941}"/>
              </a:ext>
            </a:extLst>
          </p:cNvPr>
          <p:cNvSpPr txBox="1"/>
          <p:nvPr/>
        </p:nvSpPr>
        <p:spPr>
          <a:xfrm>
            <a:off x="4501790" y="2978867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StepUp_Xfmr_n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22DD016-C797-0772-4590-E4455B7D7549}"/>
              </a:ext>
            </a:extLst>
          </p:cNvPr>
          <p:cNvSpPr txBox="1"/>
          <p:nvPr/>
        </p:nvSpPr>
        <p:spPr>
          <a:xfrm>
            <a:off x="7150727" y="367110"/>
            <a:ext cx="234444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PPM_Xfmr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79D912E-2451-A5C3-CB8C-87E292DBDA71}"/>
              </a:ext>
            </a:extLst>
          </p:cNvPr>
          <p:cNvSpPr txBox="1"/>
          <p:nvPr/>
        </p:nvSpPr>
        <p:spPr>
          <a:xfrm>
            <a:off x="8291729" y="1904217"/>
            <a:ext cx="34355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IntNetwork_Line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05F25109-BABC-A9B3-3E0D-AA7C8986B5E1}"/>
              </a:ext>
            </a:extLst>
          </p:cNvPr>
          <p:cNvSpPr txBox="1"/>
          <p:nvPr/>
        </p:nvSpPr>
        <p:spPr>
          <a:xfrm>
            <a:off x="7055021" y="4551416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AuxLoad_Xfmr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2E1DBECE-5BBC-1C88-FBD1-6D85892AFE1C}"/>
              </a:ext>
            </a:extLst>
          </p:cNvPr>
          <p:cNvSpPr txBox="1"/>
          <p:nvPr/>
        </p:nvSpPr>
        <p:spPr>
          <a:xfrm>
            <a:off x="7128487" y="5134075"/>
            <a:ext cx="23666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Aux_Load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6E8898E3-5F90-25DF-9334-192843161C70}"/>
              </a:ext>
            </a:extLst>
          </p:cNvPr>
          <p:cNvSpPr txBox="1"/>
          <p:nvPr/>
        </p:nvSpPr>
        <p:spPr>
          <a:xfrm>
            <a:off x="8480084" y="3192458"/>
            <a:ext cx="218497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Int_Bus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1D07FB9E-71B7-22BF-28B6-E1BC28A41EED}"/>
              </a:ext>
            </a:extLst>
          </p:cNvPr>
          <p:cNvCxnSpPr>
            <a:cxnSpLocks/>
            <a:stCxn id="69" idx="1"/>
          </p:cNvCxnSpPr>
          <p:nvPr/>
        </p:nvCxnSpPr>
        <p:spPr>
          <a:xfrm flipH="1" flipV="1">
            <a:off x="7470312" y="2607139"/>
            <a:ext cx="1009772" cy="6930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05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FAFD766-BCBB-9C9E-C668-81CADD6D1301}"/>
              </a:ext>
            </a:extLst>
          </p:cNvPr>
          <p:cNvCxnSpPr>
            <a:cxnSpLocks/>
          </p:cNvCxnSpPr>
          <p:nvPr/>
        </p:nvCxnSpPr>
        <p:spPr>
          <a:xfrm>
            <a:off x="6364337" y="2822778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B49D6AA5-A2BF-8217-F5E1-666E1354247E}"/>
              </a:ext>
            </a:extLst>
          </p:cNvPr>
          <p:cNvGrpSpPr/>
          <p:nvPr/>
        </p:nvGrpSpPr>
        <p:grpSpPr>
          <a:xfrm>
            <a:off x="5644337" y="2462779"/>
            <a:ext cx="720000" cy="720000"/>
            <a:chOff x="1671483" y="2015613"/>
            <a:chExt cx="720000" cy="7200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F69BA4D-F8C8-261C-DDE1-280606C54E00}"/>
                </a:ext>
              </a:extLst>
            </p:cNvPr>
            <p:cNvSpPr>
              <a:spLocks noChangeAspect="1"/>
            </p:cNvSpPr>
            <p:nvPr/>
          </p:nvSpPr>
          <p:spPr bwMode="ltGray">
            <a:xfrm>
              <a:off x="1671483" y="2015613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ADFA8661-CE10-BA5F-7B84-2D69B78BC860}"/>
                </a:ext>
              </a:extLst>
            </p:cNvPr>
            <p:cNvSpPr/>
            <p:nvPr/>
          </p:nvSpPr>
          <p:spPr bwMode="ltGray">
            <a:xfrm>
              <a:off x="1761096" y="2147339"/>
              <a:ext cx="540774" cy="456547"/>
            </a:xfrm>
            <a:custGeom>
              <a:avLst/>
              <a:gdLst>
                <a:gd name="connsiteX0" fmla="*/ 0 w 1494503"/>
                <a:gd name="connsiteY0" fmla="*/ 515298 h 1191181"/>
                <a:gd name="connsiteX1" fmla="*/ 521110 w 1494503"/>
                <a:gd name="connsiteY1" fmla="*/ 23685 h 1191181"/>
                <a:gd name="connsiteX2" fmla="*/ 973394 w 1494503"/>
                <a:gd name="connsiteY2" fmla="*/ 1183892 h 1191181"/>
                <a:gd name="connsiteX3" fmla="*/ 1494503 w 1494503"/>
                <a:gd name="connsiteY3" fmla="*/ 505466 h 1191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503" h="1191181">
                  <a:moveTo>
                    <a:pt x="0" y="515298"/>
                  </a:moveTo>
                  <a:cubicBezTo>
                    <a:pt x="179439" y="213775"/>
                    <a:pt x="358878" y="-87747"/>
                    <a:pt x="521110" y="23685"/>
                  </a:cubicBezTo>
                  <a:cubicBezTo>
                    <a:pt x="683342" y="135117"/>
                    <a:pt x="811162" y="1103595"/>
                    <a:pt x="973394" y="1183892"/>
                  </a:cubicBezTo>
                  <a:cubicBezTo>
                    <a:pt x="1135626" y="1264189"/>
                    <a:pt x="1350297" y="657866"/>
                    <a:pt x="1494503" y="50546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239516C0-AB8E-25D5-FB3F-4D7A77D5D9E2}"/>
              </a:ext>
            </a:extLst>
          </p:cNvPr>
          <p:cNvGrpSpPr/>
          <p:nvPr/>
        </p:nvGrpSpPr>
        <p:grpSpPr>
          <a:xfrm>
            <a:off x="7434358" y="2588778"/>
            <a:ext cx="659272" cy="471329"/>
            <a:chOff x="3884292" y="2200605"/>
            <a:chExt cx="659272" cy="471329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C1BFBF2-7A71-4234-E500-5F6B7EE5CB69}"/>
                </a:ext>
              </a:extLst>
            </p:cNvPr>
            <p:cNvSpPr/>
            <p:nvPr/>
          </p:nvSpPr>
          <p:spPr bwMode="ltGray">
            <a:xfrm>
              <a:off x="3884292" y="2203934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7D74CC1-BEE3-0B4A-7CA9-F7B8B1346ECB}"/>
                </a:ext>
              </a:extLst>
            </p:cNvPr>
            <p:cNvSpPr/>
            <p:nvPr/>
          </p:nvSpPr>
          <p:spPr bwMode="ltGray">
            <a:xfrm>
              <a:off x="4075564" y="2200605"/>
              <a:ext cx="468000" cy="46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600" b="0" dirty="0" err="1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DA46642-9A30-F44B-F1EA-08E38FC1F970}"/>
              </a:ext>
            </a:extLst>
          </p:cNvPr>
          <p:cNvCxnSpPr>
            <a:cxnSpLocks/>
          </p:cNvCxnSpPr>
          <p:nvPr/>
        </p:nvCxnSpPr>
        <p:spPr>
          <a:xfrm>
            <a:off x="8104097" y="2823899"/>
            <a:ext cx="1060189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FD62EF68-0717-02DF-141D-E777529749B0}"/>
              </a:ext>
            </a:extLst>
          </p:cNvPr>
          <p:cNvCxnSpPr>
            <a:cxnSpLocks/>
          </p:cNvCxnSpPr>
          <p:nvPr/>
        </p:nvCxnSpPr>
        <p:spPr>
          <a:xfrm>
            <a:off x="9164286" y="2537532"/>
            <a:ext cx="0" cy="576000"/>
          </a:xfrm>
          <a:prstGeom prst="line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4C15E64-AFCA-46CD-43FA-7FF1E55B8198}"/>
              </a:ext>
            </a:extLst>
          </p:cNvPr>
          <p:cNvSpPr txBox="1"/>
          <p:nvPr/>
        </p:nvSpPr>
        <p:spPr>
          <a:xfrm>
            <a:off x="2611510" y="4418372"/>
            <a:ext cx="754989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/>
              <a:t>For PPMs, Zone 1: allow only Topology “S”:</a:t>
            </a:r>
            <a:r>
              <a:rPr lang="en-US" sz="2000" dirty="0"/>
              <a:t> (single WT/PV)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A1F6BEF-3E16-24A5-D9F6-67D59411D645}"/>
              </a:ext>
            </a:extLst>
          </p:cNvPr>
          <p:cNvSpPr txBox="1"/>
          <p:nvPr/>
        </p:nvSpPr>
        <p:spPr>
          <a:xfrm>
            <a:off x="8948682" y="3182779"/>
            <a:ext cx="39754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CB1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5E29C5-C417-1CC3-7121-AAB21FB99ADF}"/>
              </a:ext>
            </a:extLst>
          </p:cNvPr>
          <p:cNvSpPr txBox="1"/>
          <p:nvPr/>
        </p:nvSpPr>
        <p:spPr>
          <a:xfrm>
            <a:off x="3196529" y="2070296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Wind_Turbine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72FEA1-5223-EE9C-E8DA-DD0A0F9F09AD}"/>
              </a:ext>
            </a:extLst>
          </p:cNvPr>
          <p:cNvSpPr txBox="1"/>
          <p:nvPr/>
        </p:nvSpPr>
        <p:spPr>
          <a:xfrm>
            <a:off x="3196529" y="2373334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PV_Array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B50D947-A822-EDDD-942E-9F53E3E6D947}"/>
              </a:ext>
            </a:extLst>
          </p:cNvPr>
          <p:cNvSpPr txBox="1"/>
          <p:nvPr/>
        </p:nvSpPr>
        <p:spPr>
          <a:xfrm>
            <a:off x="6386457" y="2228778"/>
            <a:ext cx="287766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“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StepUp_Xfmr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29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A270B44-300B-08CC-6280-F17C3A856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D55EDD-77E7-48BD-9644-E36AB1D69DA8}" type="slidenum">
              <a:rPr lang="es-ES" smtClean="0"/>
              <a:t>7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543F51-9302-0EBC-C4AC-CF383E51DA0D}"/>
              </a:ext>
            </a:extLst>
          </p:cNvPr>
          <p:cNvSpPr txBox="1"/>
          <p:nvPr/>
        </p:nvSpPr>
        <p:spPr>
          <a:xfrm>
            <a:off x="867696" y="1889198"/>
            <a:ext cx="1045660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2879676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110"/>
</p:tagLst>
</file>

<file path=ppt/theme/theme1.xml><?xml version="1.0" encoding="utf-8"?>
<a:theme xmlns:a="http://schemas.openxmlformats.org/drawingml/2006/main" name="Kantar template master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rgbClr val="71717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F678F0B4-143D-465E-8637-96734F959065}"/>
    </a:ext>
  </a:extLst>
</a:theme>
</file>

<file path=ppt/theme/theme2.xml><?xml version="1.0" encoding="utf-8"?>
<a:theme xmlns:a="http://schemas.openxmlformats.org/drawingml/2006/main" name="Content slides - no sub heading">
  <a:themeElements>
    <a:clrScheme name="Grupo AIA">
      <a:dk1>
        <a:sysClr val="windowText" lastClr="000000"/>
      </a:dk1>
      <a:lt1>
        <a:sysClr val="window" lastClr="FFFFFF"/>
      </a:lt1>
      <a:dk2>
        <a:srgbClr val="373545"/>
      </a:dk2>
      <a:lt2>
        <a:srgbClr val="006B7B"/>
      </a:lt2>
      <a:accent1>
        <a:srgbClr val="006B7B"/>
      </a:accent1>
      <a:accent2>
        <a:srgbClr val="5CA0AB"/>
      </a:accent2>
      <a:accent3>
        <a:srgbClr val="8BBBC3"/>
      </a:accent3>
      <a:accent4>
        <a:srgbClr val="31859C"/>
      </a:accent4>
      <a:accent5>
        <a:srgbClr val="84ACB6"/>
      </a:accent5>
      <a:accent6>
        <a:srgbClr val="84ACB6"/>
      </a:accent6>
      <a:hlink>
        <a:srgbClr val="006B7B"/>
      </a:hlink>
      <a:folHlink>
        <a:srgbClr val="67888F"/>
      </a:folHlink>
    </a:clrScheme>
    <a:fontScheme name="Grupo AIA">
      <a:majorFont>
        <a:latin typeface="Helvetica World"/>
        <a:ea typeface=""/>
        <a:cs typeface=""/>
      </a:majorFont>
      <a:minorFont>
        <a:latin typeface="Helvetica Wor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tx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Kantar TNS PowerPoint template 16x9 - for presentations and pitches.potx" id="{D8666C9D-CAC6-4C6D-816F-F559062B1AF7}" vid="{B332E1E1-620F-4694-A05F-3BA00EACA09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en">
      <a:srgbClr val="145D04"/>
    </a:custClr>
    <a:custClr name="Dark Red">
      <a:srgbClr val="990002"/>
    </a:custClr>
    <a:custClr name="Dark Purple">
      <a:srgbClr val="4C1D52"/>
    </a:custClr>
    <a:custClr name="Dark Blue">
      <a:srgbClr val="131C6B"/>
    </a:custClr>
    <a:custClr name="Grey 1">
      <a:srgbClr val="333333"/>
    </a:custClr>
    <a:custClr name="Grey 2">
      <a:srgbClr val="848484"/>
    </a:custClr>
    <a:custClr name="Grey 3">
      <a:srgbClr val="A8A8A8"/>
    </a:custClr>
    <a:custClr name="Grey 4">
      <a:srgbClr val="CBCBCB"/>
    </a:custClr>
    <a:custClr name="Grey 5">
      <a:srgbClr val="DEDEDE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2" ma:contentTypeDescription="Create a new document." ma:contentTypeScope="" ma:versionID="d2ccef407a63d5a89172cf9de4ba5ae8">
  <xsd:schema xmlns:xsd="http://www.w3.org/2001/XMLSchema" xmlns:xs="http://www.w3.org/2001/XMLSchema" xmlns:p="http://schemas.microsoft.com/office/2006/metadata/properties" xmlns:ns2="349d2e48-d219-423f-a60f-a81395996a24" targetNamespace="http://schemas.microsoft.com/office/2006/metadata/properties" ma:root="true" ma:fieldsID="239a064504d388639a86cd6a9b4bf3b5" ns2:_="">
    <xsd:import namespace="349d2e48-d219-423f-a60f-a81395996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32082A-399C-4A00-AC49-F1B5B9CDE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http://schemas.microsoft.com/office/2006/metadata/properties"/>
    <ds:schemaRef ds:uri="http://purl.org/dc/dcmitype/"/>
    <ds:schemaRef ds:uri="http://schemas.openxmlformats.org/package/2006/metadata/core-properties"/>
    <ds:schemaRef ds:uri="349d2e48-d219-423f-a60f-a81395996a24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20962</TotalTime>
  <Words>690</Words>
  <Application>Microsoft Macintosh PowerPoint</Application>
  <PresentationFormat>Panorámica</PresentationFormat>
  <Paragraphs>85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Helvetica</vt:lpstr>
      <vt:lpstr>Helvetica World</vt:lpstr>
      <vt:lpstr>Wingdings</vt:lpstr>
      <vt:lpstr>Kantar template master</vt:lpstr>
      <vt:lpstr>Content slides - no sub heading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Dynawo versus Astre</dc:title>
  <dc:subject/>
  <dc:creator>Jose Luis Marin</dc:creator>
  <cp:keywords/>
  <dc:description/>
  <cp:lastModifiedBy>Jose Luis Marin</cp:lastModifiedBy>
  <cp:revision>1068</cp:revision>
  <dcterms:created xsi:type="dcterms:W3CDTF">2020-07-16T06:53:26Z</dcterms:created>
  <dcterms:modified xsi:type="dcterms:W3CDTF">2023-06-26T08:56:55Z</dcterms:modified>
  <cp:category/>
</cp:coreProperties>
</file>