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29" r:id="rId5"/>
  </p:sldMasterIdLst>
  <p:notesMasterIdLst>
    <p:notesMasterId r:id="rId8"/>
  </p:notesMasterIdLst>
  <p:handoutMasterIdLst>
    <p:handoutMasterId r:id="rId9"/>
  </p:handoutMasterIdLst>
  <p:sldIdLst>
    <p:sldId id="295" r:id="rId6"/>
    <p:sldId id="293" r:id="rId7"/>
  </p:sldIdLst>
  <p:sldSz cx="9144000" cy="6858000" type="screen4x3"/>
  <p:notesSz cx="6805613" cy="9939338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4152" userDrawn="1">
          <p15:clr>
            <a:srgbClr val="A4A3A4"/>
          </p15:clr>
        </p15:guide>
        <p15:guide id="6" orient="horz" pos="3598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pos="5585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pos="2924" userDrawn="1">
          <p15:clr>
            <a:srgbClr val="A4A3A4"/>
          </p15:clr>
        </p15:guide>
        <p15:guide id="1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E6304B"/>
    <a:srgbClr val="FFAD00"/>
    <a:srgbClr val="FFE688"/>
    <a:srgbClr val="FFCD00"/>
    <a:srgbClr val="92D050"/>
    <a:srgbClr val="B0FA65"/>
    <a:srgbClr val="FCFFA7"/>
    <a:srgbClr val="CEDEE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0" autoAdjust="0"/>
    <p:restoredTop sz="94576" autoAdjust="0"/>
  </p:normalViewPr>
  <p:slideViewPr>
    <p:cSldViewPr snapToGrid="0" showGuides="1">
      <p:cViewPr varScale="1">
        <p:scale>
          <a:sx n="147" d="100"/>
          <a:sy n="147" d="100"/>
        </p:scale>
        <p:origin x="2096" y="192"/>
      </p:cViewPr>
      <p:guideLst>
        <p:guide orient="horz" pos="1076"/>
        <p:guide orient="horz" pos="4152"/>
        <p:guide orient="horz" pos="3598"/>
        <p:guide orient="horz" pos="4020"/>
        <p:guide pos="5585"/>
        <p:guide pos="2880"/>
        <p:guide pos="171"/>
        <p:guide pos="2924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9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5400" y="1138239"/>
            <a:ext cx="3499247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400" y="3146902"/>
            <a:ext cx="3499247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/>
        </p:nvSpPr>
        <p:spPr>
          <a:xfrm>
            <a:off x="1028732" y="6290392"/>
            <a:ext cx="698889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4643681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999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188495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106990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999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56394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2790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829185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8600155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2" y="6402732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4643681" y="1708150"/>
            <a:ext cx="42201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92778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999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188494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106990" y="1708150"/>
            <a:ext cx="2759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999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56394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2790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829185" y="1708150"/>
            <a:ext cx="20358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99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393509"/>
            <a:ext cx="3503084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33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4988" y="858"/>
            <a:ext cx="9150132" cy="68571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01" y="3846097"/>
            <a:ext cx="8600156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01" y="4989097"/>
            <a:ext cx="8600156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EAD6DE-48EA-CB4C-B39E-9525BD750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8131" y="206318"/>
            <a:ext cx="698941" cy="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86C829-CF3D-7A42-9A1A-EB6A98215225}"/>
              </a:ext>
            </a:extLst>
          </p:cNvPr>
          <p:cNvSpPr>
            <a:spLocks noGrp="1"/>
          </p:cNvSpPr>
          <p:nvPr userDrawn="1"/>
        </p:nvSpPr>
        <p:spPr>
          <a:xfrm>
            <a:off x="779318" y="6290392"/>
            <a:ext cx="773707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pic>
        <p:nvPicPr>
          <p:cNvPr id="5" name="Picture 2" descr="C:\Users\seccomaia\Desktop\01-ESADE-CREAPOLIS-96771_481x230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7564"/>
          <a:stretch>
            <a:fillRect/>
          </a:stretch>
        </p:blipFill>
        <p:spPr bwMode="auto">
          <a:xfrm>
            <a:off x="1696345" y="1484784"/>
            <a:ext cx="5846399" cy="403244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6 CuadroTexto"/>
          <p:cNvSpPr txBox="1"/>
          <p:nvPr userDrawn="1"/>
        </p:nvSpPr>
        <p:spPr>
          <a:xfrm>
            <a:off x="363065" y="3705536"/>
            <a:ext cx="1728192" cy="2870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_tradnl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1801 Swann Street NW, Apt. 302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 20009 </a:t>
            </a: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</a:p>
          <a:p>
            <a:pPr>
              <a:lnSpc>
                <a:spcPct val="115000"/>
              </a:lnSpc>
            </a:pPr>
            <a:endParaRPr lang="es-ES" sz="1050" b="1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  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48 Terra Vista Ave. # D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Francisco, CA  94115 </a:t>
            </a: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	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358451" y="637829"/>
            <a:ext cx="1674186" cy="2870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HQ Barcelona</a:t>
            </a:r>
            <a:endParaRPr lang="es-ES" sz="1050" b="1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Av. de la Torre Blanca, 57</a:t>
            </a:r>
            <a:endParaRPr lang="es-E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08172 Sant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Cugat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 del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Vallès</a:t>
            </a: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Barcelona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93 504 49 00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+34 93 580 21 88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Paseo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Castellana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, 40 - 8º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28046 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de-DE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91 076 71 24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0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72101" y="1138239"/>
            <a:ext cx="3499247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2101" y="3146902"/>
            <a:ext cx="3499247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85738"/>
            <a:ext cx="714375" cy="9525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1028732" y="6290392"/>
            <a:ext cx="698889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75400" y="1138238"/>
            <a:ext cx="35001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400" y="3147038"/>
            <a:ext cx="3500100" cy="1882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70001" y="3846097"/>
            <a:ext cx="8600156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01" y="4989097"/>
            <a:ext cx="8600156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72" y="185738"/>
            <a:ext cx="714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72101" y="1138239"/>
            <a:ext cx="3499247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2101" y="3146902"/>
            <a:ext cx="3499247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85738"/>
            <a:ext cx="714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70272" y="2984855"/>
            <a:ext cx="8599883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69999" y="2564673"/>
            <a:ext cx="732507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69999" y="2984855"/>
            <a:ext cx="8601349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70272" y="2564673"/>
            <a:ext cx="732234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1708150"/>
            <a:ext cx="8600155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0000" y="430718"/>
            <a:ext cx="8600156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685" y="6394275"/>
            <a:ext cx="72747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7892" y="909636"/>
            <a:ext cx="8607998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270000" y="430718"/>
            <a:ext cx="8600156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270000" y="1708150"/>
            <a:ext cx="8600156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523" y="6394276"/>
            <a:ext cx="300633" cy="1968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9144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-857250" y="-600255"/>
            <a:ext cx="1026021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8" y="-438330"/>
              <a:ext cx="6392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8" y="-600255"/>
              <a:ext cx="362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" y="6187783"/>
            <a:ext cx="457375" cy="609833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 userDrawn="1"/>
        </p:nvSpPr>
        <p:spPr>
          <a:xfrm>
            <a:off x="779318" y="6290392"/>
            <a:ext cx="773707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738" r:id="rId3"/>
    <p:sldLayoutId id="2147483649" r:id="rId4"/>
    <p:sldLayoutId id="2147483728" r:id="rId5"/>
    <p:sldLayoutId id="2147483739" r:id="rId6"/>
    <p:sldLayoutId id="2147483697" r:id="rId7"/>
    <p:sldLayoutId id="2147483696" r:id="rId8"/>
    <p:sldLayoutId id="2147483668" r:id="rId9"/>
    <p:sldLayoutId id="2147483659" r:id="rId10"/>
    <p:sldLayoutId id="2147483721" r:id="rId11"/>
    <p:sldLayoutId id="2147483722" r:id="rId12"/>
    <p:sldLayoutId id="2147483726" r:id="rId13"/>
    <p:sldLayoutId id="2147483725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5588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171" userDrawn="1">
          <p15:clr>
            <a:srgbClr val="F26B43"/>
          </p15:clr>
        </p15:guide>
        <p15:guide id="36" pos="2880" userDrawn="1">
          <p15:clr>
            <a:srgbClr val="F26B43"/>
          </p15:clr>
        </p15:guide>
        <p15:guide id="37" pos="2837" userDrawn="1">
          <p15:clr>
            <a:srgbClr val="F26B43"/>
          </p15:clr>
        </p15:guide>
        <p15:guide id="38" pos="29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270000" y="430718"/>
            <a:ext cx="8600156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270000" y="1708150"/>
            <a:ext cx="8600156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982" y="6394275"/>
            <a:ext cx="391175" cy="2309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9144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-857250" y="-600255"/>
            <a:ext cx="10260211" cy="6720255"/>
            <a:chOff x="-1143000" y="-600255"/>
            <a:chExt cx="13680281" cy="6720255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747711" y="164615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102" name="TextBox 101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103" name="TextBox 102"/>
            <p:cNvSpPr txBox="1"/>
            <p:nvPr userDrawn="1"/>
          </p:nvSpPr>
          <p:spPr>
            <a:xfrm>
              <a:off x="-747711" y="5640188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104" name="TextBox 103"/>
            <p:cNvSpPr txBox="1"/>
            <p:nvPr userDrawn="1"/>
          </p:nvSpPr>
          <p:spPr>
            <a:xfrm>
              <a:off x="30480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sp>
          <p:nvSpPr>
            <p:cNvPr id="105" name="TextBox 104"/>
            <p:cNvSpPr txBox="1"/>
            <p:nvPr userDrawn="1"/>
          </p:nvSpPr>
          <p:spPr>
            <a:xfrm>
              <a:off x="11426030" y="-437436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106" name="Straight Connector 105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 userDrawn="1"/>
          </p:nvSpPr>
          <p:spPr>
            <a:xfrm>
              <a:off x="-1143000" y="5763299"/>
              <a:ext cx="833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108" name="TextBox 107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109" name="TextBox 108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11898038" y="-438330"/>
              <a:ext cx="6392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111" name="Straight Connector 110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 userDrawn="1"/>
          </p:nvSpPr>
          <p:spPr>
            <a:xfrm>
              <a:off x="5914718" y="-600255"/>
              <a:ext cx="362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13" name="TextBox 112"/>
            <p:cNvSpPr txBox="1"/>
            <p:nvPr userDrawn="1"/>
          </p:nvSpPr>
          <p:spPr>
            <a:xfrm>
              <a:off x="5636264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4" name="Straight Connector 11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 userDrawn="1"/>
          </p:nvSpPr>
          <p:spPr>
            <a:xfrm>
              <a:off x="6191102" y="-208836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7" name="Straight Connector 11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 userDrawn="1"/>
          </p:nvSpPr>
          <p:spPr>
            <a:xfrm>
              <a:off x="-747711" y="404813"/>
              <a:ext cx="4386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20" name="TextBox 11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4" name="Imagen 2">
            <a:extLst>
              <a:ext uri="{FF2B5EF4-FFF2-40B4-BE49-F238E27FC236}">
                <a16:creationId xmlns:a16="http://schemas.microsoft.com/office/drawing/2014/main" id="{668B885B-4725-DF41-A7C3-55F8F16677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" y="6187783"/>
            <a:ext cx="457375" cy="609833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32FB159-F28B-EC43-8E02-F521389B3AFF}"/>
              </a:ext>
            </a:extLst>
          </p:cNvPr>
          <p:cNvSpPr>
            <a:spLocks noGrp="1"/>
          </p:cNvSpPr>
          <p:nvPr userDrawn="1"/>
        </p:nvSpPr>
        <p:spPr>
          <a:xfrm>
            <a:off x="779318" y="6290392"/>
            <a:ext cx="773707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235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0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1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13" pos="2835" userDrawn="1">
          <p15:clr>
            <a:srgbClr val="F26B43"/>
          </p15:clr>
        </p15:guide>
        <p15:guide id="14" pos="2925" userDrawn="1">
          <p15:clr>
            <a:srgbClr val="F26B43"/>
          </p15:clr>
        </p15:guide>
        <p15:guide id="25" pos="5588" userDrawn="1">
          <p15:clr>
            <a:srgbClr val="F26B43"/>
          </p15:clr>
        </p15:guide>
        <p15:guide id="28" orient="horz" pos="1077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2ABF8BD-B7EB-D14B-9287-F08F0E24B363}"/>
              </a:ext>
            </a:extLst>
          </p:cNvPr>
          <p:cNvGrpSpPr>
            <a:grpSpLocks noChangeAspect="1"/>
          </p:cNvGrpSpPr>
          <p:nvPr/>
        </p:nvGrpSpPr>
        <p:grpSpPr>
          <a:xfrm>
            <a:off x="144790" y="682130"/>
            <a:ext cx="8802415" cy="5476744"/>
            <a:chOff x="-621139" y="1932047"/>
            <a:chExt cx="4704730" cy="292722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E82E2EA-FC87-354A-814E-9D676E89886C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-290106" y="1932047"/>
              <a:ext cx="4373696" cy="26181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dirty="0" err="1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5B201023-F4B1-5A45-89F6-DE8A1AF31F5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106" y="3472463"/>
              <a:ext cx="437369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6CA9DE3F-8240-6A48-826B-4ADAFE111290}"/>
                </a:ext>
              </a:extLst>
            </p:cNvPr>
            <p:cNvSpPr/>
            <p:nvPr/>
          </p:nvSpPr>
          <p:spPr bwMode="ltGray">
            <a:xfrm>
              <a:off x="-290106" y="2192351"/>
              <a:ext cx="4373697" cy="1974368"/>
            </a:xfrm>
            <a:custGeom>
              <a:avLst/>
              <a:gdLst>
                <a:gd name="connsiteX0" fmla="*/ 0 w 4373697"/>
                <a:gd name="connsiteY0" fmla="*/ 1000781 h 1550631"/>
                <a:gd name="connsiteX1" fmla="*/ 330506 w 4373697"/>
                <a:gd name="connsiteY1" fmla="*/ 1011798 h 1550631"/>
                <a:gd name="connsiteX2" fmla="*/ 616945 w 4373697"/>
                <a:gd name="connsiteY2" fmla="*/ 1022815 h 1550631"/>
                <a:gd name="connsiteX3" fmla="*/ 760164 w 4373697"/>
                <a:gd name="connsiteY3" fmla="*/ 637225 h 1550631"/>
                <a:gd name="connsiteX4" fmla="*/ 914400 w 4373697"/>
                <a:gd name="connsiteY4" fmla="*/ 119432 h 1550631"/>
                <a:gd name="connsiteX5" fmla="*/ 1090670 w 4373697"/>
                <a:gd name="connsiteY5" fmla="*/ 9263 h 1550631"/>
                <a:gd name="connsiteX6" fmla="*/ 1233890 w 4373697"/>
                <a:gd name="connsiteY6" fmla="*/ 284685 h 1550631"/>
                <a:gd name="connsiteX7" fmla="*/ 1377109 w 4373697"/>
                <a:gd name="connsiteY7" fmla="*/ 1022815 h 1550631"/>
                <a:gd name="connsiteX8" fmla="*/ 1465244 w 4373697"/>
                <a:gd name="connsiteY8" fmla="*/ 1441456 h 1550631"/>
                <a:gd name="connsiteX9" fmla="*/ 1608463 w 4373697"/>
                <a:gd name="connsiteY9" fmla="*/ 1540608 h 1550631"/>
                <a:gd name="connsiteX10" fmla="*/ 1773716 w 4373697"/>
                <a:gd name="connsiteY10" fmla="*/ 1254169 h 1550631"/>
                <a:gd name="connsiteX11" fmla="*/ 1839817 w 4373697"/>
                <a:gd name="connsiteY11" fmla="*/ 1000781 h 1550631"/>
                <a:gd name="connsiteX12" fmla="*/ 1983037 w 4373697"/>
                <a:gd name="connsiteY12" fmla="*/ 328753 h 1550631"/>
                <a:gd name="connsiteX13" fmla="*/ 2137273 w 4373697"/>
                <a:gd name="connsiteY13" fmla="*/ 769427 h 1550631"/>
                <a:gd name="connsiteX14" fmla="*/ 2203374 w 4373697"/>
                <a:gd name="connsiteY14" fmla="*/ 1132984 h 1550631"/>
                <a:gd name="connsiteX15" fmla="*/ 2280492 w 4373697"/>
                <a:gd name="connsiteY15" fmla="*/ 1243153 h 1550631"/>
                <a:gd name="connsiteX16" fmla="*/ 2368627 w 4373697"/>
                <a:gd name="connsiteY16" fmla="*/ 1088916 h 1550631"/>
                <a:gd name="connsiteX17" fmla="*/ 2445745 w 4373697"/>
                <a:gd name="connsiteY17" fmla="*/ 747393 h 1550631"/>
                <a:gd name="connsiteX18" fmla="*/ 2544897 w 4373697"/>
                <a:gd name="connsiteY18" fmla="*/ 560107 h 1550631"/>
                <a:gd name="connsiteX19" fmla="*/ 2644049 w 4373697"/>
                <a:gd name="connsiteY19" fmla="*/ 802478 h 1550631"/>
                <a:gd name="connsiteX20" fmla="*/ 2765234 w 4373697"/>
                <a:gd name="connsiteY20" fmla="*/ 802478 h 1550631"/>
                <a:gd name="connsiteX21" fmla="*/ 2886420 w 4373697"/>
                <a:gd name="connsiteY21" fmla="*/ 670275 h 1550631"/>
                <a:gd name="connsiteX22" fmla="*/ 3040656 w 4373697"/>
                <a:gd name="connsiteY22" fmla="*/ 692309 h 1550631"/>
                <a:gd name="connsiteX23" fmla="*/ 4373697 w 4373697"/>
                <a:gd name="connsiteY23" fmla="*/ 681292 h 155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73697" h="1550631">
                  <a:moveTo>
                    <a:pt x="0" y="1000781"/>
                  </a:moveTo>
                  <a:lnTo>
                    <a:pt x="330506" y="1011798"/>
                  </a:lnTo>
                  <a:cubicBezTo>
                    <a:pt x="433330" y="1015470"/>
                    <a:pt x="545335" y="1085244"/>
                    <a:pt x="616945" y="1022815"/>
                  </a:cubicBezTo>
                  <a:cubicBezTo>
                    <a:pt x="688555" y="960386"/>
                    <a:pt x="710588" y="787789"/>
                    <a:pt x="760164" y="637225"/>
                  </a:cubicBezTo>
                  <a:cubicBezTo>
                    <a:pt x="809740" y="486661"/>
                    <a:pt x="859316" y="224092"/>
                    <a:pt x="914400" y="119432"/>
                  </a:cubicBezTo>
                  <a:cubicBezTo>
                    <a:pt x="969484" y="14772"/>
                    <a:pt x="1037422" y="-18279"/>
                    <a:pt x="1090670" y="9263"/>
                  </a:cubicBezTo>
                  <a:cubicBezTo>
                    <a:pt x="1143918" y="36805"/>
                    <a:pt x="1186150" y="115760"/>
                    <a:pt x="1233890" y="284685"/>
                  </a:cubicBezTo>
                  <a:cubicBezTo>
                    <a:pt x="1281630" y="453610"/>
                    <a:pt x="1338550" y="830020"/>
                    <a:pt x="1377109" y="1022815"/>
                  </a:cubicBezTo>
                  <a:cubicBezTo>
                    <a:pt x="1415668" y="1215610"/>
                    <a:pt x="1426685" y="1355157"/>
                    <a:pt x="1465244" y="1441456"/>
                  </a:cubicBezTo>
                  <a:cubicBezTo>
                    <a:pt x="1503803" y="1527755"/>
                    <a:pt x="1557051" y="1571822"/>
                    <a:pt x="1608463" y="1540608"/>
                  </a:cubicBezTo>
                  <a:cubicBezTo>
                    <a:pt x="1659875" y="1509394"/>
                    <a:pt x="1735157" y="1344140"/>
                    <a:pt x="1773716" y="1254169"/>
                  </a:cubicBezTo>
                  <a:cubicBezTo>
                    <a:pt x="1812275" y="1164198"/>
                    <a:pt x="1804930" y="1155017"/>
                    <a:pt x="1839817" y="1000781"/>
                  </a:cubicBezTo>
                  <a:cubicBezTo>
                    <a:pt x="1874704" y="846545"/>
                    <a:pt x="1933461" y="367312"/>
                    <a:pt x="1983037" y="328753"/>
                  </a:cubicBezTo>
                  <a:cubicBezTo>
                    <a:pt x="2032613" y="290194"/>
                    <a:pt x="2100550" y="635389"/>
                    <a:pt x="2137273" y="769427"/>
                  </a:cubicBezTo>
                  <a:cubicBezTo>
                    <a:pt x="2173996" y="903465"/>
                    <a:pt x="2179504" y="1054030"/>
                    <a:pt x="2203374" y="1132984"/>
                  </a:cubicBezTo>
                  <a:cubicBezTo>
                    <a:pt x="2227244" y="1211938"/>
                    <a:pt x="2252950" y="1250498"/>
                    <a:pt x="2280492" y="1243153"/>
                  </a:cubicBezTo>
                  <a:cubicBezTo>
                    <a:pt x="2308034" y="1235808"/>
                    <a:pt x="2341085" y="1171543"/>
                    <a:pt x="2368627" y="1088916"/>
                  </a:cubicBezTo>
                  <a:cubicBezTo>
                    <a:pt x="2396169" y="1006289"/>
                    <a:pt x="2416367" y="835528"/>
                    <a:pt x="2445745" y="747393"/>
                  </a:cubicBezTo>
                  <a:cubicBezTo>
                    <a:pt x="2475123" y="659258"/>
                    <a:pt x="2511846" y="550926"/>
                    <a:pt x="2544897" y="560107"/>
                  </a:cubicBezTo>
                  <a:cubicBezTo>
                    <a:pt x="2577948" y="569288"/>
                    <a:pt x="2607326" y="762083"/>
                    <a:pt x="2644049" y="802478"/>
                  </a:cubicBezTo>
                  <a:cubicBezTo>
                    <a:pt x="2680772" y="842873"/>
                    <a:pt x="2724839" y="824512"/>
                    <a:pt x="2765234" y="802478"/>
                  </a:cubicBezTo>
                  <a:cubicBezTo>
                    <a:pt x="2805629" y="780444"/>
                    <a:pt x="2840516" y="688636"/>
                    <a:pt x="2886420" y="670275"/>
                  </a:cubicBezTo>
                  <a:cubicBezTo>
                    <a:pt x="2932324" y="651913"/>
                    <a:pt x="3040656" y="692309"/>
                    <a:pt x="3040656" y="692309"/>
                  </a:cubicBezTo>
                  <a:lnTo>
                    <a:pt x="4373697" y="681292"/>
                  </a:ln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93B77945-A747-4F47-A66F-70789220FA2D}"/>
                </a:ext>
              </a:extLst>
            </p:cNvPr>
            <p:cNvCxnSpPr>
              <a:cxnSpLocks/>
            </p:cNvCxnSpPr>
            <p:nvPr/>
          </p:nvCxnSpPr>
          <p:spPr>
            <a:xfrm>
              <a:off x="3268339" y="3051669"/>
              <a:ext cx="0" cy="4207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656D45E-52CF-8946-95E4-7059BD3C5500}"/>
                </a:ext>
              </a:extLst>
            </p:cNvPr>
            <p:cNvCxnSpPr>
              <a:cxnSpLocks/>
            </p:cNvCxnSpPr>
            <p:nvPr/>
          </p:nvCxnSpPr>
          <p:spPr>
            <a:xfrm>
              <a:off x="503106" y="2192351"/>
              <a:ext cx="95846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052E3C69-5480-3545-9B7E-177E88E83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2456" y="4166719"/>
              <a:ext cx="95846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0593C7FC-5427-EC4A-A010-AE3BA582289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39" y="2192351"/>
              <a:ext cx="0" cy="19743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EBC0052-6661-8643-BFB4-79D44FE50866}"/>
                </a:ext>
              </a:extLst>
            </p:cNvPr>
            <p:cNvCxnSpPr>
              <a:cxnSpLocks/>
            </p:cNvCxnSpPr>
            <p:nvPr/>
          </p:nvCxnSpPr>
          <p:spPr>
            <a:xfrm>
              <a:off x="2759728" y="2622010"/>
              <a:ext cx="0" cy="6400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71D14F05-BA8E-3C4A-B5DD-01530F03AC50}"/>
                </a:ext>
              </a:extLst>
            </p:cNvPr>
            <p:cNvCxnSpPr>
              <a:cxnSpLocks/>
            </p:cNvCxnSpPr>
            <p:nvPr/>
          </p:nvCxnSpPr>
          <p:spPr>
            <a:xfrm>
              <a:off x="25709" y="2721163"/>
              <a:ext cx="0" cy="9665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54AB2037-9B34-B946-94A9-89F2122BF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0" y="2820826"/>
              <a:ext cx="2734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9E045743-E503-C54B-B351-0F909E9CEE7A}"/>
                </a:ext>
              </a:extLst>
            </p:cNvPr>
            <p:cNvSpPr txBox="1"/>
            <p:nvPr/>
          </p:nvSpPr>
          <p:spPr>
            <a:xfrm>
              <a:off x="3339950" y="3163365"/>
              <a:ext cx="495761" cy="1974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i="1" dirty="0" err="1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dSS</a:t>
              </a:r>
              <a:endParaRPr lang="en-US" sz="2400" i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E4AF4E8E-B718-F044-973D-788EADAA2099}"/>
                </a:ext>
              </a:extLst>
            </p:cNvPr>
            <p:cNvSpPr txBox="1"/>
            <p:nvPr/>
          </p:nvSpPr>
          <p:spPr>
            <a:xfrm>
              <a:off x="451695" y="3871113"/>
              <a:ext cx="495761" cy="1974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i="1" dirty="0" err="1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dPP</a:t>
              </a:r>
              <a:endParaRPr lang="en-US" sz="2400" i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7BAEC6B-DC14-2E4E-AB6F-CD0EECDD3395}"/>
                </a:ext>
              </a:extLst>
            </p:cNvPr>
            <p:cNvSpPr txBox="1"/>
            <p:nvPr/>
          </p:nvSpPr>
          <p:spPr>
            <a:xfrm>
              <a:off x="2251119" y="2523326"/>
              <a:ext cx="372741" cy="1974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TT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5426F29F-9752-F44B-A4BD-ADC12F1016B3}"/>
                </a:ext>
              </a:extLst>
            </p:cNvPr>
            <p:cNvSpPr txBox="1"/>
            <p:nvPr/>
          </p:nvSpPr>
          <p:spPr>
            <a:xfrm>
              <a:off x="1657125" y="4661866"/>
              <a:ext cx="479234" cy="1974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9F7B46CF-F558-774C-A3F7-6BD4F563C16F}"/>
                </a:ext>
              </a:extLst>
            </p:cNvPr>
            <p:cNvSpPr txBox="1"/>
            <p:nvPr/>
          </p:nvSpPr>
          <p:spPr>
            <a:xfrm rot="16200000">
              <a:off x="-1212368" y="3080835"/>
              <a:ext cx="1379860" cy="1974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ea typeface="Palatino" pitchFamily="2" charset="77"/>
                  <a:cs typeface="Times New Roman" panose="02020603050405020304" pitchFamily="18" charset="0"/>
                </a:rPr>
                <a:t>V, K, P, or Q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D046AD37-2A3D-BE4B-86A8-0E476A82A3CC}"/>
                </a:ext>
              </a:extLst>
            </p:cNvPr>
            <p:cNvSpPr txBox="1"/>
            <p:nvPr/>
          </p:nvSpPr>
          <p:spPr>
            <a:xfrm>
              <a:off x="2427383" y="3934499"/>
              <a:ext cx="1358781" cy="46060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f(t) ∝  e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800" i="1" baseline="30000" dirty="0" err="1">
                  <a:latin typeface="Symbol" pitchFamily="2" charset="2"/>
                  <a:cs typeface="Times New Roman" panose="02020603050405020304" pitchFamily="18" charset="0"/>
                </a:rPr>
                <a:t>s</a:t>
              </a:r>
              <a:r>
                <a:rPr lang="en-US" sz="28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8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i="1" baseline="30000" dirty="0" err="1">
                  <a:latin typeface="Symbol" pitchFamily="2" charset="2"/>
                  <a:cs typeface="Times New Roman" panose="02020603050405020304" pitchFamily="18" charset="0"/>
                </a:rPr>
                <a:t>w</a:t>
              </a:r>
              <a:r>
                <a:rPr lang="en-US" sz="28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(period, damping)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9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1AF952B2-35F9-C244-ADD6-5550F8ADD509}"/>
              </a:ext>
            </a:extLst>
          </p:cNvPr>
          <p:cNvSpPr/>
          <p:nvPr/>
        </p:nvSpPr>
        <p:spPr bwMode="ltGray">
          <a:xfrm>
            <a:off x="912897" y="756024"/>
            <a:ext cx="7744321" cy="49517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32EE242-B4F1-924B-A2E3-2A9C9C1AA2B7}"/>
              </a:ext>
            </a:extLst>
          </p:cNvPr>
          <p:cNvSpPr txBox="1"/>
          <p:nvPr/>
        </p:nvSpPr>
        <p:spPr>
          <a:xfrm rot="16200000">
            <a:off x="-1636862" y="3047222"/>
            <a:ext cx="4221157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tap position (or shunt status)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46F9838-5EB9-7D46-9E29-C08A7C5732E3}"/>
              </a:ext>
            </a:extLst>
          </p:cNvPr>
          <p:cNvSpPr txBox="1"/>
          <p:nvPr/>
        </p:nvSpPr>
        <p:spPr>
          <a:xfrm>
            <a:off x="3774159" y="5902288"/>
            <a:ext cx="2009636" cy="369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sequence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4CA983F-0F57-6946-8B57-59DC3F29B2A9}"/>
              </a:ext>
            </a:extLst>
          </p:cNvPr>
          <p:cNvCxnSpPr>
            <a:cxnSpLocks/>
          </p:cNvCxnSpPr>
          <p:nvPr/>
        </p:nvCxnSpPr>
        <p:spPr>
          <a:xfrm>
            <a:off x="912897" y="3629822"/>
            <a:ext cx="7744321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8AF294E-FC48-B14B-9423-D0042AE6C5F7}"/>
              </a:ext>
            </a:extLst>
          </p:cNvPr>
          <p:cNvSpPr/>
          <p:nvPr/>
        </p:nvSpPr>
        <p:spPr bwMode="ltGray">
          <a:xfrm>
            <a:off x="1708325" y="3229762"/>
            <a:ext cx="340439" cy="408527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471C8B1-0A3F-DB49-87AD-EBBE05072C57}"/>
              </a:ext>
            </a:extLst>
          </p:cNvPr>
          <p:cNvSpPr/>
          <p:nvPr/>
        </p:nvSpPr>
        <p:spPr bwMode="ltGray">
          <a:xfrm>
            <a:off x="3676399" y="2004085"/>
            <a:ext cx="340439" cy="1634107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B50F42D-E808-9E43-B04A-962CA7097658}"/>
              </a:ext>
            </a:extLst>
          </p:cNvPr>
          <p:cNvSpPr/>
          <p:nvPr/>
        </p:nvSpPr>
        <p:spPr bwMode="ltGray">
          <a:xfrm>
            <a:off x="3014189" y="2416809"/>
            <a:ext cx="340439" cy="1225580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A4D2F32-5947-A243-BDEB-2E06DF356870}"/>
              </a:ext>
            </a:extLst>
          </p:cNvPr>
          <p:cNvSpPr/>
          <p:nvPr/>
        </p:nvSpPr>
        <p:spPr bwMode="ltGray">
          <a:xfrm>
            <a:off x="2351978" y="2825335"/>
            <a:ext cx="340439" cy="817053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A831038F-8D71-FB4D-AD2A-B995D40457AD}"/>
              </a:ext>
            </a:extLst>
          </p:cNvPr>
          <p:cNvSpPr/>
          <p:nvPr/>
        </p:nvSpPr>
        <p:spPr bwMode="ltGray">
          <a:xfrm>
            <a:off x="4338610" y="2412708"/>
            <a:ext cx="340439" cy="122558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9BBE31CC-B7CA-8941-B421-9CD6AED186E8}"/>
              </a:ext>
            </a:extLst>
          </p:cNvPr>
          <p:cNvSpPr/>
          <p:nvPr/>
        </p:nvSpPr>
        <p:spPr bwMode="ltGray">
          <a:xfrm>
            <a:off x="5000820" y="2812769"/>
            <a:ext cx="340439" cy="817053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307E35A-17AB-0443-99A0-7D7A05DF992F}"/>
              </a:ext>
            </a:extLst>
          </p:cNvPr>
          <p:cNvSpPr txBox="1"/>
          <p:nvPr/>
        </p:nvSpPr>
        <p:spPr>
          <a:xfrm>
            <a:off x="1974165" y="4316488"/>
            <a:ext cx="2154436" cy="9233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netchange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= +1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p2pchange</a:t>
            </a:r>
            <a:r>
              <a:rPr 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= 5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numchange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= 11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5062723-1615-694F-8A34-41DFE5FD0EA2}"/>
              </a:ext>
            </a:extLst>
          </p:cNvPr>
          <p:cNvSpPr/>
          <p:nvPr/>
        </p:nvSpPr>
        <p:spPr bwMode="ltGray">
          <a:xfrm>
            <a:off x="5663031" y="3226143"/>
            <a:ext cx="340439" cy="408527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B3CCBBB-8F7B-7545-B622-7B8BEBF75531}"/>
              </a:ext>
            </a:extLst>
          </p:cNvPr>
          <p:cNvSpPr/>
          <p:nvPr/>
        </p:nvSpPr>
        <p:spPr bwMode="ltGray">
          <a:xfrm>
            <a:off x="6294749" y="3612870"/>
            <a:ext cx="340439" cy="3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78B1CEF-B14E-7B4F-84C9-74D788548B43}"/>
              </a:ext>
            </a:extLst>
          </p:cNvPr>
          <p:cNvSpPr/>
          <p:nvPr/>
        </p:nvSpPr>
        <p:spPr bwMode="ltGray">
          <a:xfrm>
            <a:off x="6953489" y="3635111"/>
            <a:ext cx="340439" cy="408527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1A1B552-B590-294E-B31A-4D23F441DB83}"/>
              </a:ext>
            </a:extLst>
          </p:cNvPr>
          <p:cNvSpPr/>
          <p:nvPr/>
        </p:nvSpPr>
        <p:spPr bwMode="ltGray">
          <a:xfrm>
            <a:off x="7542282" y="3605878"/>
            <a:ext cx="340439" cy="36000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55BB357-394C-6D43-BB76-86A8B60737F8}"/>
              </a:ext>
            </a:extLst>
          </p:cNvPr>
          <p:cNvSpPr/>
          <p:nvPr/>
        </p:nvSpPr>
        <p:spPr bwMode="ltGray">
          <a:xfrm>
            <a:off x="8132933" y="3224635"/>
            <a:ext cx="340439" cy="408527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97B5FC3-A126-A54D-921C-14558F959489}"/>
              </a:ext>
            </a:extLst>
          </p:cNvPr>
          <p:cNvSpPr txBox="1"/>
          <p:nvPr/>
        </p:nvSpPr>
        <p:spPr>
          <a:xfrm>
            <a:off x="1793254" y="2913199"/>
            <a:ext cx="1747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98C6767-18A3-504F-BF00-5EFAA2753936}"/>
              </a:ext>
            </a:extLst>
          </p:cNvPr>
          <p:cNvSpPr txBox="1"/>
          <p:nvPr/>
        </p:nvSpPr>
        <p:spPr>
          <a:xfrm>
            <a:off x="2434834" y="2500965"/>
            <a:ext cx="1747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+2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AC1130C-82B7-214F-99D8-4FEC9D53FBB9}"/>
              </a:ext>
            </a:extLst>
          </p:cNvPr>
          <p:cNvSpPr txBox="1"/>
          <p:nvPr/>
        </p:nvSpPr>
        <p:spPr>
          <a:xfrm>
            <a:off x="3081399" y="2074656"/>
            <a:ext cx="1747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+3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3EE609A-DACD-604B-BAF4-8A28997F89E4}"/>
              </a:ext>
            </a:extLst>
          </p:cNvPr>
          <p:cNvSpPr txBox="1"/>
          <p:nvPr/>
        </p:nvSpPr>
        <p:spPr>
          <a:xfrm>
            <a:off x="3755614" y="1683387"/>
            <a:ext cx="1747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+4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8D6808E7-3A61-B44B-B220-9A3AF9913541}"/>
              </a:ext>
            </a:extLst>
          </p:cNvPr>
          <p:cNvSpPr txBox="1"/>
          <p:nvPr/>
        </p:nvSpPr>
        <p:spPr>
          <a:xfrm>
            <a:off x="4416167" y="2074656"/>
            <a:ext cx="1747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+3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856CB52-E4FA-3D42-A561-DE0E2C87D847}"/>
              </a:ext>
            </a:extLst>
          </p:cNvPr>
          <p:cNvSpPr txBox="1"/>
          <p:nvPr/>
        </p:nvSpPr>
        <p:spPr>
          <a:xfrm>
            <a:off x="5070223" y="2500965"/>
            <a:ext cx="1747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+2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C421B24-2DB5-7642-B38F-136FD5A8BDC2}"/>
              </a:ext>
            </a:extLst>
          </p:cNvPr>
          <p:cNvSpPr txBox="1"/>
          <p:nvPr/>
        </p:nvSpPr>
        <p:spPr>
          <a:xfrm>
            <a:off x="5753914" y="2913199"/>
            <a:ext cx="1747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6A9DFAF-7BD7-834D-9E9E-B907F4351447}"/>
              </a:ext>
            </a:extLst>
          </p:cNvPr>
          <p:cNvSpPr txBox="1"/>
          <p:nvPr/>
        </p:nvSpPr>
        <p:spPr>
          <a:xfrm>
            <a:off x="6365675" y="3340851"/>
            <a:ext cx="14199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E028432-9179-B444-9DCC-AA228C557E2F}"/>
              </a:ext>
            </a:extLst>
          </p:cNvPr>
          <p:cNvSpPr txBox="1"/>
          <p:nvPr/>
        </p:nvSpPr>
        <p:spPr>
          <a:xfrm>
            <a:off x="6988836" y="4184879"/>
            <a:ext cx="26974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/>
              <a:t>-1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495BB0E7-87F3-4B45-B95C-A87B06B0B429}"/>
              </a:ext>
            </a:extLst>
          </p:cNvPr>
          <p:cNvSpPr txBox="1"/>
          <p:nvPr/>
        </p:nvSpPr>
        <p:spPr>
          <a:xfrm>
            <a:off x="7588513" y="3336217"/>
            <a:ext cx="23397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0822443-8451-9C4B-A4BA-BCD16EFE34F0}"/>
              </a:ext>
            </a:extLst>
          </p:cNvPr>
          <p:cNvSpPr txBox="1"/>
          <p:nvPr/>
        </p:nvSpPr>
        <p:spPr>
          <a:xfrm>
            <a:off x="8215788" y="2908122"/>
            <a:ext cx="174728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/>
              <a:t>+1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E0B7022-CD2B-6E4B-8865-9DF5FCFF5A51}"/>
              </a:ext>
            </a:extLst>
          </p:cNvPr>
          <p:cNvSpPr/>
          <p:nvPr/>
        </p:nvSpPr>
        <p:spPr bwMode="ltGray">
          <a:xfrm>
            <a:off x="1116035" y="3618624"/>
            <a:ext cx="340439" cy="3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7A53ED9-EC1D-8848-B508-9BE9D3E2D2E2}"/>
              </a:ext>
            </a:extLst>
          </p:cNvPr>
          <p:cNvSpPr txBox="1"/>
          <p:nvPr/>
        </p:nvSpPr>
        <p:spPr>
          <a:xfrm>
            <a:off x="1214244" y="3336217"/>
            <a:ext cx="15859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B5E4E9D-54A0-0B48-97BE-E43E99B1C956}"/>
              </a:ext>
            </a:extLst>
          </p:cNvPr>
          <p:cNvSpPr txBox="1"/>
          <p:nvPr/>
        </p:nvSpPr>
        <p:spPr>
          <a:xfrm>
            <a:off x="937622" y="3750168"/>
            <a:ext cx="7109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(start)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6A8E99C-6C36-444B-AF2E-39CB9671B414}"/>
              </a:ext>
            </a:extLst>
          </p:cNvPr>
          <p:cNvSpPr txBox="1"/>
          <p:nvPr/>
        </p:nvSpPr>
        <p:spPr>
          <a:xfrm>
            <a:off x="7949086" y="3750167"/>
            <a:ext cx="7081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(end)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895260D-06C8-E148-AFC1-4977F21A1E9B}"/>
              </a:ext>
            </a:extLst>
          </p:cNvPr>
          <p:cNvSpPr>
            <a:spLocks noChangeAspect="1"/>
          </p:cNvSpPr>
          <p:nvPr/>
        </p:nvSpPr>
        <p:spPr bwMode="ltGray">
          <a:xfrm>
            <a:off x="6110752" y="1145095"/>
            <a:ext cx="252000" cy="252000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4B678551-313E-7F4B-ACB5-E74318576080}"/>
              </a:ext>
            </a:extLst>
          </p:cNvPr>
          <p:cNvSpPr>
            <a:spLocks noChangeAspect="1"/>
          </p:cNvSpPr>
          <p:nvPr/>
        </p:nvSpPr>
        <p:spPr bwMode="ltGray">
          <a:xfrm>
            <a:off x="6110752" y="1484208"/>
            <a:ext cx="252000" cy="252000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8E4D984-ADCB-524D-854B-5373C9CBD12C}"/>
              </a:ext>
            </a:extLst>
          </p:cNvPr>
          <p:cNvSpPr txBox="1"/>
          <p:nvPr/>
        </p:nvSpPr>
        <p:spPr>
          <a:xfrm>
            <a:off x="6464968" y="1109492"/>
            <a:ext cx="19144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/>
              <a:t>tap up / shunt on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F62BF02-F577-1749-B598-28AFA3A9250D}"/>
              </a:ext>
            </a:extLst>
          </p:cNvPr>
          <p:cNvSpPr txBox="1"/>
          <p:nvPr/>
        </p:nvSpPr>
        <p:spPr>
          <a:xfrm>
            <a:off x="6466408" y="1471708"/>
            <a:ext cx="21551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/>
              <a:t>tap down / shunt off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604D7B-600F-4144-8E85-81A8BCABFF7C}"/>
              </a:ext>
            </a:extLst>
          </p:cNvPr>
          <p:cNvSpPr txBox="1"/>
          <p:nvPr/>
        </p:nvSpPr>
        <p:spPr>
          <a:xfrm>
            <a:off x="5070223" y="4963250"/>
            <a:ext cx="3259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p2pchange is not used for shunts</a:t>
            </a:r>
          </a:p>
        </p:txBody>
      </p:sp>
    </p:spTree>
    <p:extLst>
      <p:ext uri="{BB962C8B-B14F-4D97-AF65-F5344CB8AC3E}">
        <p14:creationId xmlns:p14="http://schemas.microsoft.com/office/powerpoint/2010/main" val="1075950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110"/>
</p:tagLst>
</file>

<file path=ppt/theme/theme1.xml><?xml version="1.0" encoding="utf-8"?>
<a:theme xmlns:a="http://schemas.openxmlformats.org/drawingml/2006/main" name="Kantar template master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F678F0B4-143D-465E-8637-96734F959065}"/>
    </a:ext>
  </a:extLst>
</a:theme>
</file>

<file path=ppt/theme/theme2.xml><?xml version="1.0" encoding="utf-8"?>
<a:theme xmlns:a="http://schemas.openxmlformats.org/drawingml/2006/main" name="Content slides - no sub heading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tx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B332E1E1-620F-4694-A05F-3BA00EACA0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2" ma:contentTypeDescription="Create a new document." ma:contentTypeScope="" ma:versionID="d2ccef407a63d5a89172cf9de4ba5ae8">
  <xsd:schema xmlns:xsd="http://www.w3.org/2001/XMLSchema" xmlns:xs="http://www.w3.org/2001/XMLSchema" xmlns:p="http://schemas.microsoft.com/office/2006/metadata/properties" xmlns:ns2="349d2e48-d219-423f-a60f-a81395996a24" targetNamespace="http://schemas.microsoft.com/office/2006/metadata/properties" ma:root="true" ma:fieldsID="239a064504d388639a86cd6a9b4bf3b5" ns2:_="">
    <xsd:import namespace="349d2e48-d219-423f-a60f-a81395996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193883-9DEF-4394-A746-8B0504B231C0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349d2e48-d219-423f-a60f-a81395996a2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32082A-399C-4A00-AC49-F1B5B9CDE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87</Words>
  <Application>Microsoft Macintosh PowerPoint</Application>
  <PresentationFormat>Presentación en pantalla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Courier New</vt:lpstr>
      <vt:lpstr>Helvetica</vt:lpstr>
      <vt:lpstr>Helvetica World</vt:lpstr>
      <vt:lpstr>Symbol</vt:lpstr>
      <vt:lpstr>Times New Roman</vt:lpstr>
      <vt:lpstr>Wingdings</vt:lpstr>
      <vt:lpstr>Kantar template master</vt:lpstr>
      <vt:lpstr>Content slides - no sub heading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Dynawo versus Astre</dc:title>
  <dc:subject/>
  <dc:creator>Jose Luis Marin</dc:creator>
  <cp:keywords/>
  <dc:description/>
  <cp:lastModifiedBy>Jose Luis Marin</cp:lastModifiedBy>
  <cp:revision>239</cp:revision>
  <cp:lastPrinted>2021-11-11T16:42:32Z</cp:lastPrinted>
  <dcterms:created xsi:type="dcterms:W3CDTF">2020-07-16T06:53:26Z</dcterms:created>
  <dcterms:modified xsi:type="dcterms:W3CDTF">2021-11-11T17:31:08Z</dcterms:modified>
  <cp:category/>
</cp:coreProperties>
</file>