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729" r:id="rId5"/>
  </p:sldMasterIdLst>
  <p:notesMasterIdLst>
    <p:notesMasterId r:id="rId14"/>
  </p:notesMasterIdLst>
  <p:handoutMasterIdLst>
    <p:handoutMasterId r:id="rId15"/>
  </p:handoutMasterIdLst>
  <p:sldIdLst>
    <p:sldId id="257" r:id="rId6"/>
    <p:sldId id="266" r:id="rId7"/>
    <p:sldId id="272" r:id="rId8"/>
    <p:sldId id="268" r:id="rId9"/>
    <p:sldId id="269" r:id="rId10"/>
    <p:sldId id="267" r:id="rId11"/>
    <p:sldId id="271" r:id="rId12"/>
    <p:sldId id="256" r:id="rId13"/>
  </p:sldIdLst>
  <p:sldSz cx="12192000" cy="6858000"/>
  <p:notesSz cx="6805613" cy="9939338"/>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76" userDrawn="1">
          <p15:clr>
            <a:srgbClr val="A4A3A4"/>
          </p15:clr>
        </p15:guide>
        <p15:guide id="2" orient="horz" pos="4152">
          <p15:clr>
            <a:srgbClr val="A4A3A4"/>
          </p15:clr>
        </p15:guide>
        <p15:guide id="6" orient="horz" pos="3598">
          <p15:clr>
            <a:srgbClr val="A4A3A4"/>
          </p15:clr>
        </p15:guide>
        <p15:guide id="7" orient="horz" pos="4020" userDrawn="1">
          <p15:clr>
            <a:srgbClr val="A4A3A4"/>
          </p15:clr>
        </p15:guide>
        <p15:guide id="8" pos="7446" userDrawn="1">
          <p15:clr>
            <a:srgbClr val="A4A3A4"/>
          </p15:clr>
        </p15:guide>
        <p15:guide id="9" pos="3840" userDrawn="1">
          <p15:clr>
            <a:srgbClr val="A4A3A4"/>
          </p15:clr>
        </p15:guide>
        <p15:guide id="10" pos="228" userDrawn="1">
          <p15:clr>
            <a:srgbClr val="A4A3A4"/>
          </p15:clr>
        </p15:guide>
        <p15:guide id="11" pos="3898" userDrawn="1">
          <p15:clr>
            <a:srgbClr val="A4A3A4"/>
          </p15:clr>
        </p15:guide>
        <p15:guide id="12" pos="37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7E7"/>
    <a:srgbClr val="FFA600"/>
    <a:srgbClr val="E6304B"/>
    <a:srgbClr val="FFAD00"/>
    <a:srgbClr val="FFE688"/>
    <a:srgbClr val="FFCD00"/>
    <a:srgbClr val="92D050"/>
    <a:srgbClr val="B0FA65"/>
    <a:srgbClr val="FCFFA7"/>
    <a:srgbClr val="CEDE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816" autoAdjust="0"/>
  </p:normalViewPr>
  <p:slideViewPr>
    <p:cSldViewPr snapToGrid="0" showGuides="1">
      <p:cViewPr varScale="1">
        <p:scale>
          <a:sx n="107" d="100"/>
          <a:sy n="107" d="100"/>
        </p:scale>
        <p:origin x="1308" y="126"/>
      </p:cViewPr>
      <p:guideLst>
        <p:guide orient="horz" pos="1076"/>
        <p:guide orient="horz" pos="4152"/>
        <p:guide orient="horz" pos="3598"/>
        <p:guide orient="horz" pos="4020"/>
        <p:guide pos="7446"/>
        <p:guide pos="3840"/>
        <p:guide pos="228"/>
        <p:guide pos="3898"/>
        <p:guide pos="3780"/>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6" d="100"/>
          <a:sy n="86" d="100"/>
        </p:scale>
        <p:origin x="3944"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69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4939" y="0"/>
            <a:ext cx="2949099" cy="498693"/>
          </a:xfrm>
          <a:prstGeom prst="rect">
            <a:avLst/>
          </a:prstGeom>
        </p:spPr>
        <p:txBody>
          <a:bodyPr vert="horz" lIns="91440" tIns="45720" rIns="91440" bIns="45720" rtlCol="0"/>
          <a:lstStyle>
            <a:lvl1pPr algn="r">
              <a:defRPr sz="1200"/>
            </a:lvl1pPr>
          </a:lstStyle>
          <a:p>
            <a:fld id="{42691DDE-BA6A-4F57-909C-98F49C72955F}" type="datetimeFigureOut">
              <a:rPr lang="en-GB" smtClean="0"/>
              <a:t>01/03/2022</a:t>
            </a:fld>
            <a:endParaRPr lang="en-GB"/>
          </a:p>
        </p:txBody>
      </p:sp>
      <p:sp>
        <p:nvSpPr>
          <p:cNvPr id="4" name="Footer Placeholder 3"/>
          <p:cNvSpPr>
            <a:spLocks noGrp="1"/>
          </p:cNvSpPr>
          <p:nvPr>
            <p:ph type="ftr" sz="quarter" idx="2"/>
          </p:nvPr>
        </p:nvSpPr>
        <p:spPr>
          <a:xfrm>
            <a:off x="0" y="9440647"/>
            <a:ext cx="2949099" cy="498692"/>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4939" y="9440647"/>
            <a:ext cx="2949099" cy="498692"/>
          </a:xfrm>
          <a:prstGeom prst="rect">
            <a:avLst/>
          </a:prstGeom>
        </p:spPr>
        <p:txBody>
          <a:bodyPr vert="horz" lIns="91440" tIns="45720" rIns="91440" bIns="45720" rtlCol="0" anchor="b"/>
          <a:lstStyle>
            <a:lvl1pPr algn="r">
              <a:defRPr sz="1200"/>
            </a:lvl1pPr>
          </a:lstStyle>
          <a:p>
            <a:fld id="{3DC50D33-42BE-4A7B-9A0E-84D31BC6EF4B}" type="slidenum">
              <a:rPr lang="en-GB" smtClean="0"/>
              <a:t>‹Nº›</a:t>
            </a:fld>
            <a:endParaRPr lang="en-GB"/>
          </a:p>
        </p:txBody>
      </p:sp>
    </p:spTree>
    <p:extLst>
      <p:ext uri="{BB962C8B-B14F-4D97-AF65-F5344CB8AC3E}">
        <p14:creationId xmlns:p14="http://schemas.microsoft.com/office/powerpoint/2010/main" val="27345535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69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4939" y="0"/>
            <a:ext cx="2949099" cy="498693"/>
          </a:xfrm>
          <a:prstGeom prst="rect">
            <a:avLst/>
          </a:prstGeom>
        </p:spPr>
        <p:txBody>
          <a:bodyPr vert="horz" lIns="91440" tIns="45720" rIns="91440" bIns="45720" rtlCol="0"/>
          <a:lstStyle>
            <a:lvl1pPr algn="r">
              <a:defRPr sz="1200"/>
            </a:lvl1pPr>
          </a:lstStyle>
          <a:p>
            <a:fld id="{CBAAC5B1-F58D-4268-BB75-9856A9D794A6}" type="datetimeFigureOut">
              <a:rPr lang="en-GB" smtClean="0"/>
              <a:t>01/03/2022</a:t>
            </a:fld>
            <a:endParaRPr lang="en-GB"/>
          </a:p>
        </p:txBody>
      </p:sp>
      <p:sp>
        <p:nvSpPr>
          <p:cNvPr id="4" name="Slide Image Placeholder 3"/>
          <p:cNvSpPr>
            <a:spLocks noGrp="1" noRot="1" noChangeAspect="1"/>
          </p:cNvSpPr>
          <p:nvPr>
            <p:ph type="sldImg" idx="2"/>
          </p:nvPr>
        </p:nvSpPr>
        <p:spPr>
          <a:xfrm>
            <a:off x="422275" y="1243013"/>
            <a:ext cx="5961063" cy="33543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0562" y="4783307"/>
            <a:ext cx="5444490" cy="3913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40647"/>
            <a:ext cx="2949099" cy="49869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4939" y="9440647"/>
            <a:ext cx="2949099" cy="498692"/>
          </a:xfrm>
          <a:prstGeom prst="rect">
            <a:avLst/>
          </a:prstGeom>
        </p:spPr>
        <p:txBody>
          <a:bodyPr vert="horz" lIns="91440" tIns="45720" rIns="91440" bIns="45720" rtlCol="0" anchor="b"/>
          <a:lstStyle>
            <a:lvl1pPr algn="r">
              <a:defRPr sz="1200"/>
            </a:lvl1pPr>
          </a:lstStyle>
          <a:p>
            <a:fld id="{65900C33-90AE-4963-9AD8-3B07939F57E9}" type="slidenum">
              <a:rPr lang="en-GB" smtClean="0"/>
              <a:t>‹Nº›</a:t>
            </a:fld>
            <a:endParaRPr lang="en-GB"/>
          </a:p>
        </p:txBody>
      </p:sp>
    </p:spTree>
    <p:extLst>
      <p:ext uri="{BB962C8B-B14F-4D97-AF65-F5344CB8AC3E}">
        <p14:creationId xmlns:p14="http://schemas.microsoft.com/office/powerpoint/2010/main" val="1609606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900C33-90AE-4963-9AD8-3B07939F57E9}" type="slidenum">
              <a:rPr lang="en-GB" smtClean="0"/>
              <a:t>1</a:t>
            </a:fld>
            <a:endParaRPr lang="en-GB" dirty="0"/>
          </a:p>
        </p:txBody>
      </p:sp>
    </p:spTree>
    <p:extLst>
      <p:ext uri="{BB962C8B-B14F-4D97-AF65-F5344CB8AC3E}">
        <p14:creationId xmlns:p14="http://schemas.microsoft.com/office/powerpoint/2010/main" val="33010215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7200" y="1138238"/>
            <a:ext cx="4665663" cy="1787237"/>
          </a:xfrm>
          <a:prstGeom prst="rect">
            <a:avLst/>
          </a:prstGeom>
        </p:spPr>
        <p:txBody>
          <a:bodyPr anchor="b">
            <a:noAutofit/>
          </a:bodyPr>
          <a:lstStyle>
            <a:lvl1pPr algn="l">
              <a:defRPr sz="2400" b="1">
                <a:solidFill>
                  <a:schemeClr val="tx1"/>
                </a:solidFill>
              </a:defRPr>
            </a:lvl1pPr>
          </a:lstStyle>
          <a:p>
            <a:r>
              <a:rPr lang="en-GB" dirty="0"/>
              <a:t>Click to edit master title style</a:t>
            </a:r>
          </a:p>
        </p:txBody>
      </p:sp>
      <p:sp>
        <p:nvSpPr>
          <p:cNvPr id="3" name="Subtitle 2"/>
          <p:cNvSpPr>
            <a:spLocks noGrp="1"/>
          </p:cNvSpPr>
          <p:nvPr>
            <p:ph type="subTitle" idx="1" hasCustomPrompt="1"/>
          </p:nvPr>
        </p:nvSpPr>
        <p:spPr>
          <a:xfrm>
            <a:off x="367200" y="3146902"/>
            <a:ext cx="4665663" cy="1882298"/>
          </a:xfrm>
          <a:prstGeom prst="rect">
            <a:avLst/>
          </a:prstGeom>
        </p:spPr>
        <p:txBody>
          <a:bodyPr anchor="t">
            <a:noAutofit/>
          </a:bodyPr>
          <a:lstStyle>
            <a:lvl1pPr marL="0" indent="0" algn="l">
              <a:spcBef>
                <a:spcPts val="600"/>
              </a:spcBef>
              <a:buNone/>
              <a:defRPr sz="22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p>
        </p:txBody>
      </p:sp>
      <p:pic>
        <p:nvPicPr>
          <p:cNvPr id="4" name="Imagen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75963" y="185738"/>
            <a:ext cx="952500" cy="952500"/>
          </a:xfrm>
          <a:prstGeom prst="rect">
            <a:avLst/>
          </a:prstGeom>
        </p:spPr>
      </p:pic>
      <p:sp>
        <p:nvSpPr>
          <p:cNvPr id="5" name="Footer Placeholder 4"/>
          <p:cNvSpPr>
            <a:spLocks noGrp="1"/>
          </p:cNvSpPr>
          <p:nvPr userDrawn="1"/>
        </p:nvSpPr>
        <p:spPr>
          <a:xfrm>
            <a:off x="1371643" y="6290392"/>
            <a:ext cx="9318524" cy="404614"/>
          </a:xfrm>
          <a:prstGeom prst="rect">
            <a:avLst/>
          </a:prstGeom>
        </p:spPr>
        <p:txBody>
          <a:bodyPr vert="horz" lIns="91440" tIns="45720" rIns="91440" bIns="4572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ES" sz="800">
                <a:solidFill>
                  <a:schemeClr val="accent6">
                    <a:lumMod val="75000"/>
                  </a:schemeClr>
                </a:solidFill>
              </a:rPr>
              <a:t>© Grupo AIA.  Documento confidencial.  Se prohíbe su reproducción y comunicación o acceso a terceros no autorizados</a:t>
            </a:r>
            <a:endParaRPr lang="en-US" sz="800">
              <a:solidFill>
                <a:schemeClr val="accent6">
                  <a:lumMod val="75000"/>
                </a:schemeClr>
              </a:solidFill>
            </a:endParaRPr>
          </a:p>
        </p:txBody>
      </p:sp>
    </p:spTree>
    <p:extLst>
      <p:ext uri="{BB962C8B-B14F-4D97-AF65-F5344CB8AC3E}">
        <p14:creationId xmlns:p14="http://schemas.microsoft.com/office/powerpoint/2010/main" val="848500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2 x content">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360000" y="1708150"/>
            <a:ext cx="5626800" cy="4003200"/>
          </a:xfrm>
        </p:spPr>
        <p:txBody>
          <a:bodyPr>
            <a:noAutofit/>
          </a:bodyPr>
          <a:lstStyle>
            <a:lvl1pPr>
              <a:defRPr sz="1600" b="0">
                <a:solidFill>
                  <a:schemeClr val="tx1"/>
                </a:solidFill>
              </a:defRPr>
            </a:lvl1pPr>
            <a:lvl2pPr>
              <a:spcBef>
                <a:spcPts val="600"/>
              </a:spcBef>
              <a:defRPr sz="1600">
                <a:solidFill>
                  <a:schemeClr val="tx1"/>
                </a:solidFill>
              </a:defRPr>
            </a:lvl2pPr>
            <a:lvl3pPr>
              <a:spcBef>
                <a:spcPts val="600"/>
              </a:spcBef>
              <a:defRPr sz="1600">
                <a:solidFill>
                  <a:schemeClr val="tx1"/>
                </a:solidFill>
              </a:defRPr>
            </a:lvl3pPr>
            <a:lvl4pPr>
              <a:spcBef>
                <a:spcPts val="600"/>
              </a:spcBef>
              <a:defRPr sz="1600">
                <a:solidFill>
                  <a:schemeClr val="tx1"/>
                </a:solidFill>
              </a:defRPr>
            </a:lvl4pPr>
            <a:lvl5pPr>
              <a:spcBef>
                <a:spcPts val="600"/>
              </a:spcBef>
              <a:defRPr sz="1600">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Content Placeholder 35"/>
          <p:cNvSpPr>
            <a:spLocks noGrp="1"/>
          </p:cNvSpPr>
          <p:nvPr>
            <p:ph sz="quarter" idx="14" hasCustomPrompt="1"/>
          </p:nvPr>
        </p:nvSpPr>
        <p:spPr>
          <a:xfrm>
            <a:off x="6191574" y="1708150"/>
            <a:ext cx="5626800" cy="4003200"/>
          </a:xfrm>
        </p:spPr>
        <p:txBody>
          <a:bodyPr>
            <a:noAutofit/>
          </a:bodyPr>
          <a:lstStyle>
            <a:lvl1pPr>
              <a:defRPr sz="1600" b="0">
                <a:solidFill>
                  <a:schemeClr val="tx1"/>
                </a:solidFill>
              </a:defRPr>
            </a:lvl1pPr>
            <a:lvl2pPr>
              <a:spcBef>
                <a:spcPts val="600"/>
              </a:spcBef>
              <a:defRPr sz="1600">
                <a:solidFill>
                  <a:schemeClr val="tx1"/>
                </a:solidFill>
              </a:defRPr>
            </a:lvl2pPr>
            <a:lvl3pPr>
              <a:spcBef>
                <a:spcPts val="600"/>
              </a:spcBef>
              <a:defRPr sz="1600">
                <a:solidFill>
                  <a:schemeClr val="tx1"/>
                </a:solidFill>
              </a:defRPr>
            </a:lvl3pPr>
            <a:lvl4pPr>
              <a:spcBef>
                <a:spcPts val="600"/>
              </a:spcBef>
              <a:defRPr sz="1600">
                <a:solidFill>
                  <a:schemeClr val="tx1"/>
                </a:solidFill>
              </a:defRPr>
            </a:lvl4pPr>
            <a:lvl5pPr>
              <a:spcBef>
                <a:spcPts val="600"/>
              </a:spcBef>
              <a:defRPr sz="1600">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1" name="Title Placeholder 1"/>
          <p:cNvSpPr>
            <a:spLocks noGrp="1"/>
          </p:cNvSpPr>
          <p:nvPr>
            <p:ph type="title" hasCustomPrompt="1"/>
          </p:nvPr>
        </p:nvSpPr>
        <p:spPr>
          <a:xfrm>
            <a:off x="359999" y="430717"/>
            <a:ext cx="11466875" cy="404119"/>
          </a:xfrm>
          <a:prstGeom prst="rect">
            <a:avLst/>
          </a:prstGeom>
        </p:spPr>
        <p:txBody>
          <a:bodyPr vert="horz" lIns="0" tIns="0" rIns="0" bIns="0" rtlCol="0" anchor="t">
            <a:noAutofit/>
          </a:bodyPr>
          <a:lstStyle>
            <a:lvl1pPr>
              <a:defRPr/>
            </a:lvl1pPr>
          </a:lstStyle>
          <a:p>
            <a:r>
              <a:rPr lang="en-GB" dirty="0"/>
              <a:t>Click to edit master title style</a:t>
            </a:r>
          </a:p>
        </p:txBody>
      </p:sp>
      <p:sp>
        <p:nvSpPr>
          <p:cNvPr id="16" name="Slide Number Placeholder 5"/>
          <p:cNvSpPr>
            <a:spLocks noGrp="1"/>
          </p:cNvSpPr>
          <p:nvPr>
            <p:ph type="sldNum" sz="quarter" idx="4"/>
          </p:nvPr>
        </p:nvSpPr>
        <p:spPr>
          <a:xfrm>
            <a:off x="10856913" y="6394275"/>
            <a:ext cx="969962" cy="196850"/>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pPr/>
              <a:t>‹Nº›</a:t>
            </a:fld>
            <a:endParaRPr lang="en-GB"/>
          </a:p>
        </p:txBody>
      </p:sp>
      <p:sp>
        <p:nvSpPr>
          <p:cNvPr id="9" name="Text Placeholder 2"/>
          <p:cNvSpPr>
            <a:spLocks noGrp="1"/>
          </p:cNvSpPr>
          <p:nvPr>
            <p:ph type="body" sz="quarter" idx="17" hasCustomPrompt="1"/>
          </p:nvPr>
        </p:nvSpPr>
        <p:spPr>
          <a:xfrm>
            <a:off x="357188" y="909635"/>
            <a:ext cx="11477331" cy="396875"/>
          </a:xfrm>
        </p:spPr>
        <p:txBody>
          <a:bodyPr/>
          <a:lstStyle>
            <a:lvl1pPr>
              <a:defRPr sz="2200"/>
            </a:lvl1pPr>
          </a:lstStyle>
          <a:p>
            <a:pPr lvl="0"/>
            <a:r>
              <a:rPr lang="en-GB" dirty="0"/>
              <a:t>Click to edit master text styles</a:t>
            </a:r>
          </a:p>
        </p:txBody>
      </p:sp>
    </p:spTree>
    <p:extLst>
      <p:ext uri="{BB962C8B-B14F-4D97-AF65-F5344CB8AC3E}">
        <p14:creationId xmlns:p14="http://schemas.microsoft.com/office/powerpoint/2010/main" val="1225125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3 x content">
    <p:spTree>
      <p:nvGrpSpPr>
        <p:cNvPr id="1" name=""/>
        <p:cNvGrpSpPr/>
        <p:nvPr/>
      </p:nvGrpSpPr>
      <p:grpSpPr>
        <a:xfrm>
          <a:off x="0" y="0"/>
          <a:ext cx="0" cy="0"/>
          <a:chOff x="0" y="0"/>
          <a:chExt cx="0" cy="0"/>
        </a:xfrm>
      </p:grpSpPr>
      <p:sp>
        <p:nvSpPr>
          <p:cNvPr id="9" name="Content Placeholder 2"/>
          <p:cNvSpPr>
            <a:spLocks noGrp="1"/>
          </p:cNvSpPr>
          <p:nvPr>
            <p:ph idx="1"/>
          </p:nvPr>
        </p:nvSpPr>
        <p:spPr>
          <a:xfrm>
            <a:off x="359998" y="1708150"/>
            <a:ext cx="3679200" cy="4003675"/>
          </a:xfrm>
        </p:spPr>
        <p:txBody>
          <a:bodyPr>
            <a:noAutofit/>
          </a:bodyPr>
          <a:lstStyle>
            <a:lvl1pPr>
              <a:defRPr sz="1600" b="0">
                <a:solidFill>
                  <a:schemeClr val="tx1"/>
                </a:solidFill>
              </a:defRPr>
            </a:lvl1pPr>
            <a:lvl2pPr>
              <a:spcBef>
                <a:spcPts val="600"/>
              </a:spcBef>
              <a:defRPr sz="1600">
                <a:solidFill>
                  <a:schemeClr val="tx1"/>
                </a:solidFill>
              </a:defRPr>
            </a:lvl2pPr>
            <a:lvl3pPr>
              <a:spcBef>
                <a:spcPts val="600"/>
              </a:spcBef>
              <a:defRPr sz="1600">
                <a:solidFill>
                  <a:schemeClr val="tx1"/>
                </a:solidFill>
              </a:defRPr>
            </a:lvl3pPr>
            <a:lvl4pPr>
              <a:spcBef>
                <a:spcPts val="600"/>
              </a:spcBef>
              <a:defRPr sz="1600">
                <a:solidFill>
                  <a:schemeClr val="tx1"/>
                </a:solidFill>
              </a:defRPr>
            </a:lvl4pPr>
            <a:lvl5pPr>
              <a:spcBef>
                <a:spcPts val="600"/>
              </a:spcBef>
              <a:defRPr sz="1600">
                <a:solidFill>
                  <a:schemeClr val="tx1"/>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GB" dirty="0"/>
          </a:p>
        </p:txBody>
      </p:sp>
      <p:sp>
        <p:nvSpPr>
          <p:cNvPr id="10" name="Content Placeholder 2"/>
          <p:cNvSpPr>
            <a:spLocks noGrp="1"/>
          </p:cNvSpPr>
          <p:nvPr>
            <p:ph idx="14"/>
          </p:nvPr>
        </p:nvSpPr>
        <p:spPr>
          <a:xfrm>
            <a:off x="4251326" y="1708150"/>
            <a:ext cx="3679200" cy="4003675"/>
          </a:xfrm>
        </p:spPr>
        <p:txBody>
          <a:bodyPr>
            <a:noAutofit/>
          </a:bodyPr>
          <a:lstStyle>
            <a:lvl1pPr>
              <a:defRPr sz="1600" b="0">
                <a:solidFill>
                  <a:schemeClr val="tx1"/>
                </a:solidFill>
              </a:defRPr>
            </a:lvl1pPr>
            <a:lvl2pPr>
              <a:spcBef>
                <a:spcPts val="600"/>
              </a:spcBef>
              <a:defRPr sz="1600">
                <a:solidFill>
                  <a:schemeClr val="tx1"/>
                </a:solidFill>
              </a:defRPr>
            </a:lvl2pPr>
            <a:lvl3pPr>
              <a:spcBef>
                <a:spcPts val="600"/>
              </a:spcBef>
              <a:defRPr sz="1600">
                <a:solidFill>
                  <a:schemeClr val="tx1"/>
                </a:solidFill>
              </a:defRPr>
            </a:lvl3pPr>
            <a:lvl4pPr>
              <a:spcBef>
                <a:spcPts val="600"/>
              </a:spcBef>
              <a:defRPr sz="1600">
                <a:solidFill>
                  <a:schemeClr val="tx1"/>
                </a:solidFill>
              </a:defRPr>
            </a:lvl4pPr>
            <a:lvl5pPr>
              <a:spcBef>
                <a:spcPts val="600"/>
              </a:spcBef>
              <a:defRPr sz="1600">
                <a:solidFill>
                  <a:schemeClr val="tx1"/>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GB" dirty="0"/>
          </a:p>
        </p:txBody>
      </p:sp>
      <p:sp>
        <p:nvSpPr>
          <p:cNvPr id="11" name="Content Placeholder 2"/>
          <p:cNvSpPr>
            <a:spLocks noGrp="1"/>
          </p:cNvSpPr>
          <p:nvPr>
            <p:ph idx="15"/>
          </p:nvPr>
        </p:nvSpPr>
        <p:spPr>
          <a:xfrm>
            <a:off x="8142653" y="1708150"/>
            <a:ext cx="3679200" cy="4003675"/>
          </a:xfrm>
        </p:spPr>
        <p:txBody>
          <a:bodyPr>
            <a:noAutofit/>
          </a:bodyPr>
          <a:lstStyle>
            <a:lvl1pPr>
              <a:defRPr sz="1600" b="0">
                <a:solidFill>
                  <a:schemeClr val="tx1"/>
                </a:solidFill>
              </a:defRPr>
            </a:lvl1pPr>
            <a:lvl2pPr>
              <a:spcBef>
                <a:spcPts val="600"/>
              </a:spcBef>
              <a:defRPr sz="1600">
                <a:solidFill>
                  <a:schemeClr val="tx1"/>
                </a:solidFill>
              </a:defRPr>
            </a:lvl2pPr>
            <a:lvl3pPr>
              <a:spcBef>
                <a:spcPts val="600"/>
              </a:spcBef>
              <a:defRPr sz="1600">
                <a:solidFill>
                  <a:schemeClr val="tx1"/>
                </a:solidFill>
              </a:defRPr>
            </a:lvl3pPr>
            <a:lvl4pPr>
              <a:spcBef>
                <a:spcPts val="600"/>
              </a:spcBef>
              <a:defRPr sz="1600">
                <a:solidFill>
                  <a:schemeClr val="tx1"/>
                </a:solidFill>
              </a:defRPr>
            </a:lvl4pPr>
            <a:lvl5pPr>
              <a:spcBef>
                <a:spcPts val="600"/>
              </a:spcBef>
              <a:defRPr sz="1600">
                <a:solidFill>
                  <a:schemeClr val="tx1"/>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GB" dirty="0"/>
          </a:p>
        </p:txBody>
      </p:sp>
      <p:sp>
        <p:nvSpPr>
          <p:cNvPr id="16" name="Title Placeholder 1"/>
          <p:cNvSpPr>
            <a:spLocks noGrp="1"/>
          </p:cNvSpPr>
          <p:nvPr>
            <p:ph type="title" hasCustomPrompt="1"/>
          </p:nvPr>
        </p:nvSpPr>
        <p:spPr>
          <a:xfrm>
            <a:off x="359999" y="430717"/>
            <a:ext cx="11466875" cy="404119"/>
          </a:xfrm>
          <a:prstGeom prst="rect">
            <a:avLst/>
          </a:prstGeom>
        </p:spPr>
        <p:txBody>
          <a:bodyPr vert="horz" lIns="0" tIns="0" rIns="0" bIns="0" rtlCol="0" anchor="t">
            <a:noAutofit/>
          </a:bodyPr>
          <a:lstStyle>
            <a:lvl1pPr>
              <a:defRPr/>
            </a:lvl1pPr>
          </a:lstStyle>
          <a:p>
            <a:r>
              <a:rPr lang="en-GB" dirty="0"/>
              <a:t>Click to edit master title style</a:t>
            </a:r>
          </a:p>
        </p:txBody>
      </p:sp>
      <p:sp>
        <p:nvSpPr>
          <p:cNvPr id="17" name="Text Placeholder 2"/>
          <p:cNvSpPr>
            <a:spLocks noGrp="1"/>
          </p:cNvSpPr>
          <p:nvPr>
            <p:ph type="body" sz="quarter" idx="17" hasCustomPrompt="1"/>
          </p:nvPr>
        </p:nvSpPr>
        <p:spPr>
          <a:xfrm>
            <a:off x="357188" y="909635"/>
            <a:ext cx="11477331" cy="396875"/>
          </a:xfrm>
        </p:spPr>
        <p:txBody>
          <a:bodyPr/>
          <a:lstStyle>
            <a:lvl1pPr>
              <a:defRPr sz="2200"/>
            </a:lvl1pPr>
          </a:lstStyle>
          <a:p>
            <a:pPr lvl="0"/>
            <a:r>
              <a:rPr lang="en-GB" dirty="0"/>
              <a:t>Click to edit master text styles</a:t>
            </a:r>
          </a:p>
        </p:txBody>
      </p:sp>
      <p:sp>
        <p:nvSpPr>
          <p:cNvPr id="19" name="Slide Number Placeholder 5"/>
          <p:cNvSpPr>
            <a:spLocks noGrp="1"/>
          </p:cNvSpPr>
          <p:nvPr>
            <p:ph type="sldNum" sz="quarter" idx="4"/>
          </p:nvPr>
        </p:nvSpPr>
        <p:spPr>
          <a:xfrm>
            <a:off x="10856913" y="6394275"/>
            <a:ext cx="969962" cy="196850"/>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pPr/>
              <a:t>‹Nº›</a:t>
            </a:fld>
            <a:endParaRPr lang="en-GB"/>
          </a:p>
        </p:txBody>
      </p:sp>
    </p:spTree>
    <p:extLst>
      <p:ext uri="{BB962C8B-B14F-4D97-AF65-F5344CB8AC3E}">
        <p14:creationId xmlns:p14="http://schemas.microsoft.com/office/powerpoint/2010/main" val="2972380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4 x content">
    <p:spTree>
      <p:nvGrpSpPr>
        <p:cNvPr id="1" name=""/>
        <p:cNvGrpSpPr/>
        <p:nvPr/>
      </p:nvGrpSpPr>
      <p:grpSpPr>
        <a:xfrm>
          <a:off x="0" y="0"/>
          <a:ext cx="0" cy="0"/>
          <a:chOff x="0" y="0"/>
          <a:chExt cx="0" cy="0"/>
        </a:xfrm>
      </p:grpSpPr>
      <p:sp>
        <p:nvSpPr>
          <p:cNvPr id="10" name="Content Placeholder 2"/>
          <p:cNvSpPr>
            <a:spLocks noGrp="1"/>
          </p:cNvSpPr>
          <p:nvPr>
            <p:ph idx="1" hasCustomPrompt="1"/>
          </p:nvPr>
        </p:nvSpPr>
        <p:spPr>
          <a:xfrm>
            <a:off x="359998" y="1708150"/>
            <a:ext cx="2714400" cy="4003675"/>
          </a:xfrm>
        </p:spPr>
        <p:txBody>
          <a:bodyPr>
            <a:noAutofit/>
          </a:bodyPr>
          <a:lstStyle>
            <a:lvl1pPr>
              <a:defRPr sz="1600" b="0">
                <a:solidFill>
                  <a:schemeClr val="tx1"/>
                </a:solidFill>
              </a:defRPr>
            </a:lvl1pPr>
            <a:lvl2pPr>
              <a:spcBef>
                <a:spcPts val="600"/>
              </a:spcBef>
              <a:defRPr sz="1600">
                <a:solidFill>
                  <a:schemeClr val="tx1"/>
                </a:solidFill>
              </a:defRPr>
            </a:lvl2pPr>
            <a:lvl3pPr>
              <a:spcBef>
                <a:spcPts val="600"/>
              </a:spcBef>
              <a:defRPr sz="1600">
                <a:solidFill>
                  <a:schemeClr val="tx1"/>
                </a:solidFill>
              </a:defRPr>
            </a:lvl3pPr>
            <a:lvl4pPr>
              <a:spcBef>
                <a:spcPts val="600"/>
              </a:spcBef>
              <a:defRPr sz="1600">
                <a:solidFill>
                  <a:schemeClr val="tx1"/>
                </a:solidFill>
              </a:defRPr>
            </a:lvl4pPr>
            <a:lvl5pPr>
              <a:spcBef>
                <a:spcPts val="600"/>
              </a:spcBef>
              <a:defRPr sz="1600">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1" name="Content Placeholder 2"/>
          <p:cNvSpPr>
            <a:spLocks noGrp="1"/>
          </p:cNvSpPr>
          <p:nvPr>
            <p:ph idx="14" hasCustomPrompt="1"/>
          </p:nvPr>
        </p:nvSpPr>
        <p:spPr>
          <a:xfrm>
            <a:off x="3275192" y="1708150"/>
            <a:ext cx="2714400" cy="4003675"/>
          </a:xfrm>
        </p:spPr>
        <p:txBody>
          <a:bodyPr>
            <a:noAutofit/>
          </a:bodyPr>
          <a:lstStyle>
            <a:lvl1pPr>
              <a:defRPr sz="1600" b="0">
                <a:solidFill>
                  <a:schemeClr val="tx1"/>
                </a:solidFill>
              </a:defRPr>
            </a:lvl1pPr>
            <a:lvl2pPr>
              <a:spcBef>
                <a:spcPts val="600"/>
              </a:spcBef>
              <a:defRPr sz="1600">
                <a:solidFill>
                  <a:schemeClr val="tx1"/>
                </a:solidFill>
              </a:defRPr>
            </a:lvl2pPr>
            <a:lvl3pPr>
              <a:spcBef>
                <a:spcPts val="600"/>
              </a:spcBef>
              <a:defRPr sz="1600">
                <a:solidFill>
                  <a:schemeClr val="tx1"/>
                </a:solidFill>
              </a:defRPr>
            </a:lvl3pPr>
            <a:lvl4pPr>
              <a:spcBef>
                <a:spcPts val="600"/>
              </a:spcBef>
              <a:defRPr sz="1600">
                <a:solidFill>
                  <a:schemeClr val="tx1"/>
                </a:solidFill>
              </a:defRPr>
            </a:lvl4pPr>
            <a:lvl5pPr>
              <a:spcBef>
                <a:spcPts val="600"/>
              </a:spcBef>
              <a:defRPr sz="1600">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Content Placeholder 2"/>
          <p:cNvSpPr>
            <a:spLocks noGrp="1"/>
          </p:cNvSpPr>
          <p:nvPr>
            <p:ph idx="15" hasCustomPrompt="1"/>
          </p:nvPr>
        </p:nvSpPr>
        <p:spPr>
          <a:xfrm>
            <a:off x="6190386" y="1708150"/>
            <a:ext cx="2714400" cy="4003675"/>
          </a:xfrm>
        </p:spPr>
        <p:txBody>
          <a:bodyPr>
            <a:noAutofit/>
          </a:bodyPr>
          <a:lstStyle>
            <a:lvl1pPr>
              <a:defRPr sz="1600" b="0">
                <a:solidFill>
                  <a:schemeClr val="tx1"/>
                </a:solidFill>
              </a:defRPr>
            </a:lvl1pPr>
            <a:lvl2pPr>
              <a:spcBef>
                <a:spcPts val="600"/>
              </a:spcBef>
              <a:defRPr sz="1600">
                <a:solidFill>
                  <a:schemeClr val="tx1"/>
                </a:solidFill>
              </a:defRPr>
            </a:lvl2pPr>
            <a:lvl3pPr>
              <a:spcBef>
                <a:spcPts val="600"/>
              </a:spcBef>
              <a:defRPr sz="1600">
                <a:solidFill>
                  <a:schemeClr val="tx1"/>
                </a:solidFill>
              </a:defRPr>
            </a:lvl3pPr>
            <a:lvl4pPr>
              <a:spcBef>
                <a:spcPts val="600"/>
              </a:spcBef>
              <a:defRPr sz="1600">
                <a:solidFill>
                  <a:schemeClr val="tx1"/>
                </a:solidFill>
              </a:defRPr>
            </a:lvl4pPr>
            <a:lvl5pPr>
              <a:spcBef>
                <a:spcPts val="600"/>
              </a:spcBef>
              <a:defRPr sz="1600">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8" name="Content Placeholder 2"/>
          <p:cNvSpPr>
            <a:spLocks noGrp="1"/>
          </p:cNvSpPr>
          <p:nvPr>
            <p:ph idx="16" hasCustomPrompt="1"/>
          </p:nvPr>
        </p:nvSpPr>
        <p:spPr>
          <a:xfrm>
            <a:off x="9105580" y="1708150"/>
            <a:ext cx="2714400" cy="4003675"/>
          </a:xfrm>
        </p:spPr>
        <p:txBody>
          <a:bodyPr>
            <a:noAutofit/>
          </a:bodyPr>
          <a:lstStyle>
            <a:lvl1pPr>
              <a:defRPr sz="1600" b="0">
                <a:solidFill>
                  <a:schemeClr val="tx1"/>
                </a:solidFill>
              </a:defRPr>
            </a:lvl1pPr>
            <a:lvl2pPr>
              <a:spcBef>
                <a:spcPts val="600"/>
              </a:spcBef>
              <a:defRPr sz="1600">
                <a:solidFill>
                  <a:schemeClr val="tx1"/>
                </a:solidFill>
              </a:defRPr>
            </a:lvl2pPr>
            <a:lvl3pPr>
              <a:spcBef>
                <a:spcPts val="600"/>
              </a:spcBef>
              <a:defRPr sz="1600">
                <a:solidFill>
                  <a:schemeClr val="tx1"/>
                </a:solidFill>
              </a:defRPr>
            </a:lvl3pPr>
            <a:lvl4pPr>
              <a:spcBef>
                <a:spcPts val="600"/>
              </a:spcBef>
              <a:defRPr sz="1600">
                <a:solidFill>
                  <a:schemeClr val="tx1"/>
                </a:solidFill>
              </a:defRPr>
            </a:lvl4pPr>
            <a:lvl5pPr>
              <a:spcBef>
                <a:spcPts val="600"/>
              </a:spcBef>
              <a:defRPr sz="1600">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9" name="Title Placeholder 1"/>
          <p:cNvSpPr>
            <a:spLocks noGrp="1"/>
          </p:cNvSpPr>
          <p:nvPr>
            <p:ph type="title" hasCustomPrompt="1"/>
          </p:nvPr>
        </p:nvSpPr>
        <p:spPr>
          <a:xfrm>
            <a:off x="359999" y="430717"/>
            <a:ext cx="11466875" cy="404119"/>
          </a:xfrm>
          <a:prstGeom prst="rect">
            <a:avLst/>
          </a:prstGeom>
        </p:spPr>
        <p:txBody>
          <a:bodyPr vert="horz" lIns="0" tIns="0" rIns="0" bIns="0" rtlCol="0" anchor="t">
            <a:noAutofit/>
          </a:bodyPr>
          <a:lstStyle>
            <a:lvl1pPr>
              <a:defRPr/>
            </a:lvl1pPr>
          </a:lstStyle>
          <a:p>
            <a:r>
              <a:rPr lang="en-GB" dirty="0"/>
              <a:t>Click to edit master title style</a:t>
            </a:r>
          </a:p>
        </p:txBody>
      </p:sp>
      <p:sp>
        <p:nvSpPr>
          <p:cNvPr id="20" name="Text Placeholder 2"/>
          <p:cNvSpPr>
            <a:spLocks noGrp="1"/>
          </p:cNvSpPr>
          <p:nvPr>
            <p:ph type="body" sz="quarter" idx="18" hasCustomPrompt="1"/>
          </p:nvPr>
        </p:nvSpPr>
        <p:spPr>
          <a:xfrm>
            <a:off x="357188" y="909635"/>
            <a:ext cx="11477331" cy="396875"/>
          </a:xfrm>
        </p:spPr>
        <p:txBody>
          <a:bodyPr/>
          <a:lstStyle>
            <a:lvl1pPr>
              <a:defRPr sz="2200"/>
            </a:lvl1pPr>
          </a:lstStyle>
          <a:p>
            <a:pPr lvl="0"/>
            <a:r>
              <a:rPr lang="en-GB" dirty="0"/>
              <a:t>Click to edit master text styles</a:t>
            </a:r>
          </a:p>
        </p:txBody>
      </p:sp>
      <p:sp>
        <p:nvSpPr>
          <p:cNvPr id="22" name="Slide Number Placeholder 5"/>
          <p:cNvSpPr>
            <a:spLocks noGrp="1"/>
          </p:cNvSpPr>
          <p:nvPr>
            <p:ph type="sldNum" sz="quarter" idx="4"/>
          </p:nvPr>
        </p:nvSpPr>
        <p:spPr>
          <a:xfrm>
            <a:off x="10856913" y="6394275"/>
            <a:ext cx="969962" cy="196850"/>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pPr/>
              <a:t>‹Nº›</a:t>
            </a:fld>
            <a:endParaRPr lang="en-GB"/>
          </a:p>
        </p:txBody>
      </p:sp>
    </p:spTree>
    <p:extLst>
      <p:ext uri="{BB962C8B-B14F-4D97-AF65-F5344CB8AC3E}">
        <p14:creationId xmlns:p14="http://schemas.microsoft.com/office/powerpoint/2010/main" val="3279802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 sub headin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359999" y="430717"/>
            <a:ext cx="11466875" cy="404119"/>
          </a:xfrm>
          <a:prstGeom prst="rect">
            <a:avLst/>
          </a:prstGeom>
        </p:spPr>
        <p:txBody>
          <a:bodyPr vert="horz" lIns="0" tIns="0" rIns="0" bIns="0" rtlCol="0" anchor="t">
            <a:noAutofit/>
          </a:bodyPr>
          <a:lstStyle>
            <a:lvl1pPr>
              <a:defRPr/>
            </a:lvl1pPr>
          </a:lstStyle>
          <a:p>
            <a:r>
              <a:rPr lang="en-GB" dirty="0"/>
              <a:t>Click to edit master title style</a:t>
            </a:r>
          </a:p>
        </p:txBody>
      </p:sp>
      <p:sp>
        <p:nvSpPr>
          <p:cNvPr id="11" name="Slide Number Placeholder 5"/>
          <p:cNvSpPr>
            <a:spLocks noGrp="1"/>
          </p:cNvSpPr>
          <p:nvPr>
            <p:ph type="sldNum" sz="quarter" idx="4"/>
          </p:nvPr>
        </p:nvSpPr>
        <p:spPr>
          <a:xfrm>
            <a:off x="10856913" y="6394275"/>
            <a:ext cx="969962" cy="196850"/>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pPr/>
              <a:t>‹Nº›</a:t>
            </a:fld>
            <a:endParaRPr lang="en-GB"/>
          </a:p>
        </p:txBody>
      </p:sp>
      <p:sp>
        <p:nvSpPr>
          <p:cNvPr id="7" name="Text Placeholder 2"/>
          <p:cNvSpPr>
            <a:spLocks noGrp="1"/>
          </p:cNvSpPr>
          <p:nvPr>
            <p:ph type="body" sz="quarter" idx="17" hasCustomPrompt="1"/>
          </p:nvPr>
        </p:nvSpPr>
        <p:spPr>
          <a:xfrm>
            <a:off x="357188" y="909635"/>
            <a:ext cx="11477331" cy="396875"/>
          </a:xfrm>
        </p:spPr>
        <p:txBody>
          <a:bodyPr/>
          <a:lstStyle>
            <a:lvl1pPr>
              <a:defRPr sz="2200"/>
            </a:lvl1pPr>
          </a:lstStyle>
          <a:p>
            <a:pPr lvl="0"/>
            <a:r>
              <a:rPr lang="en-GB" dirty="0"/>
              <a:t>Click to edit master text styles</a:t>
            </a:r>
          </a:p>
        </p:txBody>
      </p:sp>
    </p:spTree>
    <p:extLst>
      <p:ext uri="{BB962C8B-B14F-4D97-AF65-F5344CB8AC3E}">
        <p14:creationId xmlns:p14="http://schemas.microsoft.com/office/powerpoint/2010/main" val="1708201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oter only">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10856913" y="6394275"/>
            <a:ext cx="969962" cy="196850"/>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pPr/>
              <a:t>‹Nº›</a:t>
            </a:fld>
            <a:endParaRPr lang="en-GB"/>
          </a:p>
        </p:txBody>
      </p:sp>
    </p:spTree>
    <p:extLst>
      <p:ext uri="{BB962C8B-B14F-4D97-AF65-F5344CB8AC3E}">
        <p14:creationId xmlns:p14="http://schemas.microsoft.com/office/powerpoint/2010/main" val="3638629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0AF887F4-C29B-48B9-BDC1-98C5FCB6A07F}" type="datetime1">
              <a:rPr lang="es-ES" noProof="0" smtClean="0"/>
              <a:t>01/03/2022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1745333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1 x content - no sub heading">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359999" y="1708150"/>
            <a:ext cx="11466873" cy="4018118"/>
          </a:xfrm>
        </p:spPr>
        <p:txBody>
          <a:bodyPr>
            <a:noAutofit/>
          </a:bodyPr>
          <a:lstStyle>
            <a:lvl1pPr>
              <a:defRPr sz="1600" b="0">
                <a:solidFill>
                  <a:schemeClr val="tx1"/>
                </a:solidFill>
              </a:defRPr>
            </a:lvl1pPr>
            <a:lvl2pPr>
              <a:spcBef>
                <a:spcPts val="600"/>
              </a:spcBef>
              <a:defRPr sz="1600">
                <a:solidFill>
                  <a:schemeClr val="tx1"/>
                </a:solidFill>
              </a:defRPr>
            </a:lvl2pPr>
            <a:lvl3pPr>
              <a:spcBef>
                <a:spcPts val="600"/>
              </a:spcBef>
              <a:defRPr sz="1600">
                <a:solidFill>
                  <a:schemeClr val="tx1"/>
                </a:solidFill>
              </a:defRPr>
            </a:lvl3pPr>
            <a:lvl4pPr>
              <a:spcBef>
                <a:spcPts val="600"/>
              </a:spcBef>
              <a:defRPr sz="1600">
                <a:solidFill>
                  <a:schemeClr val="tx1"/>
                </a:solidFill>
              </a:defRPr>
            </a:lvl4pPr>
            <a:lvl5pPr>
              <a:spcBef>
                <a:spcPts val="600"/>
              </a:spcBef>
              <a:defRPr sz="1600">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1" name="Title Placeholder 1"/>
          <p:cNvSpPr>
            <a:spLocks noGrp="1"/>
          </p:cNvSpPr>
          <p:nvPr>
            <p:ph type="title" hasCustomPrompt="1"/>
          </p:nvPr>
        </p:nvSpPr>
        <p:spPr>
          <a:xfrm>
            <a:off x="359999" y="430717"/>
            <a:ext cx="11466875" cy="404119"/>
          </a:xfrm>
          <a:prstGeom prst="rect">
            <a:avLst/>
          </a:prstGeom>
        </p:spPr>
        <p:txBody>
          <a:bodyPr vert="horz" lIns="0" tIns="0" rIns="0" bIns="0" rtlCol="0" anchor="t">
            <a:noAutofit/>
          </a:bodyPr>
          <a:lstStyle>
            <a:lvl1pPr>
              <a:defRPr/>
            </a:lvl1pPr>
          </a:lstStyle>
          <a:p>
            <a:r>
              <a:rPr lang="en-GB" dirty="0"/>
              <a:t>Click to edit master title style</a:t>
            </a:r>
          </a:p>
        </p:txBody>
      </p:sp>
      <p:sp>
        <p:nvSpPr>
          <p:cNvPr id="15" name="Slide Number Placeholder 5"/>
          <p:cNvSpPr>
            <a:spLocks noGrp="1"/>
          </p:cNvSpPr>
          <p:nvPr>
            <p:ph type="sldNum" sz="quarter" idx="4"/>
          </p:nvPr>
        </p:nvSpPr>
        <p:spPr>
          <a:xfrm>
            <a:off x="10856910" y="6402732"/>
            <a:ext cx="969962" cy="196850"/>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pPr/>
              <a:t>‹Nº›</a:t>
            </a:fld>
            <a:endParaRPr lang="en-GB"/>
          </a:p>
        </p:txBody>
      </p:sp>
    </p:spTree>
    <p:extLst>
      <p:ext uri="{BB962C8B-B14F-4D97-AF65-F5344CB8AC3E}">
        <p14:creationId xmlns:p14="http://schemas.microsoft.com/office/powerpoint/2010/main" val="3580116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2 x content - no sub headin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360000" y="1708150"/>
            <a:ext cx="5626800" cy="4003200"/>
          </a:xfrm>
        </p:spPr>
        <p:txBody>
          <a:bodyPr>
            <a:noAutofit/>
          </a:bodyPr>
          <a:lstStyle>
            <a:lvl1pPr>
              <a:defRPr sz="1600" b="0">
                <a:solidFill>
                  <a:schemeClr val="tx1"/>
                </a:solidFill>
              </a:defRPr>
            </a:lvl1pPr>
            <a:lvl2pPr>
              <a:spcBef>
                <a:spcPts val="600"/>
              </a:spcBef>
              <a:defRPr sz="1600">
                <a:solidFill>
                  <a:schemeClr val="tx1"/>
                </a:solidFill>
              </a:defRPr>
            </a:lvl2pPr>
            <a:lvl3pPr>
              <a:spcBef>
                <a:spcPts val="600"/>
              </a:spcBef>
              <a:defRPr sz="1600">
                <a:solidFill>
                  <a:schemeClr val="tx1"/>
                </a:solidFill>
              </a:defRPr>
            </a:lvl3pPr>
            <a:lvl4pPr>
              <a:spcBef>
                <a:spcPts val="600"/>
              </a:spcBef>
              <a:defRPr sz="1600">
                <a:solidFill>
                  <a:schemeClr val="tx1"/>
                </a:solidFill>
              </a:defRPr>
            </a:lvl4pPr>
            <a:lvl5pPr>
              <a:spcBef>
                <a:spcPts val="600"/>
              </a:spcBef>
              <a:defRPr sz="1600">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Content Placeholder 35"/>
          <p:cNvSpPr>
            <a:spLocks noGrp="1"/>
          </p:cNvSpPr>
          <p:nvPr>
            <p:ph sz="quarter" idx="14" hasCustomPrompt="1"/>
          </p:nvPr>
        </p:nvSpPr>
        <p:spPr>
          <a:xfrm>
            <a:off x="6191574" y="1708150"/>
            <a:ext cx="5626800" cy="4003200"/>
          </a:xfrm>
        </p:spPr>
        <p:txBody>
          <a:bodyPr>
            <a:noAutofit/>
          </a:bodyPr>
          <a:lstStyle>
            <a:lvl1pPr>
              <a:defRPr sz="1600" b="0">
                <a:solidFill>
                  <a:schemeClr val="tx1"/>
                </a:solidFill>
              </a:defRPr>
            </a:lvl1pPr>
            <a:lvl2pPr>
              <a:spcBef>
                <a:spcPts val="600"/>
              </a:spcBef>
              <a:defRPr sz="1600">
                <a:solidFill>
                  <a:schemeClr val="tx1"/>
                </a:solidFill>
              </a:defRPr>
            </a:lvl2pPr>
            <a:lvl3pPr>
              <a:spcBef>
                <a:spcPts val="600"/>
              </a:spcBef>
              <a:defRPr sz="1600">
                <a:solidFill>
                  <a:schemeClr val="tx1"/>
                </a:solidFill>
              </a:defRPr>
            </a:lvl3pPr>
            <a:lvl4pPr>
              <a:spcBef>
                <a:spcPts val="600"/>
              </a:spcBef>
              <a:defRPr sz="1600">
                <a:solidFill>
                  <a:schemeClr val="tx1"/>
                </a:solidFill>
              </a:defRPr>
            </a:lvl4pPr>
            <a:lvl5pPr>
              <a:spcBef>
                <a:spcPts val="600"/>
              </a:spcBef>
              <a:defRPr sz="1600">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1" name="Title Placeholder 1"/>
          <p:cNvSpPr>
            <a:spLocks noGrp="1"/>
          </p:cNvSpPr>
          <p:nvPr>
            <p:ph type="title" hasCustomPrompt="1"/>
          </p:nvPr>
        </p:nvSpPr>
        <p:spPr>
          <a:xfrm>
            <a:off x="359999" y="430717"/>
            <a:ext cx="11466875" cy="404119"/>
          </a:xfrm>
          <a:prstGeom prst="rect">
            <a:avLst/>
          </a:prstGeom>
        </p:spPr>
        <p:txBody>
          <a:bodyPr vert="horz" lIns="0" tIns="0" rIns="0" bIns="0" rtlCol="0" anchor="t">
            <a:noAutofit/>
          </a:bodyPr>
          <a:lstStyle>
            <a:lvl1pPr>
              <a:defRPr/>
            </a:lvl1pPr>
          </a:lstStyle>
          <a:p>
            <a:r>
              <a:rPr lang="en-GB" dirty="0"/>
              <a:t>Click to edit master title style</a:t>
            </a:r>
          </a:p>
        </p:txBody>
      </p:sp>
      <p:sp>
        <p:nvSpPr>
          <p:cNvPr id="16" name="Slide Number Placeholder 5"/>
          <p:cNvSpPr>
            <a:spLocks noGrp="1"/>
          </p:cNvSpPr>
          <p:nvPr>
            <p:ph type="sldNum" sz="quarter" idx="4"/>
          </p:nvPr>
        </p:nvSpPr>
        <p:spPr>
          <a:xfrm>
            <a:off x="10856913" y="6394275"/>
            <a:ext cx="969962" cy="196850"/>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pPr/>
              <a:t>‹Nº›</a:t>
            </a:fld>
            <a:endParaRPr lang="en-GB"/>
          </a:p>
        </p:txBody>
      </p:sp>
      <p:sp>
        <p:nvSpPr>
          <p:cNvPr id="12" name="Text Placeholder 17"/>
          <p:cNvSpPr>
            <a:spLocks noGrp="1"/>
          </p:cNvSpPr>
          <p:nvPr>
            <p:ph type="body" sz="quarter" idx="18" hasCustomPrompt="1"/>
          </p:nvPr>
        </p:nvSpPr>
        <p:spPr>
          <a:xfrm>
            <a:off x="6096000" y="6393509"/>
            <a:ext cx="4670778" cy="197792"/>
          </a:xfrm>
        </p:spPr>
        <p:txBody>
          <a:bodyPr anchor="ctr">
            <a:noAutofit/>
          </a:bodyPr>
          <a:lstStyle>
            <a:lvl1pPr>
              <a:spcBef>
                <a:spcPts val="600"/>
              </a:spcBef>
              <a:defRPr sz="800">
                <a:solidFill>
                  <a:schemeClr val="tx1"/>
                </a:solidFill>
              </a:defRPr>
            </a:lvl1pPr>
          </a:lstStyle>
          <a:p>
            <a:pPr lvl="0"/>
            <a:r>
              <a:rPr lang="en-US" dirty="0"/>
              <a:t>Click to add footer text</a:t>
            </a:r>
          </a:p>
        </p:txBody>
      </p:sp>
    </p:spTree>
    <p:extLst>
      <p:ext uri="{BB962C8B-B14F-4D97-AF65-F5344CB8AC3E}">
        <p14:creationId xmlns:p14="http://schemas.microsoft.com/office/powerpoint/2010/main" val="2927787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3 x content - no sub heading">
    <p:spTree>
      <p:nvGrpSpPr>
        <p:cNvPr id="1" name=""/>
        <p:cNvGrpSpPr/>
        <p:nvPr/>
      </p:nvGrpSpPr>
      <p:grpSpPr>
        <a:xfrm>
          <a:off x="0" y="0"/>
          <a:ext cx="0" cy="0"/>
          <a:chOff x="0" y="0"/>
          <a:chExt cx="0" cy="0"/>
        </a:xfrm>
      </p:grpSpPr>
      <p:sp>
        <p:nvSpPr>
          <p:cNvPr id="9" name="Content Placeholder 2"/>
          <p:cNvSpPr>
            <a:spLocks noGrp="1"/>
          </p:cNvSpPr>
          <p:nvPr>
            <p:ph idx="1"/>
          </p:nvPr>
        </p:nvSpPr>
        <p:spPr>
          <a:xfrm>
            <a:off x="359998" y="1708150"/>
            <a:ext cx="3679200" cy="4003675"/>
          </a:xfrm>
        </p:spPr>
        <p:txBody>
          <a:bodyPr>
            <a:noAutofit/>
          </a:bodyPr>
          <a:lstStyle>
            <a:lvl1pPr>
              <a:defRPr sz="1600" b="0">
                <a:solidFill>
                  <a:schemeClr val="tx1"/>
                </a:solidFill>
              </a:defRPr>
            </a:lvl1pPr>
            <a:lvl2pPr>
              <a:spcBef>
                <a:spcPts val="600"/>
              </a:spcBef>
              <a:defRPr sz="1600">
                <a:solidFill>
                  <a:schemeClr val="tx1"/>
                </a:solidFill>
              </a:defRPr>
            </a:lvl2pPr>
            <a:lvl3pPr>
              <a:spcBef>
                <a:spcPts val="600"/>
              </a:spcBef>
              <a:defRPr sz="1600">
                <a:solidFill>
                  <a:schemeClr val="tx1"/>
                </a:solidFill>
              </a:defRPr>
            </a:lvl3pPr>
            <a:lvl4pPr>
              <a:spcBef>
                <a:spcPts val="600"/>
              </a:spcBef>
              <a:defRPr sz="1600">
                <a:solidFill>
                  <a:schemeClr val="tx1"/>
                </a:solidFill>
              </a:defRPr>
            </a:lvl4pPr>
            <a:lvl5pPr>
              <a:spcBef>
                <a:spcPts val="600"/>
              </a:spcBef>
              <a:defRPr sz="1600">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Content Placeholder 2"/>
          <p:cNvSpPr>
            <a:spLocks noGrp="1"/>
          </p:cNvSpPr>
          <p:nvPr>
            <p:ph idx="14"/>
          </p:nvPr>
        </p:nvSpPr>
        <p:spPr>
          <a:xfrm>
            <a:off x="4251325" y="1708150"/>
            <a:ext cx="3679200" cy="4003675"/>
          </a:xfrm>
        </p:spPr>
        <p:txBody>
          <a:bodyPr>
            <a:noAutofit/>
          </a:bodyPr>
          <a:lstStyle>
            <a:lvl1pPr>
              <a:defRPr sz="1600" b="0">
                <a:solidFill>
                  <a:schemeClr val="tx1"/>
                </a:solidFill>
              </a:defRPr>
            </a:lvl1pPr>
            <a:lvl2pPr>
              <a:spcBef>
                <a:spcPts val="600"/>
              </a:spcBef>
              <a:defRPr sz="1600">
                <a:solidFill>
                  <a:schemeClr val="tx1"/>
                </a:solidFill>
              </a:defRPr>
            </a:lvl2pPr>
            <a:lvl3pPr>
              <a:spcBef>
                <a:spcPts val="600"/>
              </a:spcBef>
              <a:defRPr sz="1600">
                <a:solidFill>
                  <a:schemeClr val="tx1"/>
                </a:solidFill>
              </a:defRPr>
            </a:lvl3pPr>
            <a:lvl4pPr>
              <a:spcBef>
                <a:spcPts val="600"/>
              </a:spcBef>
              <a:defRPr sz="1600">
                <a:solidFill>
                  <a:schemeClr val="tx1"/>
                </a:solidFill>
              </a:defRPr>
            </a:lvl4pPr>
            <a:lvl5pPr>
              <a:spcBef>
                <a:spcPts val="600"/>
              </a:spcBef>
              <a:defRPr sz="1600">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1" name="Content Placeholder 2"/>
          <p:cNvSpPr>
            <a:spLocks noGrp="1"/>
          </p:cNvSpPr>
          <p:nvPr>
            <p:ph idx="15"/>
          </p:nvPr>
        </p:nvSpPr>
        <p:spPr>
          <a:xfrm>
            <a:off x="8142653" y="1708150"/>
            <a:ext cx="3679200" cy="4003675"/>
          </a:xfrm>
        </p:spPr>
        <p:txBody>
          <a:bodyPr>
            <a:noAutofit/>
          </a:bodyPr>
          <a:lstStyle>
            <a:lvl1pPr>
              <a:defRPr sz="1600" b="0">
                <a:solidFill>
                  <a:schemeClr val="tx1"/>
                </a:solidFill>
              </a:defRPr>
            </a:lvl1pPr>
            <a:lvl2pPr>
              <a:spcBef>
                <a:spcPts val="600"/>
              </a:spcBef>
              <a:defRPr sz="1600">
                <a:solidFill>
                  <a:schemeClr val="tx1"/>
                </a:solidFill>
              </a:defRPr>
            </a:lvl2pPr>
            <a:lvl3pPr>
              <a:spcBef>
                <a:spcPts val="600"/>
              </a:spcBef>
              <a:defRPr sz="1600">
                <a:solidFill>
                  <a:schemeClr val="tx1"/>
                </a:solidFill>
              </a:defRPr>
            </a:lvl3pPr>
            <a:lvl4pPr>
              <a:spcBef>
                <a:spcPts val="600"/>
              </a:spcBef>
              <a:defRPr sz="1600">
                <a:solidFill>
                  <a:schemeClr val="tx1"/>
                </a:solidFill>
              </a:defRPr>
            </a:lvl4pPr>
            <a:lvl5pPr>
              <a:spcBef>
                <a:spcPts val="600"/>
              </a:spcBef>
              <a:defRPr sz="1600">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6" name="Title Placeholder 1"/>
          <p:cNvSpPr>
            <a:spLocks noGrp="1"/>
          </p:cNvSpPr>
          <p:nvPr>
            <p:ph type="title" hasCustomPrompt="1"/>
          </p:nvPr>
        </p:nvSpPr>
        <p:spPr>
          <a:xfrm>
            <a:off x="359999" y="430717"/>
            <a:ext cx="11466875" cy="404119"/>
          </a:xfrm>
          <a:prstGeom prst="rect">
            <a:avLst/>
          </a:prstGeom>
        </p:spPr>
        <p:txBody>
          <a:bodyPr vert="horz" lIns="0" tIns="0" rIns="0" bIns="0" rtlCol="0" anchor="t">
            <a:noAutofit/>
          </a:bodyPr>
          <a:lstStyle>
            <a:lvl1pPr>
              <a:defRPr/>
            </a:lvl1pPr>
          </a:lstStyle>
          <a:p>
            <a:r>
              <a:rPr lang="en-GB" dirty="0"/>
              <a:t>Click to edit master title style</a:t>
            </a:r>
          </a:p>
        </p:txBody>
      </p:sp>
      <p:sp>
        <p:nvSpPr>
          <p:cNvPr id="18" name="Text Placeholder 17"/>
          <p:cNvSpPr>
            <a:spLocks noGrp="1"/>
          </p:cNvSpPr>
          <p:nvPr>
            <p:ph type="body" sz="quarter" idx="18" hasCustomPrompt="1"/>
          </p:nvPr>
        </p:nvSpPr>
        <p:spPr>
          <a:xfrm>
            <a:off x="6096000" y="6393509"/>
            <a:ext cx="4670778" cy="197792"/>
          </a:xfrm>
        </p:spPr>
        <p:txBody>
          <a:bodyPr anchor="ctr">
            <a:noAutofit/>
          </a:bodyPr>
          <a:lstStyle>
            <a:lvl1pPr>
              <a:spcBef>
                <a:spcPts val="600"/>
              </a:spcBef>
              <a:defRPr sz="800">
                <a:solidFill>
                  <a:schemeClr val="tx1"/>
                </a:solidFill>
              </a:defRPr>
            </a:lvl1pPr>
          </a:lstStyle>
          <a:p>
            <a:pPr lvl="0"/>
            <a:r>
              <a:rPr lang="en-US" dirty="0"/>
              <a:t>Click to add footer text</a:t>
            </a:r>
          </a:p>
        </p:txBody>
      </p:sp>
      <p:sp>
        <p:nvSpPr>
          <p:cNvPr id="19" name="Slide Number Placeholder 5"/>
          <p:cNvSpPr>
            <a:spLocks noGrp="1"/>
          </p:cNvSpPr>
          <p:nvPr>
            <p:ph type="sldNum" sz="quarter" idx="4"/>
          </p:nvPr>
        </p:nvSpPr>
        <p:spPr>
          <a:xfrm>
            <a:off x="10856913" y="6394275"/>
            <a:ext cx="969962" cy="196850"/>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pPr/>
              <a:t>‹Nº›</a:t>
            </a:fld>
            <a:endParaRPr lang="en-GB"/>
          </a:p>
        </p:txBody>
      </p:sp>
    </p:spTree>
    <p:extLst>
      <p:ext uri="{BB962C8B-B14F-4D97-AF65-F5344CB8AC3E}">
        <p14:creationId xmlns:p14="http://schemas.microsoft.com/office/powerpoint/2010/main" val="35174693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4 x content - no sub heading">
    <p:spTree>
      <p:nvGrpSpPr>
        <p:cNvPr id="1" name=""/>
        <p:cNvGrpSpPr/>
        <p:nvPr/>
      </p:nvGrpSpPr>
      <p:grpSpPr>
        <a:xfrm>
          <a:off x="0" y="0"/>
          <a:ext cx="0" cy="0"/>
          <a:chOff x="0" y="0"/>
          <a:chExt cx="0" cy="0"/>
        </a:xfrm>
      </p:grpSpPr>
      <p:sp>
        <p:nvSpPr>
          <p:cNvPr id="10" name="Content Placeholder 2"/>
          <p:cNvSpPr>
            <a:spLocks noGrp="1"/>
          </p:cNvSpPr>
          <p:nvPr>
            <p:ph idx="1" hasCustomPrompt="1"/>
          </p:nvPr>
        </p:nvSpPr>
        <p:spPr>
          <a:xfrm>
            <a:off x="359998" y="1708150"/>
            <a:ext cx="2714400" cy="4003675"/>
          </a:xfrm>
        </p:spPr>
        <p:txBody>
          <a:bodyPr>
            <a:noAutofit/>
          </a:bodyPr>
          <a:lstStyle>
            <a:lvl1pPr>
              <a:defRPr sz="1600" b="0">
                <a:solidFill>
                  <a:schemeClr val="tx1"/>
                </a:solidFill>
              </a:defRPr>
            </a:lvl1pPr>
            <a:lvl2pPr>
              <a:spcBef>
                <a:spcPts val="600"/>
              </a:spcBef>
              <a:defRPr sz="1600">
                <a:solidFill>
                  <a:schemeClr val="tx1"/>
                </a:solidFill>
              </a:defRPr>
            </a:lvl2pPr>
            <a:lvl3pPr>
              <a:spcBef>
                <a:spcPts val="600"/>
              </a:spcBef>
              <a:defRPr sz="1600">
                <a:solidFill>
                  <a:schemeClr val="tx1"/>
                </a:solidFill>
              </a:defRPr>
            </a:lvl3pPr>
            <a:lvl4pPr>
              <a:spcBef>
                <a:spcPts val="600"/>
              </a:spcBef>
              <a:defRPr sz="1600">
                <a:solidFill>
                  <a:schemeClr val="tx1"/>
                </a:solidFill>
              </a:defRPr>
            </a:lvl4pPr>
            <a:lvl5pPr>
              <a:spcBef>
                <a:spcPts val="600"/>
              </a:spcBef>
              <a:defRPr sz="1600">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1" name="Content Placeholder 2"/>
          <p:cNvSpPr>
            <a:spLocks noGrp="1"/>
          </p:cNvSpPr>
          <p:nvPr>
            <p:ph idx="14" hasCustomPrompt="1"/>
          </p:nvPr>
        </p:nvSpPr>
        <p:spPr>
          <a:xfrm>
            <a:off x="3275192" y="1708150"/>
            <a:ext cx="2714400" cy="4003675"/>
          </a:xfrm>
        </p:spPr>
        <p:txBody>
          <a:bodyPr>
            <a:noAutofit/>
          </a:bodyPr>
          <a:lstStyle>
            <a:lvl1pPr>
              <a:defRPr sz="1600" b="0">
                <a:solidFill>
                  <a:schemeClr val="tx1"/>
                </a:solidFill>
              </a:defRPr>
            </a:lvl1pPr>
            <a:lvl2pPr>
              <a:spcBef>
                <a:spcPts val="600"/>
              </a:spcBef>
              <a:defRPr sz="1600">
                <a:solidFill>
                  <a:schemeClr val="tx1"/>
                </a:solidFill>
              </a:defRPr>
            </a:lvl2pPr>
            <a:lvl3pPr>
              <a:spcBef>
                <a:spcPts val="600"/>
              </a:spcBef>
              <a:defRPr sz="1600">
                <a:solidFill>
                  <a:schemeClr val="tx1"/>
                </a:solidFill>
              </a:defRPr>
            </a:lvl3pPr>
            <a:lvl4pPr>
              <a:spcBef>
                <a:spcPts val="600"/>
              </a:spcBef>
              <a:defRPr sz="1600">
                <a:solidFill>
                  <a:schemeClr val="tx1"/>
                </a:solidFill>
              </a:defRPr>
            </a:lvl4pPr>
            <a:lvl5pPr>
              <a:spcBef>
                <a:spcPts val="600"/>
              </a:spcBef>
              <a:defRPr sz="1600">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Content Placeholder 2"/>
          <p:cNvSpPr>
            <a:spLocks noGrp="1"/>
          </p:cNvSpPr>
          <p:nvPr>
            <p:ph idx="15" hasCustomPrompt="1"/>
          </p:nvPr>
        </p:nvSpPr>
        <p:spPr>
          <a:xfrm>
            <a:off x="6190386" y="1708150"/>
            <a:ext cx="2714400" cy="4003675"/>
          </a:xfrm>
        </p:spPr>
        <p:txBody>
          <a:bodyPr>
            <a:noAutofit/>
          </a:bodyPr>
          <a:lstStyle>
            <a:lvl1pPr>
              <a:defRPr sz="1600" b="0">
                <a:solidFill>
                  <a:schemeClr val="tx1"/>
                </a:solidFill>
              </a:defRPr>
            </a:lvl1pPr>
            <a:lvl2pPr>
              <a:spcBef>
                <a:spcPts val="600"/>
              </a:spcBef>
              <a:defRPr sz="1600">
                <a:solidFill>
                  <a:schemeClr val="tx1"/>
                </a:solidFill>
              </a:defRPr>
            </a:lvl2pPr>
            <a:lvl3pPr>
              <a:spcBef>
                <a:spcPts val="600"/>
              </a:spcBef>
              <a:defRPr sz="1600">
                <a:solidFill>
                  <a:schemeClr val="tx1"/>
                </a:solidFill>
              </a:defRPr>
            </a:lvl3pPr>
            <a:lvl4pPr>
              <a:spcBef>
                <a:spcPts val="600"/>
              </a:spcBef>
              <a:defRPr sz="1600">
                <a:solidFill>
                  <a:schemeClr val="tx1"/>
                </a:solidFill>
              </a:defRPr>
            </a:lvl4pPr>
            <a:lvl5pPr>
              <a:spcBef>
                <a:spcPts val="600"/>
              </a:spcBef>
              <a:defRPr sz="1600">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8" name="Content Placeholder 2"/>
          <p:cNvSpPr>
            <a:spLocks noGrp="1"/>
          </p:cNvSpPr>
          <p:nvPr>
            <p:ph idx="16" hasCustomPrompt="1"/>
          </p:nvPr>
        </p:nvSpPr>
        <p:spPr>
          <a:xfrm>
            <a:off x="9105580" y="1708150"/>
            <a:ext cx="2714400" cy="4003675"/>
          </a:xfrm>
        </p:spPr>
        <p:txBody>
          <a:bodyPr>
            <a:noAutofit/>
          </a:bodyPr>
          <a:lstStyle>
            <a:lvl1pPr>
              <a:defRPr sz="1600" b="0">
                <a:solidFill>
                  <a:schemeClr val="tx1"/>
                </a:solidFill>
              </a:defRPr>
            </a:lvl1pPr>
            <a:lvl2pPr>
              <a:spcBef>
                <a:spcPts val="600"/>
              </a:spcBef>
              <a:defRPr sz="1600">
                <a:solidFill>
                  <a:schemeClr val="tx1"/>
                </a:solidFill>
              </a:defRPr>
            </a:lvl2pPr>
            <a:lvl3pPr>
              <a:spcBef>
                <a:spcPts val="600"/>
              </a:spcBef>
              <a:defRPr sz="1600">
                <a:solidFill>
                  <a:schemeClr val="tx1"/>
                </a:solidFill>
              </a:defRPr>
            </a:lvl3pPr>
            <a:lvl4pPr>
              <a:spcBef>
                <a:spcPts val="600"/>
              </a:spcBef>
              <a:defRPr sz="1600">
                <a:solidFill>
                  <a:schemeClr val="tx1"/>
                </a:solidFill>
              </a:defRPr>
            </a:lvl4pPr>
            <a:lvl5pPr>
              <a:spcBef>
                <a:spcPts val="600"/>
              </a:spcBef>
              <a:defRPr sz="1600">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9" name="Title Placeholder 1"/>
          <p:cNvSpPr>
            <a:spLocks noGrp="1"/>
          </p:cNvSpPr>
          <p:nvPr>
            <p:ph type="title" hasCustomPrompt="1"/>
          </p:nvPr>
        </p:nvSpPr>
        <p:spPr>
          <a:xfrm>
            <a:off x="359999" y="430717"/>
            <a:ext cx="11466875" cy="404119"/>
          </a:xfrm>
          <a:prstGeom prst="rect">
            <a:avLst/>
          </a:prstGeom>
        </p:spPr>
        <p:txBody>
          <a:bodyPr vert="horz" lIns="0" tIns="0" rIns="0" bIns="0" rtlCol="0" anchor="t">
            <a:noAutofit/>
          </a:bodyPr>
          <a:lstStyle>
            <a:lvl1pPr>
              <a:defRPr/>
            </a:lvl1pPr>
          </a:lstStyle>
          <a:p>
            <a:r>
              <a:rPr lang="en-GB" dirty="0"/>
              <a:t>Click to edit master title style</a:t>
            </a:r>
          </a:p>
        </p:txBody>
      </p:sp>
      <p:sp>
        <p:nvSpPr>
          <p:cNvPr id="21" name="Text Placeholder 17"/>
          <p:cNvSpPr>
            <a:spLocks noGrp="1"/>
          </p:cNvSpPr>
          <p:nvPr>
            <p:ph type="body" sz="quarter" idx="19" hasCustomPrompt="1"/>
          </p:nvPr>
        </p:nvSpPr>
        <p:spPr>
          <a:xfrm>
            <a:off x="6096000" y="6393509"/>
            <a:ext cx="4670778" cy="197792"/>
          </a:xfrm>
        </p:spPr>
        <p:txBody>
          <a:bodyPr anchor="ctr">
            <a:noAutofit/>
          </a:bodyPr>
          <a:lstStyle>
            <a:lvl1pPr>
              <a:spcBef>
                <a:spcPts val="600"/>
              </a:spcBef>
              <a:defRPr sz="800">
                <a:solidFill>
                  <a:schemeClr val="tx1"/>
                </a:solidFill>
              </a:defRPr>
            </a:lvl1pPr>
          </a:lstStyle>
          <a:p>
            <a:pPr lvl="0"/>
            <a:r>
              <a:rPr lang="en-US" dirty="0"/>
              <a:t>Click to add footer text</a:t>
            </a:r>
          </a:p>
        </p:txBody>
      </p:sp>
      <p:sp>
        <p:nvSpPr>
          <p:cNvPr id="22" name="Slide Number Placeholder 5"/>
          <p:cNvSpPr>
            <a:spLocks noGrp="1"/>
          </p:cNvSpPr>
          <p:nvPr>
            <p:ph type="sldNum" sz="quarter" idx="4"/>
          </p:nvPr>
        </p:nvSpPr>
        <p:spPr>
          <a:xfrm>
            <a:off x="10856913" y="6394275"/>
            <a:ext cx="969962" cy="196850"/>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pPr/>
              <a:t>‹Nº›</a:t>
            </a:fld>
            <a:endParaRPr lang="en-GB"/>
          </a:p>
        </p:txBody>
      </p:sp>
    </p:spTree>
    <p:extLst>
      <p:ext uri="{BB962C8B-B14F-4D97-AF65-F5344CB8AC3E}">
        <p14:creationId xmlns:p14="http://schemas.microsoft.com/office/powerpoint/2010/main" val="3208199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white)">
    <p:bg>
      <p:bgPr>
        <a:solidFill>
          <a:schemeClr val="bg1"/>
        </a:solidFill>
        <a:effectLst/>
      </p:bgPr>
    </p:bg>
    <p:spTree>
      <p:nvGrpSpPr>
        <p:cNvPr id="1" name=""/>
        <p:cNvGrpSpPr/>
        <p:nvPr/>
      </p:nvGrpSpPr>
      <p:grpSpPr>
        <a:xfrm>
          <a:off x="0" y="0"/>
          <a:ext cx="0" cy="0"/>
          <a:chOff x="0" y="0"/>
          <a:chExt cx="0" cy="0"/>
        </a:xfrm>
      </p:grpSpPr>
      <p:sp>
        <p:nvSpPr>
          <p:cNvPr id="32" name="Picture Placeholder 31"/>
          <p:cNvSpPr>
            <a:spLocks noGrp="1"/>
          </p:cNvSpPr>
          <p:nvPr>
            <p:ph type="pic" sz="quarter" idx="13"/>
          </p:nvPr>
        </p:nvSpPr>
        <p:spPr>
          <a:xfrm>
            <a:off x="-6650" y="857"/>
            <a:ext cx="12200176" cy="6857143"/>
          </a:xfrm>
          <a:prstGeom prst="rect">
            <a:avLst/>
          </a:prstGeom>
        </p:spPr>
        <p:txBody>
          <a:bodyPr anchor="ctr"/>
          <a:lstStyle>
            <a:lvl1pPr algn="ctr">
              <a:defRPr>
                <a:solidFill>
                  <a:schemeClr val="tx1"/>
                </a:solidFill>
              </a:defRPr>
            </a:lvl1pPr>
          </a:lstStyle>
          <a:p>
            <a:r>
              <a:rPr lang="es-ES"/>
              <a:t>Haga clic en el icono para agregar una imagen</a:t>
            </a:r>
            <a:endParaRPr lang="en-GB"/>
          </a:p>
        </p:txBody>
      </p:sp>
      <p:sp>
        <p:nvSpPr>
          <p:cNvPr id="2" name="Title 1"/>
          <p:cNvSpPr>
            <a:spLocks noGrp="1"/>
          </p:cNvSpPr>
          <p:nvPr>
            <p:ph type="ctrTitle" hasCustomPrompt="1"/>
          </p:nvPr>
        </p:nvSpPr>
        <p:spPr>
          <a:xfrm>
            <a:off x="360000" y="3846097"/>
            <a:ext cx="11466875" cy="1143000"/>
          </a:xfrm>
          <a:prstGeom prst="rect">
            <a:avLst/>
          </a:prstGeom>
        </p:spPr>
        <p:txBody>
          <a:bodyPr anchor="b">
            <a:noAutofit/>
          </a:bodyPr>
          <a:lstStyle>
            <a:lvl1pPr algn="l">
              <a:defRPr sz="2400" b="1">
                <a:solidFill>
                  <a:schemeClr val="tx1"/>
                </a:solidFill>
              </a:defRPr>
            </a:lvl1pPr>
          </a:lstStyle>
          <a:p>
            <a:r>
              <a:rPr lang="en-GB" dirty="0"/>
              <a:t>Click to edit master title style</a:t>
            </a:r>
          </a:p>
        </p:txBody>
      </p:sp>
      <p:sp>
        <p:nvSpPr>
          <p:cNvPr id="3" name="Subtitle 2"/>
          <p:cNvSpPr>
            <a:spLocks noGrp="1"/>
          </p:cNvSpPr>
          <p:nvPr>
            <p:ph type="subTitle" idx="1" hasCustomPrompt="1"/>
          </p:nvPr>
        </p:nvSpPr>
        <p:spPr>
          <a:xfrm>
            <a:off x="360000" y="4989097"/>
            <a:ext cx="11466875" cy="1125748"/>
          </a:xfrm>
          <a:prstGeom prst="rect">
            <a:avLst/>
          </a:prstGeom>
        </p:spPr>
        <p:txBody>
          <a:bodyPr anchor="t">
            <a:noAutofit/>
          </a:bodyPr>
          <a:lstStyle>
            <a:lvl1pPr marL="0" indent="0" algn="l">
              <a:spcBef>
                <a:spcPts val="200"/>
              </a:spcBef>
              <a:buNone/>
              <a:defRPr sz="22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p>
        </p:txBody>
      </p:sp>
      <p:pic>
        <p:nvPicPr>
          <p:cNvPr id="6" name="Imagen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75963" y="185738"/>
            <a:ext cx="952500" cy="952500"/>
          </a:xfrm>
          <a:prstGeom prst="rect">
            <a:avLst/>
          </a:prstGeom>
        </p:spPr>
      </p:pic>
      <p:pic>
        <p:nvPicPr>
          <p:cNvPr id="8" name="Picture 2">
            <a:extLst>
              <a:ext uri="{FF2B5EF4-FFF2-40B4-BE49-F238E27FC236}">
                <a16:creationId xmlns:a16="http://schemas.microsoft.com/office/drawing/2014/main" id="{32EAD6DE-48EA-CB4C-B39E-9525BD750876}"/>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9850841" y="206317"/>
            <a:ext cx="931921" cy="931921"/>
          </a:xfrm>
          <a:prstGeom prst="rect">
            <a:avLst/>
          </a:prstGeom>
          <a:noFill/>
          <a:extLst>
            <a:ext uri="{909E8E84-426E-40dd-AFC4-6F175D3DCCD1}">
              <a14:hiddenFill xmlns:a14="http://schemas.microsoft.com/office/drawing/2010/main" xmlns="">
                <a:solidFill>
                  <a:srgbClr val="FFFFFF"/>
                </a:solidFill>
              </a14:hiddenFill>
            </a:ext>
          </a:extLst>
        </p:spPr>
      </p:pic>
      <p:sp>
        <p:nvSpPr>
          <p:cNvPr id="9" name="Footer Placeholder 4">
            <a:extLst>
              <a:ext uri="{FF2B5EF4-FFF2-40B4-BE49-F238E27FC236}">
                <a16:creationId xmlns:a16="http://schemas.microsoft.com/office/drawing/2014/main" id="{7386C829-CF3D-7A42-9A1A-EB6A98215225}"/>
              </a:ext>
            </a:extLst>
          </p:cNvPr>
          <p:cNvSpPr>
            <a:spLocks noGrp="1"/>
          </p:cNvSpPr>
          <p:nvPr userDrawn="1"/>
        </p:nvSpPr>
        <p:spPr>
          <a:xfrm>
            <a:off x="1039091" y="6290392"/>
            <a:ext cx="10316094" cy="404614"/>
          </a:xfrm>
          <a:prstGeom prst="rect">
            <a:avLst/>
          </a:prstGeom>
        </p:spPr>
        <p:txBody>
          <a:bodyPr vert="horz" lIns="91440" tIns="45720" rIns="91440" bIns="4572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700" noProof="0">
                <a:solidFill>
                  <a:schemeClr val="accent6">
                    <a:lumMod val="75000"/>
                  </a:schemeClr>
                </a:solidFill>
              </a:rPr>
              <a:t>© Grupo AIA. The information contained in this document is confidential and any diffusion, reproduction, communication, distribution nor access to third party is prohibited without the prior written consent of </a:t>
            </a:r>
            <a:r>
              <a:rPr lang="en-GB" sz="700" noProof="0" err="1">
                <a:solidFill>
                  <a:schemeClr val="accent6">
                    <a:lumMod val="75000"/>
                  </a:schemeClr>
                </a:solidFill>
              </a:rPr>
              <a:t>Aplicaciones</a:t>
            </a:r>
            <a:r>
              <a:rPr lang="en-GB" sz="700" noProof="0">
                <a:solidFill>
                  <a:schemeClr val="accent6">
                    <a:lumMod val="75000"/>
                  </a:schemeClr>
                </a:solidFill>
              </a:rPr>
              <a:t> </a:t>
            </a:r>
            <a:r>
              <a:rPr lang="en-GB" sz="700" noProof="0" err="1">
                <a:solidFill>
                  <a:schemeClr val="accent6">
                    <a:lumMod val="75000"/>
                  </a:schemeClr>
                </a:solidFill>
              </a:rPr>
              <a:t>en</a:t>
            </a:r>
            <a:r>
              <a:rPr lang="en-GB" sz="700" noProof="0">
                <a:solidFill>
                  <a:schemeClr val="accent6">
                    <a:lumMod val="75000"/>
                  </a:schemeClr>
                </a:solidFill>
              </a:rPr>
              <a:t> </a:t>
            </a:r>
            <a:r>
              <a:rPr lang="en-GB" sz="700" noProof="0" err="1">
                <a:solidFill>
                  <a:schemeClr val="accent6">
                    <a:lumMod val="75000"/>
                  </a:schemeClr>
                </a:solidFill>
              </a:rPr>
              <a:t>Informática</a:t>
            </a:r>
            <a:r>
              <a:rPr lang="en-GB" sz="700" noProof="0">
                <a:solidFill>
                  <a:schemeClr val="accent6">
                    <a:lumMod val="75000"/>
                  </a:schemeClr>
                </a:solidFill>
              </a:rPr>
              <a:t> </a:t>
            </a:r>
            <a:r>
              <a:rPr lang="en-GB" sz="700" noProof="0" err="1">
                <a:solidFill>
                  <a:schemeClr val="accent6">
                    <a:lumMod val="75000"/>
                  </a:schemeClr>
                </a:solidFill>
              </a:rPr>
              <a:t>Avanzada</a:t>
            </a:r>
            <a:r>
              <a:rPr lang="en-GB" sz="700" noProof="0">
                <a:solidFill>
                  <a:schemeClr val="accent6">
                    <a:lumMod val="75000"/>
                  </a:schemeClr>
                </a:solidFill>
              </a:rPr>
              <a:t>, SL.</a:t>
            </a:r>
          </a:p>
        </p:txBody>
      </p:sp>
    </p:spTree>
    <p:extLst>
      <p:ext uri="{BB962C8B-B14F-4D97-AF65-F5344CB8AC3E}">
        <p14:creationId xmlns:p14="http://schemas.microsoft.com/office/powerpoint/2010/main" val="142239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no sub headin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359999" y="430717"/>
            <a:ext cx="11466875" cy="404119"/>
          </a:xfrm>
          <a:prstGeom prst="rect">
            <a:avLst/>
          </a:prstGeom>
        </p:spPr>
        <p:txBody>
          <a:bodyPr vert="horz" lIns="0" tIns="0" rIns="0" bIns="0" rtlCol="0" anchor="t">
            <a:noAutofit/>
          </a:bodyPr>
          <a:lstStyle>
            <a:lvl1pPr>
              <a:defRPr/>
            </a:lvl1pPr>
          </a:lstStyle>
          <a:p>
            <a:r>
              <a:rPr lang="en-GB" dirty="0"/>
              <a:t>Click to edit master title style</a:t>
            </a:r>
          </a:p>
        </p:txBody>
      </p:sp>
      <p:sp>
        <p:nvSpPr>
          <p:cNvPr id="11" name="Slide Number Placeholder 5"/>
          <p:cNvSpPr>
            <a:spLocks noGrp="1"/>
          </p:cNvSpPr>
          <p:nvPr>
            <p:ph type="sldNum" sz="quarter" idx="4"/>
          </p:nvPr>
        </p:nvSpPr>
        <p:spPr>
          <a:xfrm>
            <a:off x="10856913" y="6394275"/>
            <a:ext cx="969962" cy="196850"/>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pPr/>
              <a:t>‹Nº›</a:t>
            </a:fld>
            <a:endParaRPr lang="en-GB"/>
          </a:p>
        </p:txBody>
      </p:sp>
      <p:sp>
        <p:nvSpPr>
          <p:cNvPr id="9" name="Text Placeholder 17"/>
          <p:cNvSpPr>
            <a:spLocks noGrp="1"/>
          </p:cNvSpPr>
          <p:nvPr>
            <p:ph type="body" sz="quarter" idx="18" hasCustomPrompt="1"/>
          </p:nvPr>
        </p:nvSpPr>
        <p:spPr>
          <a:xfrm>
            <a:off x="6096000" y="6393509"/>
            <a:ext cx="4670778" cy="197792"/>
          </a:xfrm>
        </p:spPr>
        <p:txBody>
          <a:bodyPr anchor="ctr">
            <a:noAutofit/>
          </a:bodyPr>
          <a:lstStyle>
            <a:lvl1pPr>
              <a:spcBef>
                <a:spcPts val="600"/>
              </a:spcBef>
              <a:defRPr sz="800">
                <a:solidFill>
                  <a:schemeClr val="tx1"/>
                </a:solidFill>
              </a:defRPr>
            </a:lvl1pPr>
          </a:lstStyle>
          <a:p>
            <a:pPr lvl="0"/>
            <a:r>
              <a:rPr lang="en-US" dirty="0"/>
              <a:t>Click to add footer text</a:t>
            </a:r>
          </a:p>
        </p:txBody>
      </p:sp>
    </p:spTree>
    <p:extLst>
      <p:ext uri="{BB962C8B-B14F-4D97-AF65-F5344CB8AC3E}">
        <p14:creationId xmlns:p14="http://schemas.microsoft.com/office/powerpoint/2010/main" val="2334709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Ending">
    <p:spTree>
      <p:nvGrpSpPr>
        <p:cNvPr id="1" name=""/>
        <p:cNvGrpSpPr/>
        <p:nvPr/>
      </p:nvGrpSpPr>
      <p:grpSpPr>
        <a:xfrm>
          <a:off x="0" y="0"/>
          <a:ext cx="0" cy="0"/>
          <a:chOff x="0" y="0"/>
          <a:chExt cx="0" cy="0"/>
        </a:xfrm>
      </p:grpSpPr>
      <p:sp>
        <p:nvSpPr>
          <p:cNvPr id="11" name="Slide Number Placeholder 5"/>
          <p:cNvSpPr>
            <a:spLocks noGrp="1"/>
          </p:cNvSpPr>
          <p:nvPr>
            <p:ph type="sldNum" sz="quarter" idx="4"/>
          </p:nvPr>
        </p:nvSpPr>
        <p:spPr>
          <a:xfrm>
            <a:off x="10856913" y="6394275"/>
            <a:ext cx="969962" cy="196850"/>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pPr/>
              <a:t>‹Nº›</a:t>
            </a:fld>
            <a:endParaRPr lang="en-GB"/>
          </a:p>
        </p:txBody>
      </p:sp>
      <p:pic>
        <p:nvPicPr>
          <p:cNvPr id="5" name="Picture 2" descr="C:\Users\seccomaia\Desktop\01-ESADE-CREAPOLIS-96771_481x230.jpg"/>
          <p:cNvPicPr>
            <a:picLocks noChangeAspect="1" noChangeArrowheads="1"/>
          </p:cNvPicPr>
          <p:nvPr userDrawn="1"/>
        </p:nvPicPr>
        <p:blipFill>
          <a:blip r:embed="rId2" cstate="print">
            <a:duotone>
              <a:schemeClr val="accent5">
                <a:shade val="45000"/>
                <a:satMod val="135000"/>
              </a:schemeClr>
              <a:prstClr val="white"/>
            </a:duotone>
          </a:blip>
          <a:srcRect r="7564"/>
          <a:stretch>
            <a:fillRect/>
          </a:stretch>
        </p:blipFill>
        <p:spPr bwMode="auto">
          <a:xfrm>
            <a:off x="2261793" y="1484784"/>
            <a:ext cx="7795198" cy="4032448"/>
          </a:xfrm>
          <a:prstGeom prst="ellipse">
            <a:avLst/>
          </a:prstGeom>
          <a:ln>
            <a:noFill/>
          </a:ln>
          <a:effectLst>
            <a:softEdge rad="317500"/>
          </a:effectLst>
        </p:spPr>
      </p:pic>
      <p:sp>
        <p:nvSpPr>
          <p:cNvPr id="7" name="6 CuadroTexto"/>
          <p:cNvSpPr txBox="1"/>
          <p:nvPr userDrawn="1"/>
        </p:nvSpPr>
        <p:spPr>
          <a:xfrm>
            <a:off x="484087" y="3705535"/>
            <a:ext cx="2304256" cy="2145203"/>
          </a:xfrm>
          <a:prstGeom prst="rect">
            <a:avLst/>
          </a:prstGeom>
          <a:noFill/>
          <a:ln>
            <a:noFill/>
          </a:ln>
        </p:spPr>
        <p:txBody>
          <a:bodyPr wrap="square" rtlCol="0">
            <a:spAutoFit/>
          </a:bodyPr>
          <a:lstStyle/>
          <a:p>
            <a:pPr algn="just">
              <a:lnSpc>
                <a:spcPct val="115000"/>
              </a:lnSpc>
            </a:pPr>
            <a:r>
              <a:rPr lang="es-ES_tradnl" sz="1050" b="1">
                <a:solidFill>
                  <a:srgbClr val="163C46"/>
                </a:solidFill>
                <a:latin typeface="Helvetica" pitchFamily="34" charset="0"/>
                <a:ea typeface="Calibri"/>
                <a:cs typeface="Times New Roman"/>
              </a:rPr>
              <a:t>Washington DC</a:t>
            </a:r>
          </a:p>
          <a:p>
            <a:pPr algn="just">
              <a:lnSpc>
                <a:spcPct val="115000"/>
              </a:lnSpc>
            </a:pPr>
            <a:r>
              <a:rPr lang="es-ES" sz="1050">
                <a:solidFill>
                  <a:srgbClr val="163C46"/>
                </a:solidFill>
                <a:latin typeface="Helvetica" pitchFamily="34" charset="0"/>
                <a:ea typeface="Calibri"/>
                <a:cs typeface="Times New Roman"/>
              </a:rPr>
              <a:t>1801 Swann Street NW, Apt. 302</a:t>
            </a:r>
          </a:p>
          <a:p>
            <a:pPr algn="just">
              <a:lnSpc>
                <a:spcPct val="115000"/>
              </a:lnSpc>
            </a:pPr>
            <a:r>
              <a:rPr lang="es-ES" sz="1050">
                <a:solidFill>
                  <a:srgbClr val="163C46"/>
                </a:solidFill>
                <a:latin typeface="Helvetica" pitchFamily="34" charset="0"/>
                <a:ea typeface="Calibri"/>
                <a:cs typeface="Times New Roman"/>
              </a:rPr>
              <a:t>Washington DC 20009 </a:t>
            </a:r>
          </a:p>
          <a:p>
            <a:pPr algn="just">
              <a:lnSpc>
                <a:spcPct val="115000"/>
              </a:lnSpc>
            </a:pPr>
            <a:r>
              <a:rPr lang="es-ES_tradnl" sz="1050">
                <a:solidFill>
                  <a:srgbClr val="163C46"/>
                </a:solidFill>
                <a:latin typeface="Helvetica" pitchFamily="34" charset="0"/>
                <a:ea typeface="Calibri"/>
                <a:cs typeface="Times New Roman"/>
              </a:rPr>
              <a:t>Tel.  +1 415 978 98 00 	 </a:t>
            </a:r>
            <a:endParaRPr lang="es-ES" sz="1050">
              <a:solidFill>
                <a:srgbClr val="163C46"/>
              </a:solidFill>
              <a:latin typeface="Helvetica" pitchFamily="34" charset="0"/>
              <a:ea typeface="Calibri"/>
              <a:cs typeface="Times New Roman"/>
            </a:endParaRPr>
          </a:p>
          <a:p>
            <a:pPr algn="just">
              <a:lnSpc>
                <a:spcPct val="115000"/>
              </a:lnSpc>
            </a:pPr>
            <a:r>
              <a:rPr lang="es-ES_tradnl" sz="1050">
                <a:solidFill>
                  <a:srgbClr val="163C46"/>
                </a:solidFill>
                <a:latin typeface="Helvetica" pitchFamily="34" charset="0"/>
                <a:ea typeface="Calibri"/>
                <a:cs typeface="Times New Roman"/>
              </a:rPr>
              <a:t>Fax. +1 415 978 98 10</a:t>
            </a:r>
          </a:p>
          <a:p>
            <a:pPr>
              <a:lnSpc>
                <a:spcPct val="115000"/>
              </a:lnSpc>
            </a:pPr>
            <a:endParaRPr lang="es-ES" sz="1050" b="1">
              <a:solidFill>
                <a:srgbClr val="163C46"/>
              </a:solidFill>
              <a:latin typeface="Helvetica" pitchFamily="34" charset="0"/>
              <a:ea typeface="Calibri"/>
              <a:cs typeface="Times New Roman"/>
            </a:endParaRPr>
          </a:p>
          <a:p>
            <a:pPr algn="just">
              <a:lnSpc>
                <a:spcPct val="115000"/>
              </a:lnSpc>
            </a:pPr>
            <a:r>
              <a:rPr lang="es-ES" sz="1050" b="1">
                <a:solidFill>
                  <a:srgbClr val="163C46"/>
                </a:solidFill>
                <a:latin typeface="Helvetica" pitchFamily="34" charset="0"/>
                <a:ea typeface="Calibri"/>
                <a:cs typeface="Times New Roman"/>
              </a:rPr>
              <a:t>San Francisco  </a:t>
            </a:r>
          </a:p>
          <a:p>
            <a:pPr algn="just">
              <a:lnSpc>
                <a:spcPct val="115000"/>
              </a:lnSpc>
            </a:pPr>
            <a:r>
              <a:rPr lang="en-US" sz="1050">
                <a:solidFill>
                  <a:srgbClr val="163C46"/>
                </a:solidFill>
                <a:latin typeface="Helvetica" pitchFamily="34" charset="0"/>
                <a:ea typeface="Calibri"/>
                <a:cs typeface="Times New Roman"/>
              </a:rPr>
              <a:t>48 Terra Vista Ave. # D</a:t>
            </a:r>
          </a:p>
          <a:p>
            <a:pPr algn="just">
              <a:lnSpc>
                <a:spcPct val="115000"/>
              </a:lnSpc>
            </a:pPr>
            <a:r>
              <a:rPr lang="en-US" sz="1050">
                <a:solidFill>
                  <a:srgbClr val="163C46"/>
                </a:solidFill>
                <a:latin typeface="Helvetica" pitchFamily="34" charset="0"/>
                <a:ea typeface="Calibri"/>
                <a:cs typeface="Times New Roman"/>
              </a:rPr>
              <a:t>San Francisco, CA  94115 </a:t>
            </a:r>
            <a:r>
              <a:rPr lang="es-ES_tradnl" sz="1050">
                <a:solidFill>
                  <a:srgbClr val="163C46"/>
                </a:solidFill>
                <a:latin typeface="Helvetica" pitchFamily="34" charset="0"/>
                <a:ea typeface="Calibri"/>
                <a:cs typeface="Times New Roman"/>
              </a:rPr>
              <a:t>	</a:t>
            </a:r>
            <a:endParaRPr lang="es-ES" sz="1050">
              <a:solidFill>
                <a:srgbClr val="163C46"/>
              </a:solidFill>
              <a:latin typeface="Helvetica" pitchFamily="34" charset="0"/>
              <a:ea typeface="Calibri"/>
              <a:cs typeface="Times New Roman"/>
            </a:endParaRPr>
          </a:p>
          <a:p>
            <a:pPr algn="just">
              <a:lnSpc>
                <a:spcPct val="115000"/>
              </a:lnSpc>
            </a:pPr>
            <a:r>
              <a:rPr lang="es-ES_tradnl" sz="1050">
                <a:solidFill>
                  <a:srgbClr val="163C46"/>
                </a:solidFill>
                <a:latin typeface="Helvetica" pitchFamily="34" charset="0"/>
                <a:ea typeface="Calibri"/>
                <a:cs typeface="Times New Roman"/>
              </a:rPr>
              <a:t>Tel.  +1 415 978 98 00 	 </a:t>
            </a:r>
            <a:endParaRPr lang="es-ES" sz="1050">
              <a:solidFill>
                <a:srgbClr val="163C46"/>
              </a:solidFill>
              <a:latin typeface="Helvetica" pitchFamily="34" charset="0"/>
              <a:ea typeface="Calibri"/>
              <a:cs typeface="Times New Roman"/>
            </a:endParaRPr>
          </a:p>
          <a:p>
            <a:pPr algn="just">
              <a:lnSpc>
                <a:spcPct val="115000"/>
              </a:lnSpc>
            </a:pPr>
            <a:r>
              <a:rPr lang="es-ES_tradnl" sz="1050">
                <a:solidFill>
                  <a:srgbClr val="163C46"/>
                </a:solidFill>
                <a:latin typeface="Helvetica" pitchFamily="34" charset="0"/>
                <a:ea typeface="Calibri"/>
                <a:cs typeface="Times New Roman"/>
              </a:rPr>
              <a:t>Fax. +1 415 978 98 10</a:t>
            </a:r>
            <a:endParaRPr lang="es-ES" sz="1050">
              <a:solidFill>
                <a:srgbClr val="163C46"/>
              </a:solidFill>
              <a:latin typeface="Helvetica" pitchFamily="34" charset="0"/>
              <a:ea typeface="Calibri"/>
              <a:cs typeface="Times New Roman"/>
            </a:endParaRPr>
          </a:p>
        </p:txBody>
      </p:sp>
      <p:sp>
        <p:nvSpPr>
          <p:cNvPr id="8" name="5 CuadroTexto"/>
          <p:cNvSpPr txBox="1"/>
          <p:nvPr userDrawn="1"/>
        </p:nvSpPr>
        <p:spPr>
          <a:xfrm>
            <a:off x="477935" y="637828"/>
            <a:ext cx="2232248" cy="2312941"/>
          </a:xfrm>
          <a:prstGeom prst="rect">
            <a:avLst/>
          </a:prstGeom>
          <a:noFill/>
          <a:ln>
            <a:noFill/>
          </a:ln>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0"/>
              </a:spcAft>
            </a:pPr>
            <a:r>
              <a:rPr lang="en-US" sz="1050" b="1" dirty="0">
                <a:solidFill>
                  <a:srgbClr val="163C46"/>
                </a:solidFill>
                <a:latin typeface="Helvetica" pitchFamily="34" charset="0"/>
                <a:ea typeface="Calibri"/>
                <a:cs typeface="Times New Roman"/>
              </a:rPr>
              <a:t>HQ Barcelona</a:t>
            </a:r>
            <a:endParaRPr lang="es-ES" sz="1050" b="1" dirty="0">
              <a:solidFill>
                <a:srgbClr val="163C46"/>
              </a:solidFill>
              <a:latin typeface="Helvetica" pitchFamily="34" charset="0"/>
              <a:ea typeface="Calibri"/>
              <a:cs typeface="Times New Roman"/>
            </a:endParaRPr>
          </a:p>
          <a:p>
            <a:pPr algn="just">
              <a:lnSpc>
                <a:spcPct val="115000"/>
              </a:lnSpc>
              <a:spcAft>
                <a:spcPts val="0"/>
              </a:spcAft>
            </a:pPr>
            <a:r>
              <a:rPr lang="en-US" sz="1050" dirty="0">
                <a:solidFill>
                  <a:srgbClr val="163C46"/>
                </a:solidFill>
                <a:latin typeface="Helvetica" pitchFamily="34" charset="0"/>
                <a:ea typeface="Calibri"/>
                <a:cs typeface="Times New Roman"/>
              </a:rPr>
              <a:t>Av. de la Torre Blanca, 57</a:t>
            </a:r>
            <a:endParaRPr lang="es-ES" sz="1050" dirty="0">
              <a:solidFill>
                <a:srgbClr val="163C46"/>
              </a:solidFill>
              <a:latin typeface="Helvetica" pitchFamily="34" charset="0"/>
              <a:ea typeface="Calibri"/>
              <a:cs typeface="Times New Roman"/>
            </a:endParaRPr>
          </a:p>
          <a:p>
            <a:pPr algn="just">
              <a:lnSpc>
                <a:spcPct val="115000"/>
              </a:lnSpc>
              <a:spcAft>
                <a:spcPts val="0"/>
              </a:spcAft>
            </a:pPr>
            <a:r>
              <a:rPr lang="en-US" sz="1050" dirty="0">
                <a:solidFill>
                  <a:srgbClr val="163C46"/>
                </a:solidFill>
                <a:latin typeface="Helvetica" pitchFamily="34" charset="0"/>
                <a:ea typeface="Calibri"/>
                <a:cs typeface="Times New Roman"/>
              </a:rPr>
              <a:t>08172 Sant </a:t>
            </a:r>
            <a:r>
              <a:rPr lang="en-US" sz="1050" dirty="0" err="1">
                <a:solidFill>
                  <a:srgbClr val="163C46"/>
                </a:solidFill>
                <a:latin typeface="Helvetica" pitchFamily="34" charset="0"/>
                <a:ea typeface="Calibri"/>
                <a:cs typeface="Times New Roman"/>
              </a:rPr>
              <a:t>Cugat</a:t>
            </a:r>
            <a:r>
              <a:rPr lang="en-US" sz="1050" dirty="0">
                <a:solidFill>
                  <a:srgbClr val="163C46"/>
                </a:solidFill>
                <a:latin typeface="Helvetica" pitchFamily="34" charset="0"/>
                <a:ea typeface="Calibri"/>
                <a:cs typeface="Times New Roman"/>
              </a:rPr>
              <a:t> del </a:t>
            </a:r>
            <a:r>
              <a:rPr lang="en-US" sz="1050" dirty="0" err="1">
                <a:solidFill>
                  <a:srgbClr val="163C46"/>
                </a:solidFill>
                <a:latin typeface="Helvetica" pitchFamily="34" charset="0"/>
                <a:ea typeface="Calibri"/>
                <a:cs typeface="Times New Roman"/>
              </a:rPr>
              <a:t>Vallès</a:t>
            </a:r>
            <a:endParaRPr lang="en-US" sz="1050" dirty="0">
              <a:solidFill>
                <a:srgbClr val="163C46"/>
              </a:solidFill>
              <a:latin typeface="Helvetica" pitchFamily="34" charset="0"/>
              <a:ea typeface="Calibri"/>
              <a:cs typeface="Times New Roman"/>
            </a:endParaRPr>
          </a:p>
          <a:p>
            <a:pPr algn="just">
              <a:lnSpc>
                <a:spcPct val="115000"/>
              </a:lnSpc>
              <a:spcAft>
                <a:spcPts val="0"/>
              </a:spcAft>
            </a:pPr>
            <a:r>
              <a:rPr lang="en-US" sz="1050" dirty="0">
                <a:solidFill>
                  <a:srgbClr val="163C46"/>
                </a:solidFill>
                <a:latin typeface="Helvetica" pitchFamily="34" charset="0"/>
                <a:ea typeface="Calibri"/>
                <a:cs typeface="Times New Roman"/>
              </a:rPr>
              <a:t>Barcelona</a:t>
            </a:r>
          </a:p>
          <a:p>
            <a:pPr algn="just">
              <a:lnSpc>
                <a:spcPct val="115000"/>
              </a:lnSpc>
              <a:spcAft>
                <a:spcPts val="0"/>
              </a:spcAft>
            </a:pPr>
            <a:r>
              <a:rPr lang="en-US" sz="1050" dirty="0">
                <a:solidFill>
                  <a:srgbClr val="163C46"/>
                </a:solidFill>
                <a:latin typeface="Helvetica" pitchFamily="34" charset="0"/>
                <a:ea typeface="Calibri"/>
                <a:cs typeface="Times New Roman"/>
              </a:rPr>
              <a:t>Tel. +34 93 504 49 00 </a:t>
            </a:r>
          </a:p>
          <a:p>
            <a:pPr algn="just">
              <a:lnSpc>
                <a:spcPct val="115000"/>
              </a:lnSpc>
              <a:spcAft>
                <a:spcPts val="0"/>
              </a:spcAft>
            </a:pPr>
            <a:r>
              <a:rPr lang="en-US" sz="1050" dirty="0">
                <a:solidFill>
                  <a:srgbClr val="163C46"/>
                </a:solidFill>
                <a:latin typeface="Helvetica" pitchFamily="34" charset="0"/>
                <a:ea typeface="Calibri"/>
                <a:cs typeface="Times New Roman"/>
              </a:rPr>
              <a:t>Fax. +34 93 580 21 88</a:t>
            </a:r>
          </a:p>
          <a:p>
            <a:pPr algn="just">
              <a:lnSpc>
                <a:spcPct val="115000"/>
              </a:lnSpc>
              <a:spcAft>
                <a:spcPts val="0"/>
              </a:spcAft>
            </a:pPr>
            <a:endParaRPr lang="en-US" sz="1050" dirty="0">
              <a:solidFill>
                <a:srgbClr val="163C46"/>
              </a:solidFill>
              <a:latin typeface="Helvetica" pitchFamily="34" charset="0"/>
              <a:ea typeface="Calibri"/>
              <a:cs typeface="Times New Roman"/>
            </a:endParaRPr>
          </a:p>
          <a:p>
            <a:pPr>
              <a:lnSpc>
                <a:spcPct val="115000"/>
              </a:lnSpc>
              <a:spcAft>
                <a:spcPts val="0"/>
              </a:spcAft>
            </a:pPr>
            <a:r>
              <a:rPr lang="es-ES" sz="1050" b="1" dirty="0">
                <a:solidFill>
                  <a:srgbClr val="163C46"/>
                </a:solidFill>
                <a:latin typeface="Helvetica" pitchFamily="34" charset="0"/>
                <a:ea typeface="Calibri"/>
                <a:cs typeface="Times New Roman"/>
              </a:rPr>
              <a:t>Madrid</a:t>
            </a:r>
          </a:p>
          <a:p>
            <a:pPr algn="just">
              <a:lnSpc>
                <a:spcPct val="115000"/>
              </a:lnSpc>
              <a:spcAft>
                <a:spcPts val="0"/>
              </a:spcAft>
            </a:pPr>
            <a:r>
              <a:rPr lang="en-US" sz="1050" dirty="0">
                <a:solidFill>
                  <a:srgbClr val="163C46"/>
                </a:solidFill>
                <a:latin typeface="Helvetica" pitchFamily="34" charset="0"/>
                <a:ea typeface="Calibri"/>
                <a:cs typeface="Times New Roman"/>
              </a:rPr>
              <a:t>Paseo </a:t>
            </a:r>
            <a:r>
              <a:rPr lang="en-US" sz="1050" dirty="0" err="1">
                <a:solidFill>
                  <a:srgbClr val="163C46"/>
                </a:solidFill>
                <a:latin typeface="Helvetica" pitchFamily="34" charset="0"/>
                <a:ea typeface="Calibri"/>
                <a:cs typeface="Times New Roman"/>
              </a:rPr>
              <a:t>Castellana</a:t>
            </a:r>
            <a:r>
              <a:rPr lang="en-US" sz="1050" dirty="0">
                <a:solidFill>
                  <a:srgbClr val="163C46"/>
                </a:solidFill>
                <a:latin typeface="Helvetica" pitchFamily="34" charset="0"/>
                <a:ea typeface="Calibri"/>
                <a:cs typeface="Times New Roman"/>
              </a:rPr>
              <a:t>, 40 - 8º</a:t>
            </a:r>
          </a:p>
          <a:p>
            <a:pPr algn="just">
              <a:lnSpc>
                <a:spcPct val="115000"/>
              </a:lnSpc>
              <a:spcAft>
                <a:spcPts val="0"/>
              </a:spcAft>
            </a:pPr>
            <a:r>
              <a:rPr lang="en-US" sz="1050" dirty="0">
                <a:solidFill>
                  <a:srgbClr val="163C46"/>
                </a:solidFill>
                <a:latin typeface="Helvetica" pitchFamily="34" charset="0"/>
                <a:ea typeface="Calibri"/>
                <a:cs typeface="Times New Roman"/>
              </a:rPr>
              <a:t>28046 Madrid</a:t>
            </a:r>
          </a:p>
          <a:p>
            <a:pPr algn="just">
              <a:lnSpc>
                <a:spcPct val="115000"/>
              </a:lnSpc>
              <a:spcAft>
                <a:spcPts val="0"/>
              </a:spcAft>
            </a:pPr>
            <a:r>
              <a:rPr lang="de-DE" sz="1050" dirty="0">
                <a:solidFill>
                  <a:srgbClr val="163C46"/>
                </a:solidFill>
                <a:latin typeface="Helvetica" pitchFamily="34" charset="0"/>
                <a:ea typeface="Calibri"/>
                <a:cs typeface="Times New Roman"/>
              </a:rPr>
              <a:t>Tel. +34 91 076 71 24</a:t>
            </a:r>
          </a:p>
          <a:p>
            <a:pPr algn="just">
              <a:lnSpc>
                <a:spcPct val="115000"/>
              </a:lnSpc>
              <a:spcAft>
                <a:spcPts val="0"/>
              </a:spcAft>
            </a:pPr>
            <a:endParaRPr lang="en-US" sz="1050" dirty="0">
              <a:solidFill>
                <a:srgbClr val="163C46"/>
              </a:solidFill>
              <a:latin typeface="Helvetica" pitchFamily="34" charset="0"/>
              <a:ea typeface="Calibri"/>
              <a:cs typeface="Times New Roman"/>
            </a:endParaRPr>
          </a:p>
        </p:txBody>
      </p:sp>
    </p:spTree>
    <p:extLst>
      <p:ext uri="{BB962C8B-B14F-4D97-AF65-F5344CB8AC3E}">
        <p14:creationId xmlns:p14="http://schemas.microsoft.com/office/powerpoint/2010/main" val="2224014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162800" y="1138238"/>
            <a:ext cx="4665663" cy="1787237"/>
          </a:xfrm>
          <a:prstGeom prst="rect">
            <a:avLst/>
          </a:prstGeom>
        </p:spPr>
        <p:txBody>
          <a:bodyPr anchor="b">
            <a:noAutofit/>
          </a:bodyPr>
          <a:lstStyle>
            <a:lvl1pPr algn="l">
              <a:defRPr sz="2400" b="1">
                <a:solidFill>
                  <a:schemeClr val="tx1"/>
                </a:solidFill>
              </a:defRPr>
            </a:lvl1pPr>
          </a:lstStyle>
          <a:p>
            <a:r>
              <a:rPr lang="en-GB" dirty="0"/>
              <a:t>Click to edit master title style</a:t>
            </a:r>
          </a:p>
        </p:txBody>
      </p:sp>
      <p:sp>
        <p:nvSpPr>
          <p:cNvPr id="3" name="Subtitle 2"/>
          <p:cNvSpPr>
            <a:spLocks noGrp="1"/>
          </p:cNvSpPr>
          <p:nvPr>
            <p:ph type="subTitle" idx="1" hasCustomPrompt="1"/>
          </p:nvPr>
        </p:nvSpPr>
        <p:spPr>
          <a:xfrm>
            <a:off x="7162800" y="3146902"/>
            <a:ext cx="4665663" cy="1882298"/>
          </a:xfrm>
          <a:prstGeom prst="rect">
            <a:avLst/>
          </a:prstGeom>
        </p:spPr>
        <p:txBody>
          <a:bodyPr anchor="t">
            <a:noAutofit/>
          </a:bodyPr>
          <a:lstStyle>
            <a:lvl1pPr marL="0" indent="0" algn="l">
              <a:spcBef>
                <a:spcPts val="600"/>
              </a:spcBef>
              <a:buNone/>
              <a:defRPr sz="22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p>
        </p:txBody>
      </p:sp>
      <p:pic>
        <p:nvPicPr>
          <p:cNvPr id="5"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1950" y="185738"/>
            <a:ext cx="952500" cy="952500"/>
          </a:xfrm>
          <a:prstGeom prst="rect">
            <a:avLst/>
          </a:prstGeom>
        </p:spPr>
      </p:pic>
      <p:sp>
        <p:nvSpPr>
          <p:cNvPr id="6" name="Footer Placeholder 4"/>
          <p:cNvSpPr>
            <a:spLocks noGrp="1"/>
          </p:cNvSpPr>
          <p:nvPr userDrawn="1"/>
        </p:nvSpPr>
        <p:spPr>
          <a:xfrm>
            <a:off x="1371643" y="6290392"/>
            <a:ext cx="9318524" cy="404614"/>
          </a:xfrm>
          <a:prstGeom prst="rect">
            <a:avLst/>
          </a:prstGeom>
        </p:spPr>
        <p:txBody>
          <a:bodyPr vert="horz" lIns="91440" tIns="45720" rIns="91440" bIns="4572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ES" sz="800">
                <a:solidFill>
                  <a:schemeClr val="accent6">
                    <a:lumMod val="75000"/>
                  </a:schemeClr>
                </a:solidFill>
              </a:rPr>
              <a:t>© Grupo AIA.  Documento confidencial.  Se prohíbe su reproducción y comunicación o acceso a terceros no autorizados</a:t>
            </a:r>
            <a:endParaRPr lang="en-US" sz="800">
              <a:solidFill>
                <a:schemeClr val="accent6">
                  <a:lumMod val="75000"/>
                </a:schemeClr>
              </a:solidFill>
            </a:endParaRPr>
          </a:p>
        </p:txBody>
      </p:sp>
    </p:spTree>
    <p:extLst>
      <p:ext uri="{BB962C8B-B14F-4D97-AF65-F5344CB8AC3E}">
        <p14:creationId xmlns:p14="http://schemas.microsoft.com/office/powerpoint/2010/main" val="4059614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black)">
    <p:bg>
      <p:bgPr>
        <a:solidFill>
          <a:schemeClr val="bg1">
            <a:lumMod val="75000"/>
          </a:schemeClr>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67200" y="1138238"/>
            <a:ext cx="4666800" cy="1789200"/>
          </a:xfrm>
          <a:prstGeom prst="rect">
            <a:avLst/>
          </a:prstGeom>
        </p:spPr>
        <p:txBody>
          <a:bodyPr anchor="b">
            <a:noAutofit/>
          </a:bodyPr>
          <a:lstStyle>
            <a:lvl1pPr algn="l">
              <a:defRPr sz="2400" b="1">
                <a:solidFill>
                  <a:schemeClr val="bg1"/>
                </a:solidFill>
              </a:defRPr>
            </a:lvl1pPr>
          </a:lstStyle>
          <a:p>
            <a:r>
              <a:rPr lang="en-GB" dirty="0"/>
              <a:t>Click to edit master title style</a:t>
            </a:r>
          </a:p>
        </p:txBody>
      </p:sp>
      <p:sp>
        <p:nvSpPr>
          <p:cNvPr id="8" name="Subtitle 2"/>
          <p:cNvSpPr>
            <a:spLocks noGrp="1"/>
          </p:cNvSpPr>
          <p:nvPr>
            <p:ph type="subTitle" idx="1" hasCustomPrompt="1"/>
          </p:nvPr>
        </p:nvSpPr>
        <p:spPr>
          <a:xfrm>
            <a:off x="367200" y="3147038"/>
            <a:ext cx="4666800" cy="1882800"/>
          </a:xfrm>
          <a:prstGeom prst="rect">
            <a:avLst/>
          </a:prstGeom>
        </p:spPr>
        <p:txBody>
          <a:bodyPr anchor="t">
            <a:noAutofit/>
          </a:bodyPr>
          <a:lstStyle>
            <a:lvl1pPr marL="0" indent="0" algn="l">
              <a:spcBef>
                <a:spcPts val="600"/>
              </a:spcBef>
              <a:buNone/>
              <a:defRPr sz="22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75963" y="185738"/>
            <a:ext cx="952500" cy="952500"/>
          </a:xfrm>
          <a:prstGeom prst="rect">
            <a:avLst/>
          </a:prstGeom>
        </p:spPr>
      </p:pic>
    </p:spTree>
    <p:extLst>
      <p:ext uri="{BB962C8B-B14F-4D97-AF65-F5344CB8AC3E}">
        <p14:creationId xmlns:p14="http://schemas.microsoft.com/office/powerpoint/2010/main" val="4148569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2 (black)">
    <p:bg>
      <p:bgPr>
        <a:solidFill>
          <a:schemeClr val="bg1">
            <a:lumMod val="75000"/>
          </a:schemeClr>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360000" y="3846097"/>
            <a:ext cx="11466875" cy="1143000"/>
          </a:xfrm>
          <a:prstGeom prst="rect">
            <a:avLst/>
          </a:prstGeom>
        </p:spPr>
        <p:txBody>
          <a:bodyPr anchor="b">
            <a:noAutofit/>
          </a:bodyPr>
          <a:lstStyle>
            <a:lvl1pPr algn="l">
              <a:defRPr sz="2400" b="1">
                <a:solidFill>
                  <a:schemeClr val="bg1"/>
                </a:solidFill>
              </a:defRPr>
            </a:lvl1pPr>
          </a:lstStyle>
          <a:p>
            <a:r>
              <a:rPr lang="en-GB" dirty="0"/>
              <a:t>Click to edit master title style</a:t>
            </a:r>
          </a:p>
        </p:txBody>
      </p:sp>
      <p:sp>
        <p:nvSpPr>
          <p:cNvPr id="9" name="Subtitle 2"/>
          <p:cNvSpPr>
            <a:spLocks noGrp="1"/>
          </p:cNvSpPr>
          <p:nvPr>
            <p:ph type="subTitle" idx="1" hasCustomPrompt="1"/>
          </p:nvPr>
        </p:nvSpPr>
        <p:spPr>
          <a:xfrm>
            <a:off x="360000" y="4989097"/>
            <a:ext cx="11466875" cy="1125748"/>
          </a:xfrm>
          <a:prstGeom prst="rect">
            <a:avLst/>
          </a:prstGeom>
        </p:spPr>
        <p:txBody>
          <a:bodyPr anchor="t">
            <a:noAutofit/>
          </a:bodyPr>
          <a:lstStyle>
            <a:lvl1pPr marL="0" indent="0" algn="l">
              <a:spcBef>
                <a:spcPts val="200"/>
              </a:spcBef>
              <a:buNone/>
              <a:defRPr sz="2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p>
        </p:txBody>
      </p:sp>
      <p:pic>
        <p:nvPicPr>
          <p:cNvPr id="6" name="Imagen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75963" y="185738"/>
            <a:ext cx="952500" cy="952500"/>
          </a:xfrm>
          <a:prstGeom prst="rect">
            <a:avLst/>
          </a:prstGeom>
        </p:spPr>
      </p:pic>
    </p:spTree>
    <p:extLst>
      <p:ext uri="{BB962C8B-B14F-4D97-AF65-F5344CB8AC3E}">
        <p14:creationId xmlns:p14="http://schemas.microsoft.com/office/powerpoint/2010/main" val="3140993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3 (black)">
    <p:bg>
      <p:bgPr>
        <a:solidFill>
          <a:schemeClr val="bg1">
            <a:lumMod val="75000"/>
          </a:schemeClr>
        </a:solid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7162800" y="1138238"/>
            <a:ext cx="4665663" cy="1787237"/>
          </a:xfrm>
          <a:prstGeom prst="rect">
            <a:avLst/>
          </a:prstGeom>
        </p:spPr>
        <p:txBody>
          <a:bodyPr anchor="b">
            <a:noAutofit/>
          </a:bodyPr>
          <a:lstStyle>
            <a:lvl1pPr algn="l">
              <a:defRPr sz="2400" b="1">
                <a:solidFill>
                  <a:schemeClr val="bg1"/>
                </a:solidFill>
              </a:defRPr>
            </a:lvl1pPr>
          </a:lstStyle>
          <a:p>
            <a:r>
              <a:rPr lang="en-GB" dirty="0"/>
              <a:t>Click to edit master title style</a:t>
            </a:r>
          </a:p>
        </p:txBody>
      </p:sp>
      <p:sp>
        <p:nvSpPr>
          <p:cNvPr id="9" name="Subtitle 2"/>
          <p:cNvSpPr>
            <a:spLocks noGrp="1"/>
          </p:cNvSpPr>
          <p:nvPr>
            <p:ph type="subTitle" idx="1" hasCustomPrompt="1"/>
          </p:nvPr>
        </p:nvSpPr>
        <p:spPr>
          <a:xfrm>
            <a:off x="7162800" y="3146902"/>
            <a:ext cx="4665663" cy="1882298"/>
          </a:xfrm>
          <a:prstGeom prst="rect">
            <a:avLst/>
          </a:prstGeom>
        </p:spPr>
        <p:txBody>
          <a:bodyPr anchor="t">
            <a:noAutofit/>
          </a:bodyPr>
          <a:lstStyle>
            <a:lvl1pPr marL="0" indent="0" algn="l">
              <a:spcBef>
                <a:spcPts val="600"/>
              </a:spcBef>
              <a:buNone/>
              <a:defRPr sz="22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1950" y="185738"/>
            <a:ext cx="952500" cy="952500"/>
          </a:xfrm>
          <a:prstGeom prst="rect">
            <a:avLst/>
          </a:prstGeom>
        </p:spPr>
      </p:pic>
    </p:spTree>
    <p:extLst>
      <p:ext uri="{BB962C8B-B14F-4D97-AF65-F5344CB8AC3E}">
        <p14:creationId xmlns:p14="http://schemas.microsoft.com/office/powerpoint/2010/main" val="208514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header (white)">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5" hasCustomPrompt="1"/>
          </p:nvPr>
        </p:nvSpPr>
        <p:spPr>
          <a:xfrm>
            <a:off x="360362" y="2984855"/>
            <a:ext cx="11466511" cy="1585557"/>
          </a:xfrm>
          <a:prstGeom prst="rect">
            <a:avLst/>
          </a:prstGeom>
        </p:spPr>
        <p:txBody>
          <a:bodyPr anchor="t"/>
          <a:lstStyle>
            <a:lvl1pPr algn="l">
              <a:spcBef>
                <a:spcPts val="200"/>
              </a:spcBef>
              <a:defRPr sz="2400" b="1">
                <a:solidFill>
                  <a:schemeClr val="tx1"/>
                </a:solidFill>
              </a:defRPr>
            </a:lvl1pPr>
            <a:lvl2pPr marL="0" indent="0" algn="l">
              <a:spcBef>
                <a:spcPts val="200"/>
              </a:spcBef>
              <a:buNone/>
              <a:defRPr sz="2200" b="0">
                <a:solidFill>
                  <a:schemeClr val="tx1"/>
                </a:solidFill>
              </a:defRPr>
            </a:lvl2pPr>
          </a:lstStyle>
          <a:p>
            <a:pPr lvl="0"/>
            <a:r>
              <a:rPr lang="en-GB" dirty="0"/>
              <a:t>Click to edit master text styles</a:t>
            </a:r>
          </a:p>
          <a:p>
            <a:pPr lvl="1"/>
            <a:r>
              <a:rPr lang="en-GB" dirty="0"/>
              <a:t>Second level</a:t>
            </a:r>
          </a:p>
        </p:txBody>
      </p:sp>
      <p:sp>
        <p:nvSpPr>
          <p:cNvPr id="5" name="Text Placeholder 2"/>
          <p:cNvSpPr>
            <a:spLocks noGrp="1"/>
          </p:cNvSpPr>
          <p:nvPr>
            <p:ph type="body" sz="quarter" idx="16" hasCustomPrompt="1"/>
          </p:nvPr>
        </p:nvSpPr>
        <p:spPr>
          <a:xfrm>
            <a:off x="359999" y="2564672"/>
            <a:ext cx="976676" cy="411163"/>
          </a:xfrm>
          <a:prstGeom prst="rect">
            <a:avLst/>
          </a:prstGeom>
        </p:spPr>
        <p:txBody>
          <a:bodyPr anchor="t"/>
          <a:lstStyle>
            <a:lvl1pPr algn="l">
              <a:spcBef>
                <a:spcPts val="200"/>
              </a:spcBef>
              <a:defRPr sz="2400" b="1">
                <a:solidFill>
                  <a:schemeClr val="tx1"/>
                </a:solidFill>
              </a:defRPr>
            </a:lvl1pPr>
            <a:lvl2pPr marL="0" indent="0" algn="l">
              <a:spcBef>
                <a:spcPts val="200"/>
              </a:spcBef>
              <a:buNone/>
              <a:defRPr sz="2200" b="0">
                <a:solidFill>
                  <a:schemeClr val="tx1"/>
                </a:solidFill>
              </a:defRPr>
            </a:lvl2pPr>
          </a:lstStyle>
          <a:p>
            <a:pPr lvl="0"/>
            <a:r>
              <a:rPr lang="en-US" dirty="0"/>
              <a:t>No.</a:t>
            </a:r>
          </a:p>
        </p:txBody>
      </p:sp>
    </p:spTree>
    <p:extLst>
      <p:ext uri="{BB962C8B-B14F-4D97-AF65-F5344CB8AC3E}">
        <p14:creationId xmlns:p14="http://schemas.microsoft.com/office/powerpoint/2010/main" val="2401925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er (black)">
    <p:bg>
      <p:bgPr>
        <a:solidFill>
          <a:schemeClr val="bg1">
            <a:lumMod val="75000"/>
          </a:schemeClr>
        </a:solidFill>
        <a:effectLst/>
      </p:bgPr>
    </p:bg>
    <p:spTree>
      <p:nvGrpSpPr>
        <p:cNvPr id="1" name=""/>
        <p:cNvGrpSpPr/>
        <p:nvPr/>
      </p:nvGrpSpPr>
      <p:grpSpPr>
        <a:xfrm>
          <a:off x="0" y="0"/>
          <a:ext cx="0" cy="0"/>
          <a:chOff x="0" y="0"/>
          <a:chExt cx="0" cy="0"/>
        </a:xfrm>
      </p:grpSpPr>
      <p:sp>
        <p:nvSpPr>
          <p:cNvPr id="5" name="Text Placeholder 2"/>
          <p:cNvSpPr>
            <a:spLocks noGrp="1"/>
          </p:cNvSpPr>
          <p:nvPr>
            <p:ph type="body" sz="quarter" idx="15" hasCustomPrompt="1"/>
          </p:nvPr>
        </p:nvSpPr>
        <p:spPr>
          <a:xfrm>
            <a:off x="359998" y="2984855"/>
            <a:ext cx="11468465" cy="1585557"/>
          </a:xfrm>
          <a:prstGeom prst="rect">
            <a:avLst/>
          </a:prstGeom>
        </p:spPr>
        <p:txBody>
          <a:bodyPr anchor="t"/>
          <a:lstStyle>
            <a:lvl1pPr algn="l">
              <a:spcBef>
                <a:spcPts val="200"/>
              </a:spcBef>
              <a:defRPr sz="2400" b="1">
                <a:solidFill>
                  <a:schemeClr val="bg1"/>
                </a:solidFill>
              </a:defRPr>
            </a:lvl1pPr>
            <a:lvl2pPr marL="0" indent="0" algn="l">
              <a:spcBef>
                <a:spcPts val="200"/>
              </a:spcBef>
              <a:buNone/>
              <a:defRPr sz="2200" b="0">
                <a:solidFill>
                  <a:schemeClr val="bg1"/>
                </a:solidFill>
              </a:defRPr>
            </a:lvl2pPr>
          </a:lstStyle>
          <a:p>
            <a:pPr lvl="0"/>
            <a:r>
              <a:rPr lang="en-GB" dirty="0"/>
              <a:t>Click to edit master text styles</a:t>
            </a:r>
          </a:p>
          <a:p>
            <a:pPr lvl="1"/>
            <a:r>
              <a:rPr lang="en-GB" dirty="0"/>
              <a:t>Second level</a:t>
            </a:r>
          </a:p>
        </p:txBody>
      </p:sp>
      <p:sp>
        <p:nvSpPr>
          <p:cNvPr id="7" name="Text Placeholder 2"/>
          <p:cNvSpPr>
            <a:spLocks noGrp="1"/>
          </p:cNvSpPr>
          <p:nvPr>
            <p:ph type="body" sz="quarter" idx="16" hasCustomPrompt="1"/>
          </p:nvPr>
        </p:nvSpPr>
        <p:spPr>
          <a:xfrm>
            <a:off x="360363" y="2564672"/>
            <a:ext cx="976312" cy="411163"/>
          </a:xfrm>
          <a:prstGeom prst="rect">
            <a:avLst/>
          </a:prstGeom>
        </p:spPr>
        <p:txBody>
          <a:bodyPr anchor="t"/>
          <a:lstStyle>
            <a:lvl1pPr algn="l">
              <a:spcBef>
                <a:spcPts val="200"/>
              </a:spcBef>
              <a:defRPr sz="2400" b="1">
                <a:solidFill>
                  <a:schemeClr val="bg1"/>
                </a:solidFill>
              </a:defRPr>
            </a:lvl1pPr>
            <a:lvl2pPr marL="0" indent="0" algn="l">
              <a:spcBef>
                <a:spcPts val="200"/>
              </a:spcBef>
              <a:buNone/>
              <a:defRPr sz="2200" b="0">
                <a:solidFill>
                  <a:schemeClr val="tx1"/>
                </a:solidFill>
              </a:defRPr>
            </a:lvl2pPr>
          </a:lstStyle>
          <a:p>
            <a:pPr lvl="0"/>
            <a:r>
              <a:rPr lang="en-US" dirty="0"/>
              <a:t>No.</a:t>
            </a:r>
          </a:p>
        </p:txBody>
      </p:sp>
    </p:spTree>
    <p:extLst>
      <p:ext uri="{BB962C8B-B14F-4D97-AF65-F5344CB8AC3E}">
        <p14:creationId xmlns:p14="http://schemas.microsoft.com/office/powerpoint/2010/main" val="2324934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1 x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359999" y="1708150"/>
            <a:ext cx="11466873" cy="4018118"/>
          </a:xfrm>
        </p:spPr>
        <p:txBody>
          <a:bodyPr>
            <a:noAutofit/>
          </a:bodyPr>
          <a:lstStyle>
            <a:lvl1pPr>
              <a:defRPr sz="1600" b="0">
                <a:solidFill>
                  <a:schemeClr val="tx1"/>
                </a:solidFill>
              </a:defRPr>
            </a:lvl1pPr>
            <a:lvl2pPr>
              <a:spcBef>
                <a:spcPts val="600"/>
              </a:spcBef>
              <a:defRPr sz="1600">
                <a:solidFill>
                  <a:schemeClr val="tx1"/>
                </a:solidFill>
              </a:defRPr>
            </a:lvl2pPr>
            <a:lvl3pPr>
              <a:spcBef>
                <a:spcPts val="600"/>
              </a:spcBef>
              <a:defRPr sz="1600">
                <a:solidFill>
                  <a:schemeClr val="tx1"/>
                </a:solidFill>
              </a:defRPr>
            </a:lvl3pPr>
            <a:lvl4pPr>
              <a:spcBef>
                <a:spcPts val="600"/>
              </a:spcBef>
              <a:defRPr sz="1600">
                <a:solidFill>
                  <a:schemeClr val="tx1"/>
                </a:solidFill>
              </a:defRPr>
            </a:lvl4pPr>
            <a:lvl5pPr>
              <a:spcBef>
                <a:spcPts val="600"/>
              </a:spcBef>
              <a:defRPr sz="1600">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1" name="Title Placeholder 1"/>
          <p:cNvSpPr>
            <a:spLocks noGrp="1"/>
          </p:cNvSpPr>
          <p:nvPr>
            <p:ph type="title" hasCustomPrompt="1"/>
          </p:nvPr>
        </p:nvSpPr>
        <p:spPr>
          <a:xfrm>
            <a:off x="359999" y="430717"/>
            <a:ext cx="11466875" cy="404119"/>
          </a:xfrm>
          <a:prstGeom prst="rect">
            <a:avLst/>
          </a:prstGeom>
        </p:spPr>
        <p:txBody>
          <a:bodyPr vert="horz" lIns="0" tIns="0" rIns="0" bIns="0" rtlCol="0" anchor="t">
            <a:noAutofit/>
          </a:bodyPr>
          <a:lstStyle>
            <a:lvl1pPr>
              <a:defRPr/>
            </a:lvl1pPr>
          </a:lstStyle>
          <a:p>
            <a:r>
              <a:rPr lang="en-GB" dirty="0"/>
              <a:t>Click to edit master title style</a:t>
            </a:r>
          </a:p>
        </p:txBody>
      </p:sp>
      <p:sp>
        <p:nvSpPr>
          <p:cNvPr id="15" name="Slide Number Placeholder 5"/>
          <p:cNvSpPr>
            <a:spLocks noGrp="1"/>
          </p:cNvSpPr>
          <p:nvPr>
            <p:ph type="sldNum" sz="quarter" idx="4"/>
          </p:nvPr>
        </p:nvSpPr>
        <p:spPr>
          <a:xfrm>
            <a:off x="10856913" y="6394275"/>
            <a:ext cx="969962" cy="196850"/>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pPr/>
              <a:t>‹Nº›</a:t>
            </a:fld>
            <a:endParaRPr lang="en-GB"/>
          </a:p>
        </p:txBody>
      </p:sp>
      <p:sp>
        <p:nvSpPr>
          <p:cNvPr id="8" name="Text Placeholder 2"/>
          <p:cNvSpPr>
            <a:spLocks noGrp="1"/>
          </p:cNvSpPr>
          <p:nvPr>
            <p:ph type="body" sz="quarter" idx="17" hasCustomPrompt="1"/>
          </p:nvPr>
        </p:nvSpPr>
        <p:spPr>
          <a:xfrm>
            <a:off x="357188" y="909635"/>
            <a:ext cx="11477331" cy="396875"/>
          </a:xfrm>
        </p:spPr>
        <p:txBody>
          <a:bodyPr/>
          <a:lstStyle>
            <a:lvl1pPr>
              <a:defRPr sz="2200"/>
            </a:lvl1pPr>
          </a:lstStyle>
          <a:p>
            <a:pPr lvl="0"/>
            <a:r>
              <a:rPr lang="en-GB" dirty="0"/>
              <a:t>Click to edit master text styles</a:t>
            </a:r>
          </a:p>
        </p:txBody>
      </p:sp>
    </p:spTree>
    <p:extLst>
      <p:ext uri="{BB962C8B-B14F-4D97-AF65-F5344CB8AC3E}">
        <p14:creationId xmlns:p14="http://schemas.microsoft.com/office/powerpoint/2010/main" val="1360202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8.xml"/><Relationship Id="rId7"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1" name="Title Placeholder 1"/>
          <p:cNvSpPr>
            <a:spLocks noGrp="1"/>
          </p:cNvSpPr>
          <p:nvPr>
            <p:ph type="title"/>
          </p:nvPr>
        </p:nvSpPr>
        <p:spPr>
          <a:xfrm>
            <a:off x="359999" y="430718"/>
            <a:ext cx="11466875" cy="704346"/>
          </a:xfrm>
          <a:prstGeom prst="rect">
            <a:avLst/>
          </a:prstGeom>
        </p:spPr>
        <p:txBody>
          <a:bodyPr vert="horz" lIns="0" tIns="0" rIns="0" bIns="0" rtlCol="0" anchor="t">
            <a:noAutofit/>
          </a:bodyPr>
          <a:lstStyle/>
          <a:p>
            <a:r>
              <a:rPr lang="es-ES"/>
              <a:t>Haga clic para modificar el estilo de título del patrón</a:t>
            </a:r>
            <a:endParaRPr lang="en-GB" dirty="0"/>
          </a:p>
        </p:txBody>
      </p:sp>
      <p:sp>
        <p:nvSpPr>
          <p:cNvPr id="92" name="Text Placeholder 2"/>
          <p:cNvSpPr>
            <a:spLocks noGrp="1"/>
          </p:cNvSpPr>
          <p:nvPr>
            <p:ph type="body" idx="1"/>
          </p:nvPr>
        </p:nvSpPr>
        <p:spPr>
          <a:xfrm>
            <a:off x="359999" y="1708150"/>
            <a:ext cx="11466875" cy="4003675"/>
          </a:xfrm>
          <a:prstGeom prst="rect">
            <a:avLst/>
          </a:prstGeom>
        </p:spPr>
        <p:txBody>
          <a:bodyPr vert="horz" lIns="0" tIns="0" rIns="0" bIns="0" rtlCol="0">
            <a:no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GB" dirty="0"/>
          </a:p>
        </p:txBody>
      </p:sp>
      <p:sp>
        <p:nvSpPr>
          <p:cNvPr id="93" name="Slide Number Placeholder 5"/>
          <p:cNvSpPr>
            <a:spLocks noGrp="1"/>
          </p:cNvSpPr>
          <p:nvPr>
            <p:ph type="sldNum" sz="quarter" idx="4"/>
          </p:nvPr>
        </p:nvSpPr>
        <p:spPr>
          <a:xfrm>
            <a:off x="11426031" y="6394275"/>
            <a:ext cx="400844" cy="196809"/>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pPr/>
              <a:t>‹Nº›</a:t>
            </a:fld>
            <a:endParaRPr lang="en-GB"/>
          </a:p>
        </p:txBody>
      </p:sp>
      <p:cxnSp>
        <p:nvCxnSpPr>
          <p:cNvPr id="94" name="Straight Connector 93"/>
          <p:cNvCxnSpPr/>
          <p:nvPr/>
        </p:nvCxnSpPr>
        <p:spPr>
          <a:xfrm>
            <a:off x="0" y="6124991"/>
            <a:ext cx="121932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 name="Group 1"/>
          <p:cNvGrpSpPr/>
          <p:nvPr userDrawn="1"/>
        </p:nvGrpSpPr>
        <p:grpSpPr>
          <a:xfrm>
            <a:off x="-1143000" y="-600255"/>
            <a:ext cx="13680281" cy="6720255"/>
            <a:chOff x="-1143000" y="-600255"/>
            <a:chExt cx="13680281" cy="6720255"/>
          </a:xfrm>
        </p:grpSpPr>
        <p:cxnSp>
          <p:nvCxnSpPr>
            <p:cNvPr id="14" name="Straight Connector 13"/>
            <p:cNvCxnSpPr/>
            <p:nvPr userDrawn="1"/>
          </p:nvCxnSpPr>
          <p:spPr>
            <a:xfrm>
              <a:off x="-256200" y="1710267"/>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256200" y="6120000"/>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256200" y="3426354"/>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256200" y="5714470"/>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sp>
          <p:nvSpPr>
            <p:cNvPr id="51" name="TextBox 50"/>
            <p:cNvSpPr txBox="1"/>
            <p:nvPr userDrawn="1"/>
          </p:nvSpPr>
          <p:spPr>
            <a:xfrm>
              <a:off x="-747711" y="1646156"/>
              <a:ext cx="438671" cy="123111"/>
            </a:xfrm>
            <a:prstGeom prst="rect">
              <a:avLst/>
            </a:prstGeom>
            <a:noFill/>
          </p:spPr>
          <p:txBody>
            <a:bodyPr wrap="square" lIns="0" tIns="0" rIns="0" bIns="0" rtlCol="0">
              <a:spAutoFit/>
            </a:bodyPr>
            <a:lstStyle/>
            <a:p>
              <a:pPr algn="r"/>
              <a:r>
                <a:rPr lang="en-GB" sz="800">
                  <a:solidFill>
                    <a:schemeClr val="tx1"/>
                  </a:solidFill>
                </a:rPr>
                <a:t>4.78cm</a:t>
              </a:r>
            </a:p>
          </p:txBody>
        </p:sp>
        <p:sp>
          <p:nvSpPr>
            <p:cNvPr id="54" name="TextBox 53"/>
            <p:cNvSpPr txBox="1"/>
            <p:nvPr userDrawn="1"/>
          </p:nvSpPr>
          <p:spPr>
            <a:xfrm>
              <a:off x="-747711" y="3357884"/>
              <a:ext cx="438671" cy="123111"/>
            </a:xfrm>
            <a:prstGeom prst="rect">
              <a:avLst/>
            </a:prstGeom>
            <a:noFill/>
          </p:spPr>
          <p:txBody>
            <a:bodyPr wrap="square" lIns="0" tIns="0" rIns="0" bIns="0" rtlCol="0">
              <a:spAutoFit/>
            </a:bodyPr>
            <a:lstStyle/>
            <a:p>
              <a:pPr algn="r"/>
              <a:r>
                <a:rPr lang="en-GB" sz="800">
                  <a:solidFill>
                    <a:schemeClr val="tx1"/>
                  </a:solidFill>
                </a:rPr>
                <a:t>0 cm</a:t>
              </a:r>
            </a:p>
          </p:txBody>
        </p:sp>
        <p:sp>
          <p:nvSpPr>
            <p:cNvPr id="58" name="TextBox 57"/>
            <p:cNvSpPr txBox="1"/>
            <p:nvPr userDrawn="1"/>
          </p:nvSpPr>
          <p:spPr>
            <a:xfrm>
              <a:off x="-747711" y="5640188"/>
              <a:ext cx="438671" cy="123111"/>
            </a:xfrm>
            <a:prstGeom prst="rect">
              <a:avLst/>
            </a:prstGeom>
            <a:noFill/>
          </p:spPr>
          <p:txBody>
            <a:bodyPr wrap="square" lIns="0" tIns="0" rIns="0" bIns="0" rtlCol="0">
              <a:spAutoFit/>
            </a:bodyPr>
            <a:lstStyle/>
            <a:p>
              <a:pPr algn="r"/>
              <a:r>
                <a:rPr lang="en-GB" sz="800">
                  <a:solidFill>
                    <a:schemeClr val="tx1"/>
                  </a:solidFill>
                </a:rPr>
                <a:t>6.35 cm</a:t>
              </a:r>
            </a:p>
          </p:txBody>
        </p:sp>
        <p:sp>
          <p:nvSpPr>
            <p:cNvPr id="60" name="TextBox 59"/>
            <p:cNvSpPr txBox="1"/>
            <p:nvPr userDrawn="1"/>
          </p:nvSpPr>
          <p:spPr>
            <a:xfrm>
              <a:off x="304800" y="-437436"/>
              <a:ext cx="438671" cy="123111"/>
            </a:xfrm>
            <a:prstGeom prst="rect">
              <a:avLst/>
            </a:prstGeom>
            <a:noFill/>
          </p:spPr>
          <p:txBody>
            <a:bodyPr wrap="square" lIns="0" tIns="0" rIns="0" bIns="0" rtlCol="0">
              <a:spAutoFit/>
            </a:bodyPr>
            <a:lstStyle/>
            <a:p>
              <a:pPr algn="l"/>
              <a:r>
                <a:rPr lang="en-GB" sz="800">
                  <a:solidFill>
                    <a:schemeClr val="tx1"/>
                  </a:solidFill>
                </a:rPr>
                <a:t>15.93cm</a:t>
              </a:r>
            </a:p>
          </p:txBody>
        </p:sp>
        <p:sp>
          <p:nvSpPr>
            <p:cNvPr id="72" name="TextBox 71"/>
            <p:cNvSpPr txBox="1"/>
            <p:nvPr userDrawn="1"/>
          </p:nvSpPr>
          <p:spPr>
            <a:xfrm>
              <a:off x="11426031" y="-437436"/>
              <a:ext cx="438671" cy="123111"/>
            </a:xfrm>
            <a:prstGeom prst="rect">
              <a:avLst/>
            </a:prstGeom>
            <a:noFill/>
          </p:spPr>
          <p:txBody>
            <a:bodyPr wrap="square" lIns="0" tIns="0" rIns="0" bIns="0" rtlCol="0">
              <a:spAutoFit/>
            </a:bodyPr>
            <a:lstStyle/>
            <a:p>
              <a:pPr algn="r"/>
              <a:r>
                <a:rPr lang="en-GB" sz="800">
                  <a:solidFill>
                    <a:schemeClr val="tx1"/>
                  </a:solidFill>
                </a:rPr>
                <a:t>15.92 cm</a:t>
              </a:r>
            </a:p>
          </p:txBody>
        </p:sp>
        <p:cxnSp>
          <p:nvCxnSpPr>
            <p:cNvPr id="5" name="Straight Connector 4"/>
            <p:cNvCxnSpPr/>
            <p:nvPr userDrawn="1"/>
          </p:nvCxnSpPr>
          <p:spPr>
            <a:xfrm>
              <a:off x="361588"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sp>
          <p:nvSpPr>
            <p:cNvPr id="85" name="TextBox 84"/>
            <p:cNvSpPr txBox="1"/>
            <p:nvPr userDrawn="1"/>
          </p:nvSpPr>
          <p:spPr>
            <a:xfrm>
              <a:off x="-1143000" y="5763299"/>
              <a:ext cx="833960" cy="123111"/>
            </a:xfrm>
            <a:prstGeom prst="rect">
              <a:avLst/>
            </a:prstGeom>
            <a:noFill/>
          </p:spPr>
          <p:txBody>
            <a:bodyPr wrap="square" lIns="0" tIns="0" rIns="0" bIns="0" rtlCol="0">
              <a:spAutoFit/>
            </a:bodyPr>
            <a:lstStyle/>
            <a:p>
              <a:pPr algn="r"/>
              <a:r>
                <a:rPr lang="en-GB" sz="800">
                  <a:solidFill>
                    <a:schemeClr val="tx1"/>
                  </a:solidFill>
                </a:rPr>
                <a:t>Content Bottom</a:t>
              </a:r>
            </a:p>
          </p:txBody>
        </p:sp>
        <p:sp>
          <p:nvSpPr>
            <p:cNvPr id="86" name="TextBox 85"/>
            <p:cNvSpPr txBox="1"/>
            <p:nvPr userDrawn="1"/>
          </p:nvSpPr>
          <p:spPr>
            <a:xfrm>
              <a:off x="-1143000" y="1769267"/>
              <a:ext cx="833960" cy="123111"/>
            </a:xfrm>
            <a:prstGeom prst="rect">
              <a:avLst/>
            </a:prstGeom>
            <a:noFill/>
          </p:spPr>
          <p:txBody>
            <a:bodyPr wrap="square" lIns="0" tIns="0" rIns="0" bIns="0" rtlCol="0">
              <a:spAutoFit/>
            </a:bodyPr>
            <a:lstStyle/>
            <a:p>
              <a:pPr algn="r"/>
              <a:r>
                <a:rPr lang="en-GB" sz="800">
                  <a:solidFill>
                    <a:schemeClr val="tx1"/>
                  </a:solidFill>
                </a:rPr>
                <a:t>Content Top</a:t>
              </a:r>
            </a:p>
          </p:txBody>
        </p:sp>
        <p:sp>
          <p:nvSpPr>
            <p:cNvPr id="88" name="TextBox 87"/>
            <p:cNvSpPr txBox="1"/>
            <p:nvPr userDrawn="1"/>
          </p:nvSpPr>
          <p:spPr>
            <a:xfrm>
              <a:off x="-590537" y="-438330"/>
              <a:ext cx="833960" cy="123111"/>
            </a:xfrm>
            <a:prstGeom prst="rect">
              <a:avLst/>
            </a:prstGeom>
            <a:noFill/>
          </p:spPr>
          <p:txBody>
            <a:bodyPr wrap="square" lIns="0" tIns="0" rIns="0" bIns="0" rtlCol="0">
              <a:spAutoFit/>
            </a:bodyPr>
            <a:lstStyle/>
            <a:p>
              <a:pPr algn="r"/>
              <a:r>
                <a:rPr lang="en-GB" sz="800">
                  <a:solidFill>
                    <a:schemeClr val="tx1"/>
                  </a:solidFill>
                </a:rPr>
                <a:t>Left Margin</a:t>
              </a:r>
            </a:p>
          </p:txBody>
        </p:sp>
        <p:sp>
          <p:nvSpPr>
            <p:cNvPr id="89" name="TextBox 88"/>
            <p:cNvSpPr txBox="1"/>
            <p:nvPr userDrawn="1"/>
          </p:nvSpPr>
          <p:spPr>
            <a:xfrm>
              <a:off x="11898039" y="-438330"/>
              <a:ext cx="639242" cy="123111"/>
            </a:xfrm>
            <a:prstGeom prst="rect">
              <a:avLst/>
            </a:prstGeom>
            <a:noFill/>
          </p:spPr>
          <p:txBody>
            <a:bodyPr wrap="square" lIns="0" tIns="0" rIns="0" bIns="0" rtlCol="0">
              <a:spAutoFit/>
            </a:bodyPr>
            <a:lstStyle/>
            <a:p>
              <a:pPr algn="l"/>
              <a:r>
                <a:rPr lang="en-GB" sz="800">
                  <a:solidFill>
                    <a:schemeClr val="tx1"/>
                  </a:solidFill>
                </a:rPr>
                <a:t>Right Margin</a:t>
              </a:r>
            </a:p>
          </p:txBody>
        </p:sp>
        <p:cxnSp>
          <p:nvCxnSpPr>
            <p:cNvPr id="98" name="Straight Connector 97"/>
            <p:cNvCxnSpPr/>
            <p:nvPr userDrawn="1"/>
          </p:nvCxnSpPr>
          <p:spPr>
            <a:xfrm>
              <a:off x="6096000" y="-363357"/>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sp>
          <p:nvSpPr>
            <p:cNvPr id="99" name="TextBox 98"/>
            <p:cNvSpPr txBox="1"/>
            <p:nvPr userDrawn="1"/>
          </p:nvSpPr>
          <p:spPr>
            <a:xfrm>
              <a:off x="5914719" y="-600255"/>
              <a:ext cx="362256" cy="246221"/>
            </a:xfrm>
            <a:prstGeom prst="rect">
              <a:avLst/>
            </a:prstGeom>
            <a:noFill/>
          </p:spPr>
          <p:txBody>
            <a:bodyPr wrap="square" lIns="0" tIns="0" rIns="0" bIns="0" rtlCol="0">
              <a:spAutoFit/>
            </a:bodyPr>
            <a:lstStyle/>
            <a:p>
              <a:pPr algn="ctr"/>
              <a:r>
                <a:rPr lang="en-GB" sz="800">
                  <a:solidFill>
                    <a:schemeClr val="tx1"/>
                  </a:solidFill>
                </a:rPr>
                <a:t>Middle </a:t>
              </a:r>
              <a:br>
                <a:rPr lang="en-GB" sz="800">
                  <a:solidFill>
                    <a:schemeClr val="tx1"/>
                  </a:solidFill>
                </a:rPr>
              </a:br>
              <a:r>
                <a:rPr lang="en-GB" sz="800">
                  <a:solidFill>
                    <a:schemeClr val="tx1"/>
                  </a:solidFill>
                </a:rPr>
                <a:t>0cm </a:t>
              </a:r>
            </a:p>
          </p:txBody>
        </p:sp>
        <p:sp>
          <p:nvSpPr>
            <p:cNvPr id="101" name="TextBox 100"/>
            <p:cNvSpPr txBox="1"/>
            <p:nvPr userDrawn="1"/>
          </p:nvSpPr>
          <p:spPr>
            <a:xfrm>
              <a:off x="5636264" y="-208836"/>
              <a:ext cx="362256" cy="123111"/>
            </a:xfrm>
            <a:prstGeom prst="rect">
              <a:avLst/>
            </a:prstGeom>
            <a:noFill/>
          </p:spPr>
          <p:txBody>
            <a:bodyPr wrap="square" lIns="0" tIns="0" rIns="0" bIns="0" rtlCol="0">
              <a:spAutoFit/>
            </a:bodyPr>
            <a:lstStyle/>
            <a:p>
              <a:pPr algn="ctr"/>
              <a:r>
                <a:rPr lang="en-GB" sz="800">
                  <a:solidFill>
                    <a:schemeClr val="tx1"/>
                  </a:solidFill>
                </a:rPr>
                <a:t>0.26cm</a:t>
              </a:r>
            </a:p>
          </p:txBody>
        </p:sp>
        <p:cxnSp>
          <p:nvCxnSpPr>
            <p:cNvPr id="104" name="Straight Connector 103"/>
            <p:cNvCxnSpPr/>
            <p:nvPr userDrawn="1"/>
          </p:nvCxnSpPr>
          <p:spPr>
            <a:xfrm>
              <a:off x="6000389"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190362"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userDrawn="1"/>
          </p:nvSpPr>
          <p:spPr>
            <a:xfrm>
              <a:off x="6191102" y="-208836"/>
              <a:ext cx="362256" cy="123111"/>
            </a:xfrm>
            <a:prstGeom prst="rect">
              <a:avLst/>
            </a:prstGeom>
            <a:noFill/>
          </p:spPr>
          <p:txBody>
            <a:bodyPr wrap="square" lIns="0" tIns="0" rIns="0" bIns="0" rtlCol="0">
              <a:spAutoFit/>
            </a:bodyPr>
            <a:lstStyle/>
            <a:p>
              <a:pPr algn="ctr"/>
              <a:r>
                <a:rPr lang="en-GB" sz="800">
                  <a:solidFill>
                    <a:schemeClr val="tx1"/>
                  </a:solidFill>
                </a:rPr>
                <a:t>0.26cm</a:t>
              </a:r>
            </a:p>
          </p:txBody>
        </p:sp>
        <p:cxnSp>
          <p:nvCxnSpPr>
            <p:cNvPr id="107" name="Straight Connector 106"/>
            <p:cNvCxnSpPr/>
            <p:nvPr userDrawn="1"/>
          </p:nvCxnSpPr>
          <p:spPr>
            <a:xfrm>
              <a:off x="11826875"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256200" y="430824"/>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userDrawn="1"/>
          </p:nvSpPr>
          <p:spPr>
            <a:xfrm>
              <a:off x="-747711" y="404813"/>
              <a:ext cx="438671" cy="123111"/>
            </a:xfrm>
            <a:prstGeom prst="rect">
              <a:avLst/>
            </a:prstGeom>
            <a:noFill/>
          </p:spPr>
          <p:txBody>
            <a:bodyPr wrap="square" lIns="0" tIns="0" rIns="0" bIns="0" rtlCol="0">
              <a:spAutoFit/>
            </a:bodyPr>
            <a:lstStyle/>
            <a:p>
              <a:pPr algn="r"/>
              <a:r>
                <a:rPr lang="en-GB" sz="800">
                  <a:solidFill>
                    <a:schemeClr val="tx1"/>
                  </a:solidFill>
                </a:rPr>
                <a:t>8.33cm</a:t>
              </a:r>
            </a:p>
          </p:txBody>
        </p:sp>
        <p:sp>
          <p:nvSpPr>
            <p:cNvPr id="110" name="TextBox 109"/>
            <p:cNvSpPr txBox="1"/>
            <p:nvPr userDrawn="1"/>
          </p:nvSpPr>
          <p:spPr>
            <a:xfrm>
              <a:off x="-1143000" y="527924"/>
              <a:ext cx="833960" cy="123111"/>
            </a:xfrm>
            <a:prstGeom prst="rect">
              <a:avLst/>
            </a:prstGeom>
            <a:noFill/>
          </p:spPr>
          <p:txBody>
            <a:bodyPr wrap="square" lIns="0" tIns="0" rIns="0" bIns="0" rtlCol="0">
              <a:spAutoFit/>
            </a:bodyPr>
            <a:lstStyle/>
            <a:p>
              <a:pPr algn="r"/>
              <a:r>
                <a:rPr lang="en-GB" sz="800">
                  <a:solidFill>
                    <a:schemeClr val="tx1"/>
                  </a:solidFill>
                </a:rPr>
                <a:t>Title Top</a:t>
              </a:r>
            </a:p>
          </p:txBody>
        </p:sp>
      </p:grpSp>
      <p:pic>
        <p:nvPicPr>
          <p:cNvPr id="3" name="Imagen 2"/>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359999" y="6187782"/>
            <a:ext cx="609833" cy="609833"/>
          </a:xfrm>
          <a:prstGeom prst="rect">
            <a:avLst/>
          </a:prstGeom>
        </p:spPr>
      </p:pic>
      <p:sp>
        <p:nvSpPr>
          <p:cNvPr id="33" name="Footer Placeholder 4"/>
          <p:cNvSpPr>
            <a:spLocks noGrp="1"/>
          </p:cNvSpPr>
          <p:nvPr userDrawn="1"/>
        </p:nvSpPr>
        <p:spPr>
          <a:xfrm>
            <a:off x="1039091" y="6290392"/>
            <a:ext cx="10316094" cy="404614"/>
          </a:xfrm>
          <a:prstGeom prst="rect">
            <a:avLst/>
          </a:prstGeom>
        </p:spPr>
        <p:txBody>
          <a:bodyPr vert="horz" lIns="91440" tIns="45720" rIns="91440" bIns="4572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700" noProof="0">
                <a:solidFill>
                  <a:schemeClr val="accent6">
                    <a:lumMod val="75000"/>
                  </a:schemeClr>
                </a:solidFill>
              </a:rPr>
              <a:t>© Grupo AIA. The information contained in this document is confidential and any diffusion, reproduction, communication, distribution nor access to third party is prohibited without the prior written consent of </a:t>
            </a:r>
            <a:r>
              <a:rPr lang="en-GB" sz="700" noProof="0" err="1">
                <a:solidFill>
                  <a:schemeClr val="accent6">
                    <a:lumMod val="75000"/>
                  </a:schemeClr>
                </a:solidFill>
              </a:rPr>
              <a:t>Aplicaciones</a:t>
            </a:r>
            <a:r>
              <a:rPr lang="en-GB" sz="700" noProof="0">
                <a:solidFill>
                  <a:schemeClr val="accent6">
                    <a:lumMod val="75000"/>
                  </a:schemeClr>
                </a:solidFill>
              </a:rPr>
              <a:t> </a:t>
            </a:r>
            <a:r>
              <a:rPr lang="en-GB" sz="700" noProof="0" err="1">
                <a:solidFill>
                  <a:schemeClr val="accent6">
                    <a:lumMod val="75000"/>
                  </a:schemeClr>
                </a:solidFill>
              </a:rPr>
              <a:t>en</a:t>
            </a:r>
            <a:r>
              <a:rPr lang="en-GB" sz="700" noProof="0">
                <a:solidFill>
                  <a:schemeClr val="accent6">
                    <a:lumMod val="75000"/>
                  </a:schemeClr>
                </a:solidFill>
              </a:rPr>
              <a:t> </a:t>
            </a:r>
            <a:r>
              <a:rPr lang="en-GB" sz="700" noProof="0" err="1">
                <a:solidFill>
                  <a:schemeClr val="accent6">
                    <a:lumMod val="75000"/>
                  </a:schemeClr>
                </a:solidFill>
              </a:rPr>
              <a:t>Informática</a:t>
            </a:r>
            <a:r>
              <a:rPr lang="en-GB" sz="700" noProof="0">
                <a:solidFill>
                  <a:schemeClr val="accent6">
                    <a:lumMod val="75000"/>
                  </a:schemeClr>
                </a:solidFill>
              </a:rPr>
              <a:t> </a:t>
            </a:r>
            <a:r>
              <a:rPr lang="en-GB" sz="700" noProof="0" err="1">
                <a:solidFill>
                  <a:schemeClr val="accent6">
                    <a:lumMod val="75000"/>
                  </a:schemeClr>
                </a:solidFill>
              </a:rPr>
              <a:t>Avanzada</a:t>
            </a:r>
            <a:r>
              <a:rPr lang="en-GB" sz="700" noProof="0">
                <a:solidFill>
                  <a:schemeClr val="accent6">
                    <a:lumMod val="75000"/>
                  </a:schemeClr>
                </a:solidFill>
              </a:rPr>
              <a:t>, SL.</a:t>
            </a:r>
          </a:p>
        </p:txBody>
      </p:sp>
    </p:spTree>
    <p:extLst>
      <p:ext uri="{BB962C8B-B14F-4D97-AF65-F5344CB8AC3E}">
        <p14:creationId xmlns:p14="http://schemas.microsoft.com/office/powerpoint/2010/main" val="3680662798"/>
      </p:ext>
    </p:extLst>
  </p:cSld>
  <p:clrMap bg1="lt1" tx1="dk1" bg2="lt2" tx2="dk2" accent1="accent1" accent2="accent2" accent3="accent3" accent4="accent4" accent5="accent5" accent6="accent6" hlink="hlink" folHlink="folHlink"/>
  <p:sldLayoutIdLst>
    <p:sldLayoutId id="2147483683" r:id="rId1"/>
    <p:sldLayoutId id="2147483727" r:id="rId2"/>
    <p:sldLayoutId id="2147483738" r:id="rId3"/>
    <p:sldLayoutId id="2147483649" r:id="rId4"/>
    <p:sldLayoutId id="2147483728" r:id="rId5"/>
    <p:sldLayoutId id="2147483739" r:id="rId6"/>
    <p:sldLayoutId id="2147483697" r:id="rId7"/>
    <p:sldLayoutId id="2147483696" r:id="rId8"/>
    <p:sldLayoutId id="2147483668" r:id="rId9"/>
    <p:sldLayoutId id="2147483659" r:id="rId10"/>
    <p:sldLayoutId id="2147483721" r:id="rId11"/>
    <p:sldLayoutId id="2147483722" r:id="rId12"/>
    <p:sldLayoutId id="2147483726" r:id="rId13"/>
    <p:sldLayoutId id="2147483725" r:id="rId14"/>
    <p:sldLayoutId id="2147483742" r:id="rId15"/>
  </p:sldLayoutIdLst>
  <p:hf hdr="0" dt="0"/>
  <p:txStyles>
    <p:titleStyle>
      <a:lvl1pPr algn="l" defTabSz="914400" rtl="0" eaLnBrk="1" latinLnBrk="0" hangingPunct="1">
        <a:lnSpc>
          <a:spcPct val="100000"/>
        </a:lnSpc>
        <a:spcBef>
          <a:spcPts val="60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200"/>
        </a:spcBef>
        <a:buFont typeface="Arial" panose="020B0604020202020204" pitchFamily="34" charset="0"/>
        <a:buNone/>
        <a:defRPr sz="16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2pPr>
      <a:lvl3pPr marL="361950"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3pPr>
      <a:lvl4pPr marL="542925"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4pPr>
      <a:lvl5pPr marL="714375" indent="-171450"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2160" userDrawn="1">
          <p15:clr>
            <a:srgbClr val="F26B43"/>
          </p15:clr>
        </p15:guide>
        <p15:guide id="14" pos="7451" userDrawn="1">
          <p15:clr>
            <a:srgbClr val="F26B43"/>
          </p15:clr>
        </p15:guide>
        <p15:guide id="28" orient="horz" pos="1076" userDrawn="1">
          <p15:clr>
            <a:srgbClr val="F26B43"/>
          </p15:clr>
        </p15:guide>
        <p15:guide id="29" orient="horz" pos="270" userDrawn="1">
          <p15:clr>
            <a:srgbClr val="F26B43"/>
          </p15:clr>
        </p15:guide>
        <p15:guide id="33" orient="horz" pos="3600" userDrawn="1">
          <p15:clr>
            <a:srgbClr val="F26B43"/>
          </p15:clr>
        </p15:guide>
        <p15:guide id="35" pos="228" userDrawn="1">
          <p15:clr>
            <a:srgbClr val="F26B43"/>
          </p15:clr>
        </p15:guide>
        <p15:guide id="36" pos="3840" userDrawn="1">
          <p15:clr>
            <a:srgbClr val="F26B43"/>
          </p15:clr>
        </p15:guide>
        <p15:guide id="37" pos="3782" userDrawn="1">
          <p15:clr>
            <a:srgbClr val="F26B43"/>
          </p15:clr>
        </p15:guide>
        <p15:guide id="38" pos="390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1" name="Title Placeholder 1"/>
          <p:cNvSpPr>
            <a:spLocks noGrp="1"/>
          </p:cNvSpPr>
          <p:nvPr>
            <p:ph type="title"/>
          </p:nvPr>
        </p:nvSpPr>
        <p:spPr>
          <a:xfrm>
            <a:off x="359999" y="430718"/>
            <a:ext cx="11466875" cy="704346"/>
          </a:xfrm>
          <a:prstGeom prst="rect">
            <a:avLst/>
          </a:prstGeom>
        </p:spPr>
        <p:txBody>
          <a:bodyPr vert="horz" lIns="0" tIns="0" rIns="0" bIns="0" rtlCol="0" anchor="t">
            <a:noAutofit/>
          </a:bodyPr>
          <a:lstStyle/>
          <a:p>
            <a:r>
              <a:rPr lang="en-GB" dirty="0"/>
              <a:t>Click to edit master title style</a:t>
            </a:r>
          </a:p>
        </p:txBody>
      </p:sp>
      <p:sp>
        <p:nvSpPr>
          <p:cNvPr id="92" name="Text Placeholder 2"/>
          <p:cNvSpPr>
            <a:spLocks noGrp="1"/>
          </p:cNvSpPr>
          <p:nvPr>
            <p:ph type="body" idx="1"/>
          </p:nvPr>
        </p:nvSpPr>
        <p:spPr>
          <a:xfrm>
            <a:off x="359999" y="1708150"/>
            <a:ext cx="11466875" cy="400367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3" name="Slide Number Placeholder 5"/>
          <p:cNvSpPr>
            <a:spLocks noGrp="1"/>
          </p:cNvSpPr>
          <p:nvPr>
            <p:ph type="sldNum" sz="quarter" idx="4"/>
          </p:nvPr>
        </p:nvSpPr>
        <p:spPr>
          <a:xfrm>
            <a:off x="11305309" y="6394274"/>
            <a:ext cx="521566" cy="230923"/>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pPr/>
              <a:t>‹Nº›</a:t>
            </a:fld>
            <a:endParaRPr lang="en-GB"/>
          </a:p>
        </p:txBody>
      </p:sp>
      <p:cxnSp>
        <p:nvCxnSpPr>
          <p:cNvPr id="94" name="Straight Connector 93"/>
          <p:cNvCxnSpPr/>
          <p:nvPr/>
        </p:nvCxnSpPr>
        <p:spPr>
          <a:xfrm>
            <a:off x="0" y="6124991"/>
            <a:ext cx="121932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userDrawn="1"/>
        </p:nvGrpSpPr>
        <p:grpSpPr>
          <a:xfrm>
            <a:off x="-1143000" y="-600255"/>
            <a:ext cx="13680281" cy="6720255"/>
            <a:chOff x="-1143000" y="-600255"/>
            <a:chExt cx="13680281" cy="6720255"/>
          </a:xfrm>
        </p:grpSpPr>
        <p:cxnSp>
          <p:nvCxnSpPr>
            <p:cNvPr id="90" name="Straight Connector 89"/>
            <p:cNvCxnSpPr/>
            <p:nvPr userDrawn="1"/>
          </p:nvCxnSpPr>
          <p:spPr>
            <a:xfrm>
              <a:off x="11826875"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256200" y="1710267"/>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256200" y="6120000"/>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256200" y="3426354"/>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256200" y="5714470"/>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userDrawn="1"/>
          </p:nvSpPr>
          <p:spPr>
            <a:xfrm>
              <a:off x="-747711" y="1646156"/>
              <a:ext cx="438671" cy="123111"/>
            </a:xfrm>
            <a:prstGeom prst="rect">
              <a:avLst/>
            </a:prstGeom>
            <a:noFill/>
          </p:spPr>
          <p:txBody>
            <a:bodyPr wrap="square" lIns="0" tIns="0" rIns="0" bIns="0" rtlCol="0">
              <a:spAutoFit/>
            </a:bodyPr>
            <a:lstStyle/>
            <a:p>
              <a:pPr algn="r"/>
              <a:r>
                <a:rPr lang="en-GB" sz="800">
                  <a:solidFill>
                    <a:schemeClr val="tx1"/>
                  </a:solidFill>
                </a:rPr>
                <a:t>4.78cm</a:t>
              </a:r>
            </a:p>
          </p:txBody>
        </p:sp>
        <p:sp>
          <p:nvSpPr>
            <p:cNvPr id="102" name="TextBox 101"/>
            <p:cNvSpPr txBox="1"/>
            <p:nvPr userDrawn="1"/>
          </p:nvSpPr>
          <p:spPr>
            <a:xfrm>
              <a:off x="-747711" y="3357884"/>
              <a:ext cx="438671" cy="123111"/>
            </a:xfrm>
            <a:prstGeom prst="rect">
              <a:avLst/>
            </a:prstGeom>
            <a:noFill/>
          </p:spPr>
          <p:txBody>
            <a:bodyPr wrap="square" lIns="0" tIns="0" rIns="0" bIns="0" rtlCol="0">
              <a:spAutoFit/>
            </a:bodyPr>
            <a:lstStyle/>
            <a:p>
              <a:pPr algn="r"/>
              <a:r>
                <a:rPr lang="en-GB" sz="800">
                  <a:solidFill>
                    <a:schemeClr val="tx1"/>
                  </a:solidFill>
                </a:rPr>
                <a:t>0 cm</a:t>
              </a:r>
            </a:p>
          </p:txBody>
        </p:sp>
        <p:sp>
          <p:nvSpPr>
            <p:cNvPr id="103" name="TextBox 102"/>
            <p:cNvSpPr txBox="1"/>
            <p:nvPr userDrawn="1"/>
          </p:nvSpPr>
          <p:spPr>
            <a:xfrm>
              <a:off x="-747711" y="5640188"/>
              <a:ext cx="438671" cy="123111"/>
            </a:xfrm>
            <a:prstGeom prst="rect">
              <a:avLst/>
            </a:prstGeom>
            <a:noFill/>
          </p:spPr>
          <p:txBody>
            <a:bodyPr wrap="square" lIns="0" tIns="0" rIns="0" bIns="0" rtlCol="0">
              <a:spAutoFit/>
            </a:bodyPr>
            <a:lstStyle/>
            <a:p>
              <a:pPr algn="r"/>
              <a:r>
                <a:rPr lang="en-GB" sz="800">
                  <a:solidFill>
                    <a:schemeClr val="tx1"/>
                  </a:solidFill>
                </a:rPr>
                <a:t>6.35 cm</a:t>
              </a:r>
            </a:p>
          </p:txBody>
        </p:sp>
        <p:sp>
          <p:nvSpPr>
            <p:cNvPr id="104" name="TextBox 103"/>
            <p:cNvSpPr txBox="1"/>
            <p:nvPr userDrawn="1"/>
          </p:nvSpPr>
          <p:spPr>
            <a:xfrm>
              <a:off x="304800" y="-437436"/>
              <a:ext cx="438671" cy="123111"/>
            </a:xfrm>
            <a:prstGeom prst="rect">
              <a:avLst/>
            </a:prstGeom>
            <a:noFill/>
          </p:spPr>
          <p:txBody>
            <a:bodyPr wrap="square" lIns="0" tIns="0" rIns="0" bIns="0" rtlCol="0">
              <a:spAutoFit/>
            </a:bodyPr>
            <a:lstStyle/>
            <a:p>
              <a:pPr algn="l"/>
              <a:r>
                <a:rPr lang="en-GB" sz="800">
                  <a:solidFill>
                    <a:schemeClr val="tx1"/>
                  </a:solidFill>
                </a:rPr>
                <a:t>15.93 cm</a:t>
              </a:r>
            </a:p>
          </p:txBody>
        </p:sp>
        <p:sp>
          <p:nvSpPr>
            <p:cNvPr id="105" name="TextBox 104"/>
            <p:cNvSpPr txBox="1"/>
            <p:nvPr userDrawn="1"/>
          </p:nvSpPr>
          <p:spPr>
            <a:xfrm>
              <a:off x="11426031" y="-437436"/>
              <a:ext cx="438671" cy="123111"/>
            </a:xfrm>
            <a:prstGeom prst="rect">
              <a:avLst/>
            </a:prstGeom>
            <a:noFill/>
          </p:spPr>
          <p:txBody>
            <a:bodyPr wrap="square" lIns="0" tIns="0" rIns="0" bIns="0" rtlCol="0">
              <a:spAutoFit/>
            </a:bodyPr>
            <a:lstStyle/>
            <a:p>
              <a:pPr algn="r"/>
              <a:r>
                <a:rPr lang="en-GB" sz="800">
                  <a:solidFill>
                    <a:schemeClr val="tx1"/>
                  </a:solidFill>
                </a:rPr>
                <a:t>15.92 cm</a:t>
              </a:r>
            </a:p>
          </p:txBody>
        </p:sp>
        <p:cxnSp>
          <p:nvCxnSpPr>
            <p:cNvPr id="106" name="Straight Connector 105"/>
            <p:cNvCxnSpPr/>
            <p:nvPr userDrawn="1"/>
          </p:nvCxnSpPr>
          <p:spPr>
            <a:xfrm>
              <a:off x="361588"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sp>
          <p:nvSpPr>
            <p:cNvPr id="107" name="TextBox 106"/>
            <p:cNvSpPr txBox="1"/>
            <p:nvPr userDrawn="1"/>
          </p:nvSpPr>
          <p:spPr>
            <a:xfrm>
              <a:off x="-1143000" y="5763299"/>
              <a:ext cx="833960" cy="123111"/>
            </a:xfrm>
            <a:prstGeom prst="rect">
              <a:avLst/>
            </a:prstGeom>
            <a:noFill/>
          </p:spPr>
          <p:txBody>
            <a:bodyPr wrap="square" lIns="0" tIns="0" rIns="0" bIns="0" rtlCol="0">
              <a:spAutoFit/>
            </a:bodyPr>
            <a:lstStyle/>
            <a:p>
              <a:pPr algn="r"/>
              <a:r>
                <a:rPr lang="en-GB" sz="800">
                  <a:solidFill>
                    <a:schemeClr val="tx1"/>
                  </a:solidFill>
                </a:rPr>
                <a:t>Content Bottom</a:t>
              </a:r>
            </a:p>
          </p:txBody>
        </p:sp>
        <p:sp>
          <p:nvSpPr>
            <p:cNvPr id="108" name="TextBox 107"/>
            <p:cNvSpPr txBox="1"/>
            <p:nvPr userDrawn="1"/>
          </p:nvSpPr>
          <p:spPr>
            <a:xfrm>
              <a:off x="-1143000" y="1769267"/>
              <a:ext cx="833960" cy="123111"/>
            </a:xfrm>
            <a:prstGeom prst="rect">
              <a:avLst/>
            </a:prstGeom>
            <a:noFill/>
          </p:spPr>
          <p:txBody>
            <a:bodyPr wrap="square" lIns="0" tIns="0" rIns="0" bIns="0" rtlCol="0">
              <a:spAutoFit/>
            </a:bodyPr>
            <a:lstStyle/>
            <a:p>
              <a:pPr algn="r"/>
              <a:r>
                <a:rPr lang="en-GB" sz="800">
                  <a:solidFill>
                    <a:schemeClr val="tx1"/>
                  </a:solidFill>
                </a:rPr>
                <a:t>Content Top</a:t>
              </a:r>
            </a:p>
          </p:txBody>
        </p:sp>
        <p:sp>
          <p:nvSpPr>
            <p:cNvPr id="109" name="TextBox 108"/>
            <p:cNvSpPr txBox="1"/>
            <p:nvPr userDrawn="1"/>
          </p:nvSpPr>
          <p:spPr>
            <a:xfrm>
              <a:off x="-590537" y="-438330"/>
              <a:ext cx="833960" cy="123111"/>
            </a:xfrm>
            <a:prstGeom prst="rect">
              <a:avLst/>
            </a:prstGeom>
            <a:noFill/>
          </p:spPr>
          <p:txBody>
            <a:bodyPr wrap="square" lIns="0" tIns="0" rIns="0" bIns="0" rtlCol="0">
              <a:spAutoFit/>
            </a:bodyPr>
            <a:lstStyle/>
            <a:p>
              <a:pPr algn="r"/>
              <a:r>
                <a:rPr lang="en-GB" sz="800">
                  <a:solidFill>
                    <a:schemeClr val="tx1"/>
                  </a:solidFill>
                </a:rPr>
                <a:t>Left Margin</a:t>
              </a:r>
            </a:p>
          </p:txBody>
        </p:sp>
        <p:sp>
          <p:nvSpPr>
            <p:cNvPr id="110" name="TextBox 109"/>
            <p:cNvSpPr txBox="1"/>
            <p:nvPr userDrawn="1"/>
          </p:nvSpPr>
          <p:spPr>
            <a:xfrm>
              <a:off x="11898039" y="-438330"/>
              <a:ext cx="639242" cy="123111"/>
            </a:xfrm>
            <a:prstGeom prst="rect">
              <a:avLst/>
            </a:prstGeom>
            <a:noFill/>
          </p:spPr>
          <p:txBody>
            <a:bodyPr wrap="square" lIns="0" tIns="0" rIns="0" bIns="0" rtlCol="0">
              <a:spAutoFit/>
            </a:bodyPr>
            <a:lstStyle/>
            <a:p>
              <a:pPr algn="l"/>
              <a:r>
                <a:rPr lang="en-GB" sz="800">
                  <a:solidFill>
                    <a:schemeClr val="tx1"/>
                  </a:solidFill>
                </a:rPr>
                <a:t>Right Margin</a:t>
              </a:r>
            </a:p>
          </p:txBody>
        </p:sp>
        <p:cxnSp>
          <p:nvCxnSpPr>
            <p:cNvPr id="111" name="Straight Connector 110"/>
            <p:cNvCxnSpPr/>
            <p:nvPr userDrawn="1"/>
          </p:nvCxnSpPr>
          <p:spPr>
            <a:xfrm>
              <a:off x="6096000" y="-363357"/>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sp>
          <p:nvSpPr>
            <p:cNvPr id="112" name="TextBox 111"/>
            <p:cNvSpPr txBox="1"/>
            <p:nvPr userDrawn="1"/>
          </p:nvSpPr>
          <p:spPr>
            <a:xfrm>
              <a:off x="5914719" y="-600255"/>
              <a:ext cx="362256" cy="246221"/>
            </a:xfrm>
            <a:prstGeom prst="rect">
              <a:avLst/>
            </a:prstGeom>
            <a:noFill/>
          </p:spPr>
          <p:txBody>
            <a:bodyPr wrap="square" lIns="0" tIns="0" rIns="0" bIns="0" rtlCol="0">
              <a:spAutoFit/>
            </a:bodyPr>
            <a:lstStyle/>
            <a:p>
              <a:pPr algn="ctr"/>
              <a:r>
                <a:rPr lang="en-GB" sz="800">
                  <a:solidFill>
                    <a:schemeClr val="tx1"/>
                  </a:solidFill>
                </a:rPr>
                <a:t>Middle </a:t>
              </a:r>
              <a:br>
                <a:rPr lang="en-GB" sz="800">
                  <a:solidFill>
                    <a:schemeClr val="tx1"/>
                  </a:solidFill>
                </a:rPr>
              </a:br>
              <a:r>
                <a:rPr lang="en-GB" sz="800">
                  <a:solidFill>
                    <a:schemeClr val="tx1"/>
                  </a:solidFill>
                </a:rPr>
                <a:t>0cm </a:t>
              </a:r>
            </a:p>
          </p:txBody>
        </p:sp>
        <p:sp>
          <p:nvSpPr>
            <p:cNvPr id="113" name="TextBox 112"/>
            <p:cNvSpPr txBox="1"/>
            <p:nvPr userDrawn="1"/>
          </p:nvSpPr>
          <p:spPr>
            <a:xfrm>
              <a:off x="5636264" y="-208836"/>
              <a:ext cx="362256" cy="123111"/>
            </a:xfrm>
            <a:prstGeom prst="rect">
              <a:avLst/>
            </a:prstGeom>
            <a:noFill/>
          </p:spPr>
          <p:txBody>
            <a:bodyPr wrap="square" lIns="0" tIns="0" rIns="0" bIns="0" rtlCol="0">
              <a:spAutoFit/>
            </a:bodyPr>
            <a:lstStyle/>
            <a:p>
              <a:pPr algn="ctr"/>
              <a:r>
                <a:rPr lang="en-GB" sz="800">
                  <a:solidFill>
                    <a:schemeClr val="tx1"/>
                  </a:solidFill>
                </a:rPr>
                <a:t>0.26cm</a:t>
              </a:r>
            </a:p>
          </p:txBody>
        </p:sp>
        <p:cxnSp>
          <p:nvCxnSpPr>
            <p:cNvPr id="114" name="Straight Connector 113"/>
            <p:cNvCxnSpPr/>
            <p:nvPr userDrawn="1"/>
          </p:nvCxnSpPr>
          <p:spPr>
            <a:xfrm>
              <a:off x="6000389"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6190362"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sp>
          <p:nvSpPr>
            <p:cNvPr id="116" name="TextBox 115"/>
            <p:cNvSpPr txBox="1"/>
            <p:nvPr userDrawn="1"/>
          </p:nvSpPr>
          <p:spPr>
            <a:xfrm>
              <a:off x="6191102" y="-208836"/>
              <a:ext cx="362256" cy="123111"/>
            </a:xfrm>
            <a:prstGeom prst="rect">
              <a:avLst/>
            </a:prstGeom>
            <a:noFill/>
          </p:spPr>
          <p:txBody>
            <a:bodyPr wrap="square" lIns="0" tIns="0" rIns="0" bIns="0" rtlCol="0">
              <a:spAutoFit/>
            </a:bodyPr>
            <a:lstStyle/>
            <a:p>
              <a:pPr algn="ctr"/>
              <a:r>
                <a:rPr lang="en-GB" sz="800">
                  <a:solidFill>
                    <a:schemeClr val="tx1"/>
                  </a:solidFill>
                </a:rPr>
                <a:t>0.26cm</a:t>
              </a:r>
            </a:p>
          </p:txBody>
        </p:sp>
        <p:cxnSp>
          <p:nvCxnSpPr>
            <p:cNvPr id="117" name="Straight Connector 116"/>
            <p:cNvCxnSpPr/>
            <p:nvPr userDrawn="1"/>
          </p:nvCxnSpPr>
          <p:spPr>
            <a:xfrm>
              <a:off x="11826875"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256200" y="430824"/>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sp>
          <p:nvSpPr>
            <p:cNvPr id="119" name="TextBox 118"/>
            <p:cNvSpPr txBox="1"/>
            <p:nvPr userDrawn="1"/>
          </p:nvSpPr>
          <p:spPr>
            <a:xfrm>
              <a:off x="-747711" y="404813"/>
              <a:ext cx="438671" cy="123111"/>
            </a:xfrm>
            <a:prstGeom prst="rect">
              <a:avLst/>
            </a:prstGeom>
            <a:noFill/>
          </p:spPr>
          <p:txBody>
            <a:bodyPr wrap="square" lIns="0" tIns="0" rIns="0" bIns="0" rtlCol="0">
              <a:spAutoFit/>
            </a:bodyPr>
            <a:lstStyle/>
            <a:p>
              <a:pPr algn="r"/>
              <a:r>
                <a:rPr lang="en-GB" sz="800">
                  <a:solidFill>
                    <a:schemeClr val="tx1"/>
                  </a:solidFill>
                </a:rPr>
                <a:t>8.33cm</a:t>
              </a:r>
            </a:p>
          </p:txBody>
        </p:sp>
        <p:sp>
          <p:nvSpPr>
            <p:cNvPr id="120" name="TextBox 119"/>
            <p:cNvSpPr txBox="1"/>
            <p:nvPr userDrawn="1"/>
          </p:nvSpPr>
          <p:spPr>
            <a:xfrm>
              <a:off x="-1143000" y="527924"/>
              <a:ext cx="833960" cy="123111"/>
            </a:xfrm>
            <a:prstGeom prst="rect">
              <a:avLst/>
            </a:prstGeom>
            <a:noFill/>
          </p:spPr>
          <p:txBody>
            <a:bodyPr wrap="square" lIns="0" tIns="0" rIns="0" bIns="0" rtlCol="0">
              <a:spAutoFit/>
            </a:bodyPr>
            <a:lstStyle/>
            <a:p>
              <a:pPr algn="r"/>
              <a:r>
                <a:rPr lang="en-GB" sz="800">
                  <a:solidFill>
                    <a:schemeClr val="tx1"/>
                  </a:solidFill>
                </a:rPr>
                <a:t>Title Top</a:t>
              </a:r>
            </a:p>
          </p:txBody>
        </p:sp>
      </p:grpSp>
      <p:pic>
        <p:nvPicPr>
          <p:cNvPr id="34" name="Imagen 2">
            <a:extLst>
              <a:ext uri="{FF2B5EF4-FFF2-40B4-BE49-F238E27FC236}">
                <a16:creationId xmlns:a16="http://schemas.microsoft.com/office/drawing/2014/main" id="{668B885B-4725-DF41-A7C3-55F8F1667744}"/>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59999" y="6187782"/>
            <a:ext cx="609833" cy="609833"/>
          </a:xfrm>
          <a:prstGeom prst="rect">
            <a:avLst/>
          </a:prstGeom>
        </p:spPr>
      </p:pic>
      <p:sp>
        <p:nvSpPr>
          <p:cNvPr id="35" name="Footer Placeholder 4">
            <a:extLst>
              <a:ext uri="{FF2B5EF4-FFF2-40B4-BE49-F238E27FC236}">
                <a16:creationId xmlns:a16="http://schemas.microsoft.com/office/drawing/2014/main" id="{732FB159-F28B-EC43-8E02-F521389B3AFF}"/>
              </a:ext>
            </a:extLst>
          </p:cNvPr>
          <p:cNvSpPr>
            <a:spLocks noGrp="1"/>
          </p:cNvSpPr>
          <p:nvPr userDrawn="1"/>
        </p:nvSpPr>
        <p:spPr>
          <a:xfrm>
            <a:off x="1039091" y="6290392"/>
            <a:ext cx="10316094" cy="404614"/>
          </a:xfrm>
          <a:prstGeom prst="rect">
            <a:avLst/>
          </a:prstGeom>
        </p:spPr>
        <p:txBody>
          <a:bodyPr vert="horz" lIns="91440" tIns="45720" rIns="91440" bIns="4572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700" noProof="0">
                <a:solidFill>
                  <a:schemeClr val="accent6">
                    <a:lumMod val="75000"/>
                  </a:schemeClr>
                </a:solidFill>
              </a:rPr>
              <a:t>© Grupo AIA. The information contained in this document is confidential and any diffusion, reproduction, communication, distribution nor access to third party is prohibited without the prior written consent of </a:t>
            </a:r>
            <a:r>
              <a:rPr lang="en-GB" sz="700" noProof="0" err="1">
                <a:solidFill>
                  <a:schemeClr val="accent6">
                    <a:lumMod val="75000"/>
                  </a:schemeClr>
                </a:solidFill>
              </a:rPr>
              <a:t>Aplicaciones</a:t>
            </a:r>
            <a:r>
              <a:rPr lang="en-GB" sz="700" noProof="0">
                <a:solidFill>
                  <a:schemeClr val="accent6">
                    <a:lumMod val="75000"/>
                  </a:schemeClr>
                </a:solidFill>
              </a:rPr>
              <a:t> </a:t>
            </a:r>
            <a:r>
              <a:rPr lang="en-GB" sz="700" noProof="0" err="1">
                <a:solidFill>
                  <a:schemeClr val="accent6">
                    <a:lumMod val="75000"/>
                  </a:schemeClr>
                </a:solidFill>
              </a:rPr>
              <a:t>en</a:t>
            </a:r>
            <a:r>
              <a:rPr lang="en-GB" sz="700" noProof="0">
                <a:solidFill>
                  <a:schemeClr val="accent6">
                    <a:lumMod val="75000"/>
                  </a:schemeClr>
                </a:solidFill>
              </a:rPr>
              <a:t> </a:t>
            </a:r>
            <a:r>
              <a:rPr lang="en-GB" sz="700" noProof="0" err="1">
                <a:solidFill>
                  <a:schemeClr val="accent6">
                    <a:lumMod val="75000"/>
                  </a:schemeClr>
                </a:solidFill>
              </a:rPr>
              <a:t>Informática</a:t>
            </a:r>
            <a:r>
              <a:rPr lang="en-GB" sz="700" noProof="0">
                <a:solidFill>
                  <a:schemeClr val="accent6">
                    <a:lumMod val="75000"/>
                  </a:schemeClr>
                </a:solidFill>
              </a:rPr>
              <a:t> </a:t>
            </a:r>
            <a:r>
              <a:rPr lang="en-GB" sz="700" noProof="0" err="1">
                <a:solidFill>
                  <a:schemeClr val="accent6">
                    <a:lumMod val="75000"/>
                  </a:schemeClr>
                </a:solidFill>
              </a:rPr>
              <a:t>Avanzada</a:t>
            </a:r>
            <a:r>
              <a:rPr lang="en-GB" sz="700" noProof="0">
                <a:solidFill>
                  <a:schemeClr val="accent6">
                    <a:lumMod val="75000"/>
                  </a:schemeClr>
                </a:solidFill>
              </a:rPr>
              <a:t>, SL.</a:t>
            </a:r>
          </a:p>
        </p:txBody>
      </p:sp>
    </p:spTree>
    <p:extLst>
      <p:ext uri="{BB962C8B-B14F-4D97-AF65-F5344CB8AC3E}">
        <p14:creationId xmlns:p14="http://schemas.microsoft.com/office/powerpoint/2010/main" val="235839708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40" r:id="rId6"/>
  </p:sldLayoutIdLst>
  <p:hf hdr="0" dt="0"/>
  <p:txStyles>
    <p:titleStyle>
      <a:lvl1pPr algn="l" defTabSz="914400" rtl="0" eaLnBrk="1" latinLnBrk="0" hangingPunct="1">
        <a:lnSpc>
          <a:spcPct val="100000"/>
        </a:lnSpc>
        <a:spcBef>
          <a:spcPts val="60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200"/>
        </a:spcBef>
        <a:buFont typeface="Arial" panose="020B0604020202020204" pitchFamily="34" charset="0"/>
        <a:buNone/>
        <a:defRPr sz="16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2pPr>
      <a:lvl3pPr marL="361950"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3pPr>
      <a:lvl4pPr marL="542925"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4pPr>
      <a:lvl5pPr marL="714375" indent="-171450"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28" userDrawn="1">
          <p15:clr>
            <a:srgbClr val="F26B43"/>
          </p15:clr>
        </p15:guide>
        <p15:guide id="2" orient="horz" pos="2160" userDrawn="1">
          <p15:clr>
            <a:srgbClr val="F26B43"/>
          </p15:clr>
        </p15:guide>
        <p15:guide id="13" pos="3780" userDrawn="1">
          <p15:clr>
            <a:srgbClr val="F26B43"/>
          </p15:clr>
        </p15:guide>
        <p15:guide id="14" pos="3900" userDrawn="1">
          <p15:clr>
            <a:srgbClr val="F26B43"/>
          </p15:clr>
        </p15:guide>
        <p15:guide id="25" pos="7451" userDrawn="1">
          <p15:clr>
            <a:srgbClr val="F26B43"/>
          </p15:clr>
        </p15:guide>
        <p15:guide id="28" orient="horz" pos="1077" userDrawn="1">
          <p15:clr>
            <a:srgbClr val="F26B43"/>
          </p15:clr>
        </p15:guide>
        <p15:guide id="29" orient="horz" pos="270" userDrawn="1">
          <p15:clr>
            <a:srgbClr val="F26B43"/>
          </p15:clr>
        </p15:guide>
        <p15:guide id="33" orient="horz" pos="3600" userDrawn="1">
          <p15:clr>
            <a:srgbClr val="F26B43"/>
          </p15:clr>
        </p15:guide>
        <p15:guide id="34"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7A5BAD-3323-4748-8FFB-BB7BA6ECD941}"/>
              </a:ext>
            </a:extLst>
          </p:cNvPr>
          <p:cNvSpPr>
            <a:spLocks noGrp="1"/>
          </p:cNvSpPr>
          <p:nvPr>
            <p:ph type="ctrTitle"/>
          </p:nvPr>
        </p:nvSpPr>
        <p:spPr>
          <a:xfrm>
            <a:off x="360000" y="4527615"/>
            <a:ext cx="11466875" cy="461482"/>
          </a:xfrm>
        </p:spPr>
        <p:txBody>
          <a:bodyPr anchor="b" anchorCtr="0"/>
          <a:lstStyle/>
          <a:p>
            <a:r>
              <a:rPr lang="en-US" spc="-134" dirty="0">
                <a:solidFill>
                  <a:srgbClr val="000000"/>
                </a:solidFill>
                <a:latin typeface="Helvetica" pitchFamily="2" charset="0"/>
              </a:rPr>
              <a:t>How to launch the </a:t>
            </a:r>
            <a:r>
              <a:rPr lang="en-US" spc="-134" dirty="0" err="1">
                <a:solidFill>
                  <a:srgbClr val="000000"/>
                </a:solidFill>
                <a:latin typeface="Helvetica" pitchFamily="2" charset="0"/>
              </a:rPr>
              <a:t>Dynawo</a:t>
            </a:r>
            <a:r>
              <a:rPr lang="en-US" spc="-134" dirty="0">
                <a:solidFill>
                  <a:srgbClr val="000000"/>
                </a:solidFill>
                <a:latin typeface="Helvetica" pitchFamily="2" charset="0"/>
              </a:rPr>
              <a:t> validation pipeline</a:t>
            </a:r>
            <a:endParaRPr lang="en-US" dirty="0">
              <a:latin typeface="Helvetica" pitchFamily="2" charset="0"/>
            </a:endParaRPr>
          </a:p>
        </p:txBody>
      </p:sp>
      <p:sp>
        <p:nvSpPr>
          <p:cNvPr id="4" name="Subtitle 3">
            <a:extLst>
              <a:ext uri="{FF2B5EF4-FFF2-40B4-BE49-F238E27FC236}">
                <a16:creationId xmlns:a16="http://schemas.microsoft.com/office/drawing/2014/main" id="{BD3E86BA-BEC4-8E48-BD14-A019C84EBCB4}"/>
              </a:ext>
            </a:extLst>
          </p:cNvPr>
          <p:cNvSpPr>
            <a:spLocks noGrp="1"/>
          </p:cNvSpPr>
          <p:nvPr>
            <p:ph type="subTitle" idx="1"/>
          </p:nvPr>
        </p:nvSpPr>
        <p:spPr/>
        <p:txBody>
          <a:bodyPr/>
          <a:lstStyle/>
          <a:p>
            <a:r>
              <a:rPr lang="en-US" dirty="0"/>
              <a:t>Technical Session</a:t>
            </a:r>
          </a:p>
          <a:p>
            <a:r>
              <a:rPr lang="en-US" dirty="0">
                <a:solidFill>
                  <a:schemeClr val="bg1">
                    <a:lumMod val="65000"/>
                  </a:schemeClr>
                </a:solidFill>
              </a:rPr>
              <a:t>February 21, 2022</a:t>
            </a:r>
          </a:p>
        </p:txBody>
      </p:sp>
      <p:pic>
        <p:nvPicPr>
          <p:cNvPr id="5" name="Picture 2">
            <a:extLst>
              <a:ext uri="{FF2B5EF4-FFF2-40B4-BE49-F238E27FC236}">
                <a16:creationId xmlns:a16="http://schemas.microsoft.com/office/drawing/2014/main" id="{258DBCED-BBF1-474B-BDBC-72ED57DE016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850841" y="172091"/>
            <a:ext cx="931921" cy="931921"/>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ángulo redondeado 6">
            <a:extLst>
              <a:ext uri="{FF2B5EF4-FFF2-40B4-BE49-F238E27FC236}">
                <a16:creationId xmlns:a16="http://schemas.microsoft.com/office/drawing/2014/main" id="{99109B35-38CA-9B44-B36F-D4BCCC95E330}"/>
              </a:ext>
            </a:extLst>
          </p:cNvPr>
          <p:cNvSpPr/>
          <p:nvPr/>
        </p:nvSpPr>
        <p:spPr bwMode="ltGray">
          <a:xfrm>
            <a:off x="1613497" y="1574452"/>
            <a:ext cx="8959880" cy="2482723"/>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800" dirty="0" err="1">
                <a:latin typeface="Lucida Grande" panose="020B0600040502020204" pitchFamily="34" charset="0"/>
                <a:cs typeface="Lucida Grande" panose="020B0600040502020204" pitchFamily="34" charset="0"/>
              </a:rPr>
              <a:t>Dynaωo</a:t>
            </a:r>
            <a:r>
              <a:rPr lang="en-US" sz="4800" dirty="0">
                <a:latin typeface="Lucida Grande" panose="020B0600040502020204" pitchFamily="34" charset="0"/>
                <a:cs typeface="Lucida Grande" panose="020B0600040502020204" pitchFamily="34" charset="0"/>
              </a:rPr>
              <a:t> validation: </a:t>
            </a:r>
          </a:p>
          <a:p>
            <a:pPr algn="ctr"/>
            <a:r>
              <a:rPr lang="en-US" sz="4800" dirty="0">
                <a:latin typeface="Lucida Grande" panose="020B0600040502020204" pitchFamily="34" charset="0"/>
                <a:cs typeface="Lucida Grande" panose="020B0600040502020204" pitchFamily="34" charset="0"/>
              </a:rPr>
              <a:t>Command Line Tutorial</a:t>
            </a:r>
            <a:endParaRPr lang="en-US" sz="4800" b="0" dirty="0">
              <a:latin typeface="Lucida Grande" panose="020B0600040502020204" pitchFamily="34" charset="0"/>
              <a:cs typeface="Lucida Grande" panose="020B0600040502020204" pitchFamily="34" charset="0"/>
            </a:endParaRPr>
          </a:p>
        </p:txBody>
      </p:sp>
    </p:spTree>
    <p:extLst>
      <p:ext uri="{BB962C8B-B14F-4D97-AF65-F5344CB8AC3E}">
        <p14:creationId xmlns:p14="http://schemas.microsoft.com/office/powerpoint/2010/main" val="2273662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1C2F6C-8CC6-450E-8755-FF12B4414E58}"/>
              </a:ext>
            </a:extLst>
          </p:cNvPr>
          <p:cNvSpPr>
            <a:spLocks noGrp="1"/>
          </p:cNvSpPr>
          <p:nvPr>
            <p:ph type="title"/>
          </p:nvPr>
        </p:nvSpPr>
        <p:spPr>
          <a:xfrm>
            <a:off x="359999" y="519952"/>
            <a:ext cx="8041617" cy="615111"/>
          </a:xfrm>
        </p:spPr>
        <p:txBody>
          <a:bodyPr/>
          <a:lstStyle/>
          <a:p>
            <a:r>
              <a:rPr lang="en-US" sz="2600" dirty="0"/>
              <a:t>Intro</a:t>
            </a:r>
            <a:endParaRPr lang="ca-ES" sz="2600" dirty="0">
              <a:latin typeface="Arial Nova" panose="020B0504020202020204" pitchFamily="34" charset="0"/>
              <a:cs typeface="Aharoni" panose="02010803020104030203" pitchFamily="2" charset="-79"/>
            </a:endParaRPr>
          </a:p>
        </p:txBody>
      </p:sp>
      <p:sp>
        <p:nvSpPr>
          <p:cNvPr id="3" name="Marcador de contenido 2">
            <a:extLst>
              <a:ext uri="{FF2B5EF4-FFF2-40B4-BE49-F238E27FC236}">
                <a16:creationId xmlns:a16="http://schemas.microsoft.com/office/drawing/2014/main" id="{3503C2C2-BB9B-4DF1-983F-4F35D6B48861}"/>
              </a:ext>
            </a:extLst>
          </p:cNvPr>
          <p:cNvSpPr>
            <a:spLocks noGrp="1"/>
          </p:cNvSpPr>
          <p:nvPr>
            <p:ph idx="1"/>
          </p:nvPr>
        </p:nvSpPr>
        <p:spPr>
          <a:xfrm>
            <a:off x="708416" y="1329106"/>
            <a:ext cx="10775167" cy="4199787"/>
          </a:xfrm>
        </p:spPr>
        <p:txBody>
          <a:bodyPr>
            <a:noAutofit/>
          </a:bodyPr>
          <a:lstStyle/>
          <a:p>
            <a:pPr marL="0" indent="0">
              <a:lnSpc>
                <a:spcPct val="110000"/>
              </a:lnSpc>
              <a:buNone/>
            </a:pPr>
            <a:r>
              <a:rPr lang="en-US" sz="1200" dirty="0"/>
              <a:t>The validation pipelines for </a:t>
            </a:r>
            <a:r>
              <a:rPr lang="en-US" sz="1200" dirty="0" err="1"/>
              <a:t>DynaFlow</a:t>
            </a:r>
            <a:r>
              <a:rPr lang="en-US" sz="1200" dirty="0"/>
              <a:t> and </a:t>
            </a:r>
            <a:r>
              <a:rPr lang="en-US" sz="1200" dirty="0" err="1"/>
              <a:t>DynaWaltz</a:t>
            </a:r>
            <a:r>
              <a:rPr lang="en-US" sz="1200" dirty="0"/>
              <a:t> are launched by using these scripts:</a:t>
            </a:r>
          </a:p>
          <a:p>
            <a:pPr marL="352425" lvl="1" indent="-171450">
              <a:lnSpc>
                <a:spcPct val="110000"/>
              </a:lnSpc>
              <a:buFont typeface="Arial" panose="020B0604020202020204" pitchFamily="34" charset="0"/>
              <a:buChar char="•"/>
            </a:pPr>
            <a:r>
              <a:rPr lang="en-US" sz="1200" b="1" dirty="0" err="1">
                <a:latin typeface="Courier New" panose="02070309020205020404" pitchFamily="49" charset="0"/>
                <a:cs typeface="Courier New" panose="02070309020205020404" pitchFamily="49" charset="0"/>
              </a:rPr>
              <a:t>dynaflow_run_validation</a:t>
            </a:r>
            <a:endParaRPr lang="en-US" sz="1200" b="1" dirty="0">
              <a:latin typeface="Courier New" panose="02070309020205020404" pitchFamily="49" charset="0"/>
              <a:cs typeface="Courier New" panose="02070309020205020404" pitchFamily="49" charset="0"/>
            </a:endParaRPr>
          </a:p>
          <a:p>
            <a:pPr marL="352425" lvl="1" indent="-171450">
              <a:lnSpc>
                <a:spcPct val="110000"/>
              </a:lnSpc>
              <a:buFont typeface="Arial" panose="020B0604020202020204" pitchFamily="34" charset="0"/>
              <a:buChar char="•"/>
            </a:pPr>
            <a:r>
              <a:rPr lang="en-US" sz="1200" b="1" dirty="0" err="1">
                <a:latin typeface="Courier New" panose="02070309020205020404" pitchFamily="49" charset="0"/>
                <a:cs typeface="Courier New" panose="02070309020205020404" pitchFamily="49" charset="0"/>
              </a:rPr>
              <a:t>dynawaltz_run_validation</a:t>
            </a:r>
            <a:endParaRPr lang="en-US" sz="1200" b="1" dirty="0">
              <a:latin typeface="Courier New" panose="02070309020205020404" pitchFamily="49" charset="0"/>
              <a:cs typeface="Courier New" panose="02070309020205020404" pitchFamily="49" charset="0"/>
            </a:endParaRPr>
          </a:p>
          <a:p>
            <a:pPr marL="0" indent="0">
              <a:lnSpc>
                <a:spcPct val="110000"/>
              </a:lnSpc>
              <a:buNone/>
            </a:pPr>
            <a:r>
              <a:rPr lang="en-US" sz="1200" dirty="0"/>
              <a:t>Their usage and options are very similar.  We will show examples using </a:t>
            </a:r>
            <a:r>
              <a:rPr lang="en-US" sz="1200" dirty="0" err="1"/>
              <a:t>DynaFlow</a:t>
            </a:r>
            <a:r>
              <a:rPr lang="en-US" sz="1200" dirty="0"/>
              <a:t>, but everything works the same for the case of </a:t>
            </a:r>
            <a:r>
              <a:rPr lang="en-US" sz="1200" dirty="0" err="1"/>
              <a:t>DynaWaltz</a:t>
            </a:r>
            <a:r>
              <a:rPr lang="en-US" sz="1200" dirty="0"/>
              <a:t>.</a:t>
            </a:r>
          </a:p>
          <a:p>
            <a:pPr marL="0" indent="0">
              <a:lnSpc>
                <a:spcPct val="110000"/>
              </a:lnSpc>
              <a:buNone/>
            </a:pPr>
            <a:endParaRPr lang="en-US" sz="1200" dirty="0"/>
          </a:p>
          <a:p>
            <a:pPr marL="0" indent="0">
              <a:lnSpc>
                <a:spcPct val="110000"/>
              </a:lnSpc>
              <a:buNone/>
            </a:pPr>
            <a:r>
              <a:rPr lang="en-US" sz="1200" dirty="0"/>
              <a:t>As with many other scripts in the pipeline, </a:t>
            </a:r>
            <a:r>
              <a:rPr lang="en-US" sz="1200" b="1" dirty="0"/>
              <a:t>just run the command</a:t>
            </a:r>
            <a:r>
              <a:rPr lang="en-US" sz="1200" dirty="0"/>
              <a:t> with no arguments or options at all to get a quick reminder:</a:t>
            </a:r>
          </a:p>
          <a:p>
            <a:pPr marL="0" indent="0">
              <a:lnSpc>
                <a:spcPct val="110000"/>
              </a:lnSpc>
              <a:buNone/>
            </a:pPr>
            <a:endParaRPr lang="en-US" sz="1200" dirty="0"/>
          </a:p>
          <a:p>
            <a:pPr marL="180975" lvl="2" indent="0">
              <a:lnSpc>
                <a:spcPct val="110000"/>
              </a:lnSpc>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dynaflow_run_validation</a:t>
            </a:r>
            <a:endParaRPr lang="en-US" sz="1200" dirty="0">
              <a:latin typeface="Courier New" panose="02070309020205020404" pitchFamily="49" charset="0"/>
              <a:cs typeface="Courier New" panose="02070309020205020404" pitchFamily="49" charset="0"/>
            </a:endParaRPr>
          </a:p>
          <a:p>
            <a:pPr marL="180975" lvl="2" indent="0">
              <a:lnSpc>
                <a:spcPct val="110000"/>
              </a:lnSpc>
              <a:buNone/>
            </a:pPr>
            <a:r>
              <a:rPr lang="en-US" sz="1200" dirty="0">
                <a:latin typeface="Courier New" panose="02070309020205020404" pitchFamily="49" charset="0"/>
                <a:cs typeface="Courier New" panose="02070309020205020404" pitchFamily="49" charset="0"/>
              </a:rPr>
              <a:t>usage: </a:t>
            </a:r>
            <a:r>
              <a:rPr lang="en-US" sz="1200" dirty="0" err="1">
                <a:latin typeface="Courier New" panose="02070309020205020404" pitchFamily="49" charset="0"/>
                <a:cs typeface="Courier New" panose="02070309020205020404" pitchFamily="49" charset="0"/>
              </a:rPr>
              <a:t>dynaflow_run_validation</a:t>
            </a:r>
            <a:r>
              <a:rPr lang="en-US" sz="1200" dirty="0">
                <a:latin typeface="Courier New" panose="02070309020205020404" pitchFamily="49" charset="0"/>
                <a:cs typeface="Courier New" panose="02070309020205020404" pitchFamily="49" charset="0"/>
              </a:rPr>
              <a:t> [-h] [-A LAUNCHERA] [-B LAUNCHERB] [-a] [-s] [-d] [-c] [-l REGEXLIST] [-w WEIGHTS] [-r] [-p RANDOMSEED] </a:t>
            </a:r>
            <a:r>
              <a:rPr lang="en-US" sz="1200" dirty="0" err="1">
                <a:latin typeface="Courier New" panose="02070309020205020404" pitchFamily="49" charset="0"/>
                <a:cs typeface="Courier New" panose="02070309020205020404" pitchFamily="49" charset="0"/>
              </a:rPr>
              <a:t>base_case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results_dir</a:t>
            </a:r>
            <a:endParaRPr lang="en-US" sz="1200" dirty="0">
              <a:latin typeface="Courier New" panose="02070309020205020404" pitchFamily="49" charset="0"/>
              <a:cs typeface="Courier New" panose="02070309020205020404" pitchFamily="49" charset="0"/>
            </a:endParaRPr>
          </a:p>
          <a:p>
            <a:pPr marL="180975" lvl="2" indent="0">
              <a:lnSpc>
                <a:spcPct val="110000"/>
              </a:lnSpc>
              <a:buNone/>
            </a:pPr>
            <a:r>
              <a:rPr lang="en-US" sz="1200" dirty="0" err="1">
                <a:latin typeface="Courier New" panose="02070309020205020404" pitchFamily="49" charset="0"/>
                <a:cs typeface="Courier New" panose="02070309020205020404" pitchFamily="49" charset="0"/>
              </a:rPr>
              <a:t>dynaflow_run_validation</a:t>
            </a:r>
            <a:r>
              <a:rPr lang="en-US" sz="1200" dirty="0">
                <a:latin typeface="Courier New" panose="02070309020205020404" pitchFamily="49" charset="0"/>
                <a:cs typeface="Courier New" panose="02070309020205020404" pitchFamily="49" charset="0"/>
              </a:rPr>
              <a:t>: error: the following arguments are required: </a:t>
            </a:r>
            <a:r>
              <a:rPr lang="en-US" sz="1200" dirty="0" err="1">
                <a:latin typeface="Courier New" panose="02070309020205020404" pitchFamily="49" charset="0"/>
                <a:cs typeface="Courier New" panose="02070309020205020404" pitchFamily="49" charset="0"/>
              </a:rPr>
              <a:t>base_case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results_dir</a:t>
            </a:r>
            <a:endParaRPr lang="en-US" sz="1200" dirty="0">
              <a:latin typeface="Courier New" panose="02070309020205020404" pitchFamily="49" charset="0"/>
              <a:cs typeface="Courier New" panose="02070309020205020404" pitchFamily="49" charset="0"/>
            </a:endParaRPr>
          </a:p>
          <a:p>
            <a:pPr marL="0" indent="0">
              <a:lnSpc>
                <a:spcPct val="110000"/>
              </a:lnSpc>
              <a:buNone/>
            </a:pPr>
            <a:endParaRPr lang="en-US" sz="1200" dirty="0"/>
          </a:p>
          <a:p>
            <a:pPr marL="0" indent="0">
              <a:lnSpc>
                <a:spcPct val="110000"/>
              </a:lnSpc>
              <a:buNone/>
            </a:pPr>
            <a:r>
              <a:rPr lang="en-US" sz="1200" dirty="0"/>
              <a:t>Or run it with </a:t>
            </a:r>
            <a:r>
              <a:rPr lang="en-US" sz="1200" dirty="0">
                <a:latin typeface="Courier New" panose="02070309020205020404" pitchFamily="49" charset="0"/>
                <a:cs typeface="Courier New" panose="02070309020205020404" pitchFamily="49" charset="0"/>
              </a:rPr>
              <a:t>-h / --help</a:t>
            </a:r>
            <a:r>
              <a:rPr lang="en-US" sz="1200" dirty="0"/>
              <a:t>  in order to get a more detailed description of each option and argument (see next slide).</a:t>
            </a:r>
          </a:p>
        </p:txBody>
      </p:sp>
    </p:spTree>
    <p:extLst>
      <p:ext uri="{BB962C8B-B14F-4D97-AF65-F5344CB8AC3E}">
        <p14:creationId xmlns:p14="http://schemas.microsoft.com/office/powerpoint/2010/main" val="3937848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1C2F6C-8CC6-450E-8755-FF12B4414E58}"/>
              </a:ext>
            </a:extLst>
          </p:cNvPr>
          <p:cNvSpPr>
            <a:spLocks noGrp="1"/>
          </p:cNvSpPr>
          <p:nvPr>
            <p:ph type="title"/>
          </p:nvPr>
        </p:nvSpPr>
        <p:spPr>
          <a:xfrm>
            <a:off x="359999" y="519952"/>
            <a:ext cx="8041617" cy="615111"/>
          </a:xfrm>
        </p:spPr>
        <p:txBody>
          <a:bodyPr/>
          <a:lstStyle/>
          <a:p>
            <a:r>
              <a:rPr lang="en-US" sz="2600" dirty="0"/>
              <a:t>Command </a:t>
            </a:r>
            <a:r>
              <a:rPr lang="en-US" sz="2600"/>
              <a:t>line options</a:t>
            </a:r>
            <a:endParaRPr lang="ca-ES" sz="2600" dirty="0">
              <a:latin typeface="Arial Nova" panose="020B0504020202020204" pitchFamily="34" charset="0"/>
              <a:cs typeface="Aharoni" panose="02010803020104030203" pitchFamily="2" charset="-79"/>
            </a:endParaRPr>
          </a:p>
        </p:txBody>
      </p:sp>
      <p:sp>
        <p:nvSpPr>
          <p:cNvPr id="3" name="Marcador de contenido 2">
            <a:extLst>
              <a:ext uri="{FF2B5EF4-FFF2-40B4-BE49-F238E27FC236}">
                <a16:creationId xmlns:a16="http://schemas.microsoft.com/office/drawing/2014/main" id="{3503C2C2-BB9B-4DF1-983F-4F35D6B48861}"/>
              </a:ext>
            </a:extLst>
          </p:cNvPr>
          <p:cNvSpPr>
            <a:spLocks noGrp="1"/>
          </p:cNvSpPr>
          <p:nvPr>
            <p:ph idx="1"/>
          </p:nvPr>
        </p:nvSpPr>
        <p:spPr>
          <a:xfrm>
            <a:off x="880281" y="1135063"/>
            <a:ext cx="10431438" cy="4903172"/>
          </a:xfrm>
        </p:spPr>
        <p:txBody>
          <a:bodyPr>
            <a:noAutofit/>
          </a:bodyPr>
          <a:lstStyle/>
          <a:p>
            <a:pPr marL="0" indent="0">
              <a:lnSpc>
                <a:spcPct val="110000"/>
              </a:lnSpc>
              <a:buNone/>
            </a:pPr>
            <a:r>
              <a:rPr lang="en-US" sz="1200" dirty="0">
                <a:latin typeface="Courier New" panose="02070309020205020404" pitchFamily="49" charset="0"/>
                <a:cs typeface="Courier New" panose="02070309020205020404" pitchFamily="49" charset="0"/>
              </a:rPr>
              <a:t>Usage: </a:t>
            </a:r>
            <a:br>
              <a:rPr lang="en-US" sz="1200" dirty="0">
                <a:latin typeface="Courier New" panose="02070309020205020404" pitchFamily="49" charset="0"/>
                <a:cs typeface="Courier New" panose="02070309020205020404" pitchFamily="49" charset="0"/>
              </a:rPr>
            </a:br>
            <a:r>
              <a:rPr lang="en-US" sz="1200" dirty="0" err="1">
                <a:latin typeface="Courier New" panose="02070309020205020404" pitchFamily="49" charset="0"/>
                <a:cs typeface="Courier New" panose="02070309020205020404" pitchFamily="49" charset="0"/>
              </a:rPr>
              <a:t>dynaflow_run_validation</a:t>
            </a:r>
            <a:r>
              <a:rPr lang="en-US" sz="1200" dirty="0">
                <a:latin typeface="Courier New" panose="02070309020205020404" pitchFamily="49" charset="0"/>
                <a:cs typeface="Courier New" panose="02070309020205020404" pitchFamily="49" charset="0"/>
              </a:rPr>
              <a:t> [-h] [-A LAUNCHERA] [-B LAUNCHERB] [-a] [-s] [-d] [-c] [-l REGEXLIST] [-w WEIGHTS] [-r] [-p RANDOMSEED] </a:t>
            </a:r>
            <a:r>
              <a:rPr lang="en-US" sz="1200" dirty="0" err="1">
                <a:latin typeface="Courier New" panose="02070309020205020404" pitchFamily="49" charset="0"/>
                <a:cs typeface="Courier New" panose="02070309020205020404" pitchFamily="49" charset="0"/>
              </a:rPr>
              <a:t>base_case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results_dir</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positional arguments:</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base_case</a:t>
            </a:r>
            <a:br>
              <a:rPr lang="en-US" sz="1200" dirty="0">
                <a:latin typeface="Courier New" panose="02070309020205020404" pitchFamily="49" charset="0"/>
                <a:cs typeface="Courier New" panose="02070309020205020404" pitchFamily="49" charset="0"/>
              </a:rPr>
            </a:b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results_dir</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optional arguments:</a:t>
            </a:r>
            <a:br>
              <a:rPr lang="en-US" sz="1200" dirty="0">
                <a:latin typeface="Courier New" panose="02070309020205020404" pitchFamily="49" charset="0"/>
                <a:cs typeface="Courier New" panose="02070309020205020404" pitchFamily="49" charset="0"/>
              </a:rPr>
            </a:br>
            <a:r>
              <a:rPr lang="en-US" sz="1200" b="1" dirty="0">
                <a:latin typeface="Courier New" panose="02070309020205020404" pitchFamily="49" charset="0"/>
                <a:cs typeface="Courier New" panose="02070309020205020404" pitchFamily="49" charset="0"/>
              </a:rPr>
              <a:t>  -h, --help            </a:t>
            </a:r>
            <a:r>
              <a:rPr lang="en-US" sz="1200" dirty="0">
                <a:latin typeface="Courier New" panose="02070309020205020404" pitchFamily="49" charset="0"/>
                <a:cs typeface="Courier New" panose="02070309020205020404" pitchFamily="49" charset="0"/>
              </a:rPr>
              <a:t>show this help message and exit</a:t>
            </a:r>
            <a:br>
              <a:rPr lang="en-US" sz="1200" dirty="0">
                <a:latin typeface="Courier New" panose="02070309020205020404" pitchFamily="49" charset="0"/>
                <a:cs typeface="Courier New" panose="02070309020205020404" pitchFamily="49" charset="0"/>
              </a:rPr>
            </a:br>
            <a:r>
              <a:rPr lang="en-US" sz="1200" b="1" dirty="0">
                <a:latin typeface="Courier New" panose="02070309020205020404" pitchFamily="49" charset="0"/>
                <a:cs typeface="Courier New" panose="02070309020205020404" pitchFamily="49" charset="0"/>
              </a:rPr>
              <a:t>  -A LAUNCHERA, --</a:t>
            </a:r>
            <a:r>
              <a:rPr lang="en-US" sz="1200" b="1" dirty="0" err="1">
                <a:latin typeface="Courier New" panose="02070309020205020404" pitchFamily="49" charset="0"/>
                <a:cs typeface="Courier New" panose="02070309020205020404" pitchFamily="49" charset="0"/>
              </a:rPr>
              <a:t>launcherA</a:t>
            </a:r>
            <a:r>
              <a:rPr lang="en-US" sz="1200" b="1" dirty="0">
                <a:latin typeface="Courier New" panose="02070309020205020404" pitchFamily="49" charset="0"/>
                <a:cs typeface="Courier New" panose="02070309020205020404" pitchFamily="49" charset="0"/>
              </a:rPr>
              <a:t> LAUNCHERA</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Defines the launcher of simulator A</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-B LAUNCHERB, --</a:t>
            </a:r>
            <a:r>
              <a:rPr lang="en-US" sz="1200" b="1" dirty="0" err="1">
                <a:latin typeface="Courier New" panose="02070309020205020404" pitchFamily="49" charset="0"/>
                <a:cs typeface="Courier New" panose="02070309020205020404" pitchFamily="49" charset="0"/>
              </a:rPr>
              <a:t>launcherB</a:t>
            </a:r>
            <a:r>
              <a:rPr lang="en-US" sz="1200" b="1" dirty="0">
                <a:latin typeface="Courier New" panose="02070309020205020404" pitchFamily="49" charset="0"/>
                <a:cs typeface="Courier New" panose="02070309020205020404" pitchFamily="49" charset="0"/>
              </a:rPr>
              <a:t> LAUNCHERB</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Defines the launcher of simulator B</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-a, --</a:t>
            </a:r>
            <a:r>
              <a:rPr lang="en-US" sz="1200" b="1" dirty="0" err="1">
                <a:latin typeface="Courier New" panose="02070309020205020404" pitchFamily="49" charset="0"/>
                <a:cs typeface="Courier New" panose="02070309020205020404" pitchFamily="49" charset="0"/>
              </a:rPr>
              <a:t>allcontg</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Run all the contingencies</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-s, --sequential      </a:t>
            </a:r>
            <a:r>
              <a:rPr lang="en-US" sz="1200" dirty="0">
                <a:latin typeface="Courier New" panose="02070309020205020404" pitchFamily="49" charset="0"/>
                <a:cs typeface="Courier New" panose="02070309020205020404" pitchFamily="49" charset="0"/>
              </a:rPr>
              <a:t>Run jobs sequentially (default is parallel)</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-d, --debug           </a:t>
            </a:r>
            <a:r>
              <a:rPr lang="en-US" sz="1200" dirty="0">
                <a:latin typeface="Courier New" panose="02070309020205020404" pitchFamily="49" charset="0"/>
                <a:cs typeface="Courier New" panose="02070309020205020404" pitchFamily="49" charset="0"/>
              </a:rPr>
              <a:t>More debug messages</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 -c, --cleanup         </a:t>
            </a:r>
            <a:r>
              <a:rPr lang="en-US" sz="1200" dirty="0">
                <a:latin typeface="Courier New" panose="02070309020205020404" pitchFamily="49" charset="0"/>
                <a:cs typeface="Courier New" panose="02070309020205020404" pitchFamily="49" charset="0"/>
              </a:rPr>
              <a:t>Delete input cases after getting the results</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-l REGEXLIST, --</a:t>
            </a:r>
            <a:r>
              <a:rPr lang="en-US" sz="1200" b="1" dirty="0" err="1">
                <a:latin typeface="Courier New" panose="02070309020205020404" pitchFamily="49" charset="0"/>
                <a:cs typeface="Courier New" panose="02070309020205020404" pitchFamily="49" charset="0"/>
              </a:rPr>
              <a:t>regexlist</a:t>
            </a:r>
            <a:r>
              <a:rPr lang="en-US" sz="1200" b="1" dirty="0">
                <a:latin typeface="Courier New" panose="02070309020205020404" pitchFamily="49" charset="0"/>
                <a:cs typeface="Courier New" panose="02070309020205020404" pitchFamily="49" charset="0"/>
              </a:rPr>
              <a:t> REGEXLIST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enter regular expressions or contingencies in text (.txt) form, by default, all possible contingencies will be generated (if below MAX_NCASES; otherwise, a random sample is generated)</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-w WEIGHTS, --weights </a:t>
            </a:r>
            <a:r>
              <a:rPr lang="en-US" sz="1200" b="1" dirty="0" err="1">
                <a:latin typeface="Courier New" panose="02070309020205020404" pitchFamily="49" charset="0"/>
                <a:cs typeface="Courier New" panose="02070309020205020404" pitchFamily="49" charset="0"/>
              </a:rPr>
              <a:t>WEIGHTS</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File containing personalized weights for computing scores (format should follow the template)</a:t>
            </a:r>
            <a:br>
              <a:rPr lang="en-US" sz="1200" dirty="0">
                <a:latin typeface="Courier New" panose="02070309020205020404" pitchFamily="49" charset="0"/>
                <a:cs typeface="Courier New" panose="02070309020205020404" pitchFamily="49" charset="0"/>
              </a:rPr>
            </a:br>
            <a:r>
              <a:rPr lang="en-US" sz="1200" b="1" dirty="0">
                <a:latin typeface="Courier New" panose="02070309020205020404" pitchFamily="49" charset="0"/>
                <a:cs typeface="Courier New" panose="02070309020205020404" pitchFamily="49" charset="0"/>
              </a:rPr>
              <a:t>  -r, --random          </a:t>
            </a:r>
            <a:r>
              <a:rPr lang="en-US" sz="1200" dirty="0">
                <a:latin typeface="Courier New" panose="02070309020205020404" pitchFamily="49" charset="0"/>
                <a:cs typeface="Courier New" panose="02070309020205020404" pitchFamily="49" charset="0"/>
              </a:rPr>
              <a:t>Run a different random sample of contingencies</a:t>
            </a:r>
            <a:br>
              <a:rPr lang="en-US" sz="1200" dirty="0">
                <a:latin typeface="Courier New" panose="02070309020205020404" pitchFamily="49" charset="0"/>
                <a:cs typeface="Courier New" panose="02070309020205020404" pitchFamily="49" charset="0"/>
              </a:rPr>
            </a:br>
            <a:r>
              <a:rPr lang="en-US" sz="1200" b="1" dirty="0">
                <a:latin typeface="Courier New" panose="02070309020205020404" pitchFamily="49" charset="0"/>
                <a:cs typeface="Courier New" panose="02070309020205020404" pitchFamily="49" charset="0"/>
              </a:rPr>
              <a:t>  -p RANDOMSEED, --</a:t>
            </a:r>
            <a:r>
              <a:rPr lang="en-US" sz="1200" b="1" dirty="0" err="1">
                <a:latin typeface="Courier New" panose="02070309020205020404" pitchFamily="49" charset="0"/>
                <a:cs typeface="Courier New" panose="02070309020205020404" pitchFamily="49" charset="0"/>
              </a:rPr>
              <a:t>randomseed</a:t>
            </a:r>
            <a:r>
              <a:rPr lang="en-US" sz="1200" b="1" dirty="0">
                <a:latin typeface="Courier New" panose="02070309020205020404" pitchFamily="49" charset="0"/>
                <a:cs typeface="Courier New" panose="02070309020205020404" pitchFamily="49" charset="0"/>
              </a:rPr>
              <a:t> RANDOMSEED</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Run a different random sample of contingencies with a seed</a:t>
            </a:r>
          </a:p>
        </p:txBody>
      </p:sp>
    </p:spTree>
    <p:extLst>
      <p:ext uri="{BB962C8B-B14F-4D97-AF65-F5344CB8AC3E}">
        <p14:creationId xmlns:p14="http://schemas.microsoft.com/office/powerpoint/2010/main" val="729106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1C2F6C-8CC6-450E-8755-FF12B4414E58}"/>
              </a:ext>
            </a:extLst>
          </p:cNvPr>
          <p:cNvSpPr>
            <a:spLocks noGrp="1"/>
          </p:cNvSpPr>
          <p:nvPr>
            <p:ph type="title"/>
          </p:nvPr>
        </p:nvSpPr>
        <p:spPr>
          <a:xfrm>
            <a:off x="359999" y="519952"/>
            <a:ext cx="8041617" cy="615111"/>
          </a:xfrm>
        </p:spPr>
        <p:txBody>
          <a:bodyPr/>
          <a:lstStyle/>
          <a:p>
            <a:r>
              <a:rPr lang="en-US" sz="2600" dirty="0" err="1"/>
              <a:t>base_case</a:t>
            </a:r>
            <a:r>
              <a:rPr lang="en-US" sz="2600" dirty="0"/>
              <a:t> (required)</a:t>
            </a:r>
            <a:endParaRPr lang="ca-ES" sz="2600" dirty="0">
              <a:latin typeface="Arial Nova" panose="020B0504020202020204" pitchFamily="34" charset="0"/>
              <a:cs typeface="Aharoni" panose="02010803020104030203" pitchFamily="2" charset="-79"/>
            </a:endParaRPr>
          </a:p>
        </p:txBody>
      </p:sp>
      <p:sp>
        <p:nvSpPr>
          <p:cNvPr id="3" name="Marcador de contenido 2">
            <a:extLst>
              <a:ext uri="{FF2B5EF4-FFF2-40B4-BE49-F238E27FC236}">
                <a16:creationId xmlns:a16="http://schemas.microsoft.com/office/drawing/2014/main" id="{3503C2C2-BB9B-4DF1-983F-4F35D6B48861}"/>
              </a:ext>
            </a:extLst>
          </p:cNvPr>
          <p:cNvSpPr>
            <a:spLocks noGrp="1"/>
          </p:cNvSpPr>
          <p:nvPr>
            <p:ph idx="1"/>
          </p:nvPr>
        </p:nvSpPr>
        <p:spPr>
          <a:xfrm>
            <a:off x="887915" y="1073361"/>
            <a:ext cx="10528505" cy="298239"/>
          </a:xfrm>
        </p:spPr>
        <p:txBody>
          <a:bodyPr>
            <a:noAutofit/>
          </a:bodyPr>
          <a:lstStyle/>
          <a:p>
            <a:pPr>
              <a:lnSpc>
                <a:spcPct val="110000"/>
              </a:lnSpc>
            </a:pPr>
            <a:r>
              <a:rPr lang="en-US" sz="1200" dirty="0"/>
              <a:t>The directory that contains the BASECASE. Either as an absolute path, or a relative one (relative to the directory where we’re executing the pipeline from).</a:t>
            </a:r>
          </a:p>
        </p:txBody>
      </p:sp>
      <p:sp>
        <p:nvSpPr>
          <p:cNvPr id="8" name="Título 1">
            <a:extLst>
              <a:ext uri="{FF2B5EF4-FFF2-40B4-BE49-F238E27FC236}">
                <a16:creationId xmlns:a16="http://schemas.microsoft.com/office/drawing/2014/main" id="{C5AEDFF5-FBB1-4A71-AF6C-1A130764149F}"/>
              </a:ext>
            </a:extLst>
          </p:cNvPr>
          <p:cNvSpPr txBox="1">
            <a:spLocks/>
          </p:cNvSpPr>
          <p:nvPr/>
        </p:nvSpPr>
        <p:spPr>
          <a:xfrm>
            <a:off x="359999" y="1374438"/>
            <a:ext cx="8041617" cy="615111"/>
          </a:xfrm>
          <a:prstGeom prst="rect">
            <a:avLst/>
          </a:prstGeom>
        </p:spPr>
        <p:txBody>
          <a:bodyPr vert="horz" lIns="0" tIns="0" rIns="0" bIns="0" rtlCol="0" anchor="t">
            <a:noAutofit/>
          </a:bodyPr>
          <a:lstStyle>
            <a:lvl1pPr algn="l" defTabSz="914400" rtl="0" eaLnBrk="1" latinLnBrk="0" hangingPunct="1">
              <a:lnSpc>
                <a:spcPct val="100000"/>
              </a:lnSpc>
              <a:spcBef>
                <a:spcPts val="600"/>
              </a:spcBef>
              <a:buNone/>
              <a:defRPr sz="2400" b="1" kern="1200">
                <a:solidFill>
                  <a:schemeClr val="tx1"/>
                </a:solidFill>
                <a:latin typeface="+mj-lt"/>
                <a:ea typeface="+mj-ea"/>
                <a:cs typeface="+mj-cs"/>
              </a:defRPr>
            </a:lvl1pPr>
          </a:lstStyle>
          <a:p>
            <a:r>
              <a:rPr lang="en-US" sz="2600" dirty="0" err="1"/>
              <a:t>results_dir</a:t>
            </a:r>
            <a:r>
              <a:rPr lang="en-US" sz="2600" dirty="0"/>
              <a:t> (required)</a:t>
            </a:r>
            <a:endParaRPr lang="ca-ES" sz="2600" dirty="0">
              <a:latin typeface="Arial Nova" panose="020B0504020202020204" pitchFamily="34" charset="0"/>
              <a:cs typeface="Aharoni" panose="02010803020104030203" pitchFamily="2" charset="-79"/>
            </a:endParaRPr>
          </a:p>
        </p:txBody>
      </p:sp>
      <p:sp>
        <p:nvSpPr>
          <p:cNvPr id="9" name="Marcador de contenido 2">
            <a:extLst>
              <a:ext uri="{FF2B5EF4-FFF2-40B4-BE49-F238E27FC236}">
                <a16:creationId xmlns:a16="http://schemas.microsoft.com/office/drawing/2014/main" id="{BFDEB1EF-BF0B-47B9-9EF1-D8210172B834}"/>
              </a:ext>
            </a:extLst>
          </p:cNvPr>
          <p:cNvSpPr txBox="1">
            <a:spLocks/>
          </p:cNvSpPr>
          <p:nvPr/>
        </p:nvSpPr>
        <p:spPr>
          <a:xfrm>
            <a:off x="887913" y="1850049"/>
            <a:ext cx="10528505" cy="298239"/>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Font typeface="Arial" panose="020B0604020202020204" pitchFamily="34" charset="0"/>
              <a:buNone/>
              <a:defRPr sz="16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2pPr>
            <a:lvl3pPr marL="361950"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3pPr>
            <a:lvl4pPr marL="542925"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4pPr>
            <a:lvl5pPr marL="714375" indent="-171450"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1200" dirty="0"/>
              <a:t>The directory that will store the results (it will be created if it does not exist). Either as an absolute path, or a relative one.</a:t>
            </a:r>
          </a:p>
        </p:txBody>
      </p:sp>
      <p:sp>
        <p:nvSpPr>
          <p:cNvPr id="6" name="Título 1">
            <a:extLst>
              <a:ext uri="{FF2B5EF4-FFF2-40B4-BE49-F238E27FC236}">
                <a16:creationId xmlns:a16="http://schemas.microsoft.com/office/drawing/2014/main" id="{9E32C686-4A3B-4BFF-B174-28CB308FFD7E}"/>
              </a:ext>
            </a:extLst>
          </p:cNvPr>
          <p:cNvSpPr txBox="1">
            <a:spLocks/>
          </p:cNvSpPr>
          <p:nvPr/>
        </p:nvSpPr>
        <p:spPr>
          <a:xfrm>
            <a:off x="359999" y="2273488"/>
            <a:ext cx="10854848" cy="615111"/>
          </a:xfrm>
          <a:prstGeom prst="rect">
            <a:avLst/>
          </a:prstGeom>
        </p:spPr>
        <p:txBody>
          <a:bodyPr vert="horz" lIns="0" tIns="0" rIns="0" bIns="0" rtlCol="0" anchor="t">
            <a:noAutofit/>
          </a:bodyPr>
          <a:lstStyle>
            <a:lvl1pPr algn="l" defTabSz="914400" rtl="0" eaLnBrk="1" latinLnBrk="0" hangingPunct="1">
              <a:lnSpc>
                <a:spcPct val="100000"/>
              </a:lnSpc>
              <a:spcBef>
                <a:spcPts val="600"/>
              </a:spcBef>
              <a:buNone/>
              <a:defRPr sz="2400" b="1" kern="1200">
                <a:solidFill>
                  <a:schemeClr val="tx1"/>
                </a:solidFill>
                <a:latin typeface="+mj-lt"/>
                <a:ea typeface="+mj-ea"/>
                <a:cs typeface="+mj-cs"/>
              </a:defRPr>
            </a:lvl1pPr>
          </a:lstStyle>
          <a:p>
            <a:r>
              <a:rPr lang="en-US" sz="2600" dirty="0"/>
              <a:t>-A LAUNCHERA, --</a:t>
            </a:r>
            <a:r>
              <a:rPr lang="en-US" sz="2600" dirty="0" err="1"/>
              <a:t>launcherA</a:t>
            </a:r>
            <a:r>
              <a:rPr lang="en-US" sz="2600" dirty="0"/>
              <a:t> LAUNCHERA </a:t>
            </a:r>
            <a:r>
              <a:rPr lang="en-US" sz="2000" dirty="0"/>
              <a:t>(default launcher: </a:t>
            </a:r>
            <a:r>
              <a:rPr lang="en-US" sz="2000" i="1" dirty="0"/>
              <a:t>dynawo.sh</a:t>
            </a:r>
            <a:r>
              <a:rPr lang="en-US" sz="2000" dirty="0"/>
              <a:t>)</a:t>
            </a:r>
            <a:endParaRPr lang="ca-ES" sz="2000" dirty="0">
              <a:latin typeface="Arial Nova" panose="020B0504020202020204" pitchFamily="34" charset="0"/>
              <a:cs typeface="Aharoni" panose="02010803020104030203" pitchFamily="2" charset="-79"/>
            </a:endParaRPr>
          </a:p>
        </p:txBody>
      </p:sp>
      <p:sp>
        <p:nvSpPr>
          <p:cNvPr id="7" name="Marcador de contenido 2">
            <a:extLst>
              <a:ext uri="{FF2B5EF4-FFF2-40B4-BE49-F238E27FC236}">
                <a16:creationId xmlns:a16="http://schemas.microsoft.com/office/drawing/2014/main" id="{6CAF2FD0-D86E-4172-9170-5B44FCB80182}"/>
              </a:ext>
            </a:extLst>
          </p:cNvPr>
          <p:cNvSpPr txBox="1">
            <a:spLocks/>
          </p:cNvSpPr>
          <p:nvPr/>
        </p:nvSpPr>
        <p:spPr>
          <a:xfrm>
            <a:off x="887912" y="2747214"/>
            <a:ext cx="10528505" cy="298239"/>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Font typeface="Arial" panose="020B0604020202020204" pitchFamily="34" charset="0"/>
              <a:buNone/>
              <a:defRPr sz="16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2pPr>
            <a:lvl3pPr marL="361950"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3pPr>
            <a:lvl4pPr marL="542925"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4pPr>
            <a:lvl5pPr marL="714375" indent="-171450"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1200" dirty="0"/>
              <a:t>Executable to be used as “Simulator A”. </a:t>
            </a:r>
            <a:r>
              <a:rPr lang="en-US" sz="1200" b="1" dirty="0"/>
              <a:t>Never use relative paths here</a:t>
            </a:r>
            <a:r>
              <a:rPr lang="en-US" sz="1200" dirty="0"/>
              <a:t>. Either use an absolute path to the executable, or make sure it is on your $PATH.</a:t>
            </a:r>
          </a:p>
        </p:txBody>
      </p:sp>
      <p:sp>
        <p:nvSpPr>
          <p:cNvPr id="10" name="Título 1">
            <a:extLst>
              <a:ext uri="{FF2B5EF4-FFF2-40B4-BE49-F238E27FC236}">
                <a16:creationId xmlns:a16="http://schemas.microsoft.com/office/drawing/2014/main" id="{C493E373-DB47-49D5-9AAC-B61AA554968C}"/>
              </a:ext>
            </a:extLst>
          </p:cNvPr>
          <p:cNvSpPr txBox="1">
            <a:spLocks/>
          </p:cNvSpPr>
          <p:nvPr/>
        </p:nvSpPr>
        <p:spPr>
          <a:xfrm>
            <a:off x="359999" y="3172538"/>
            <a:ext cx="11150683" cy="615111"/>
          </a:xfrm>
          <a:prstGeom prst="rect">
            <a:avLst/>
          </a:prstGeom>
        </p:spPr>
        <p:txBody>
          <a:bodyPr vert="horz" lIns="0" tIns="0" rIns="0" bIns="0" rtlCol="0" anchor="t">
            <a:noAutofit/>
          </a:bodyPr>
          <a:lstStyle>
            <a:lvl1pPr algn="l" defTabSz="914400" rtl="0" eaLnBrk="1" latinLnBrk="0" hangingPunct="1">
              <a:lnSpc>
                <a:spcPct val="100000"/>
              </a:lnSpc>
              <a:spcBef>
                <a:spcPts val="600"/>
              </a:spcBef>
              <a:buNone/>
              <a:defRPr sz="2400" b="1" kern="1200">
                <a:solidFill>
                  <a:schemeClr val="tx1"/>
                </a:solidFill>
                <a:latin typeface="+mj-lt"/>
                <a:ea typeface="+mj-ea"/>
                <a:cs typeface="+mj-cs"/>
              </a:defRPr>
            </a:lvl1pPr>
          </a:lstStyle>
          <a:p>
            <a:r>
              <a:rPr lang="en-US" sz="2600" dirty="0"/>
              <a:t>-B LAUNCHERA, --</a:t>
            </a:r>
            <a:r>
              <a:rPr lang="en-US" sz="2600" dirty="0" err="1"/>
              <a:t>launcherB</a:t>
            </a:r>
            <a:r>
              <a:rPr lang="en-US" sz="2600" dirty="0"/>
              <a:t> LAUNCHERB </a:t>
            </a:r>
            <a:r>
              <a:rPr lang="en-US" sz="2000" dirty="0"/>
              <a:t>(default launcher: </a:t>
            </a:r>
            <a:r>
              <a:rPr lang="en-US" sz="2000" i="1" dirty="0"/>
              <a:t>dynawo.sh</a:t>
            </a:r>
            <a:r>
              <a:rPr lang="en-US" sz="2000" dirty="0"/>
              <a:t>)</a:t>
            </a:r>
            <a:endParaRPr lang="ca-ES" sz="2000" dirty="0">
              <a:latin typeface="Arial Nova" panose="020B0504020202020204" pitchFamily="34" charset="0"/>
              <a:cs typeface="Aharoni" panose="02010803020104030203" pitchFamily="2" charset="-79"/>
            </a:endParaRPr>
          </a:p>
        </p:txBody>
      </p:sp>
      <p:sp>
        <p:nvSpPr>
          <p:cNvPr id="12" name="Título 1">
            <a:extLst>
              <a:ext uri="{FF2B5EF4-FFF2-40B4-BE49-F238E27FC236}">
                <a16:creationId xmlns:a16="http://schemas.microsoft.com/office/drawing/2014/main" id="{35079236-B249-4077-A2F2-9F9915046CF8}"/>
              </a:ext>
            </a:extLst>
          </p:cNvPr>
          <p:cNvSpPr txBox="1">
            <a:spLocks/>
          </p:cNvSpPr>
          <p:nvPr/>
        </p:nvSpPr>
        <p:spPr>
          <a:xfrm>
            <a:off x="360000" y="4071588"/>
            <a:ext cx="8041617" cy="615111"/>
          </a:xfrm>
          <a:prstGeom prst="rect">
            <a:avLst/>
          </a:prstGeom>
        </p:spPr>
        <p:txBody>
          <a:bodyPr vert="horz" lIns="0" tIns="0" rIns="0" bIns="0" rtlCol="0" anchor="t">
            <a:noAutofit/>
          </a:bodyPr>
          <a:lstStyle>
            <a:lvl1pPr algn="l" defTabSz="914400" rtl="0" eaLnBrk="1" latinLnBrk="0" hangingPunct="1">
              <a:lnSpc>
                <a:spcPct val="100000"/>
              </a:lnSpc>
              <a:spcBef>
                <a:spcPts val="600"/>
              </a:spcBef>
              <a:buNone/>
              <a:defRPr sz="2400" b="1" kern="1200">
                <a:solidFill>
                  <a:schemeClr val="tx1"/>
                </a:solidFill>
                <a:latin typeface="+mj-lt"/>
                <a:ea typeface="+mj-ea"/>
                <a:cs typeface="+mj-cs"/>
              </a:defRPr>
            </a:lvl1pPr>
          </a:lstStyle>
          <a:p>
            <a:r>
              <a:rPr lang="en-US" sz="2600" dirty="0"/>
              <a:t>-a, --</a:t>
            </a:r>
            <a:r>
              <a:rPr lang="en-US" sz="2600" dirty="0" err="1"/>
              <a:t>allcontg</a:t>
            </a:r>
            <a:endParaRPr lang="ca-ES" sz="2600" dirty="0">
              <a:latin typeface="Arial Nova" panose="020B0504020202020204" pitchFamily="34" charset="0"/>
              <a:cs typeface="Aharoni" panose="02010803020104030203" pitchFamily="2" charset="-79"/>
            </a:endParaRPr>
          </a:p>
        </p:txBody>
      </p:sp>
      <p:sp>
        <p:nvSpPr>
          <p:cNvPr id="13" name="Marcador de contenido 2">
            <a:extLst>
              <a:ext uri="{FF2B5EF4-FFF2-40B4-BE49-F238E27FC236}">
                <a16:creationId xmlns:a16="http://schemas.microsoft.com/office/drawing/2014/main" id="{42BF96D5-B853-48D0-89AA-34944FB1AFAA}"/>
              </a:ext>
            </a:extLst>
          </p:cNvPr>
          <p:cNvSpPr txBox="1">
            <a:spLocks/>
          </p:cNvSpPr>
          <p:nvPr/>
        </p:nvSpPr>
        <p:spPr>
          <a:xfrm>
            <a:off x="887912" y="4555647"/>
            <a:ext cx="10528505" cy="298239"/>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Font typeface="Arial" panose="020B0604020202020204" pitchFamily="34" charset="0"/>
              <a:buNone/>
              <a:defRPr sz="16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2pPr>
            <a:lvl3pPr marL="361950"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3pPr>
            <a:lvl4pPr marL="542925"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4pPr>
            <a:lvl5pPr marL="714375" indent="-171450"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1200" dirty="0"/>
              <a:t>This will create and run all possible network contingencies, for all available types (shunts, generators, loads and branches).</a:t>
            </a:r>
          </a:p>
        </p:txBody>
      </p:sp>
      <p:sp>
        <p:nvSpPr>
          <p:cNvPr id="14" name="Título 1">
            <a:extLst>
              <a:ext uri="{FF2B5EF4-FFF2-40B4-BE49-F238E27FC236}">
                <a16:creationId xmlns:a16="http://schemas.microsoft.com/office/drawing/2014/main" id="{29056C15-7AEB-43D9-AF48-A0052939088D}"/>
              </a:ext>
            </a:extLst>
          </p:cNvPr>
          <p:cNvSpPr txBox="1">
            <a:spLocks/>
          </p:cNvSpPr>
          <p:nvPr/>
        </p:nvSpPr>
        <p:spPr>
          <a:xfrm>
            <a:off x="359999" y="4983794"/>
            <a:ext cx="8041617" cy="615111"/>
          </a:xfrm>
          <a:prstGeom prst="rect">
            <a:avLst/>
          </a:prstGeom>
        </p:spPr>
        <p:txBody>
          <a:bodyPr vert="horz" lIns="0" tIns="0" rIns="0" bIns="0" rtlCol="0" anchor="t">
            <a:noAutofit/>
          </a:bodyPr>
          <a:lstStyle>
            <a:lvl1pPr algn="l" defTabSz="914400" rtl="0" eaLnBrk="1" latinLnBrk="0" hangingPunct="1">
              <a:lnSpc>
                <a:spcPct val="100000"/>
              </a:lnSpc>
              <a:spcBef>
                <a:spcPts val="600"/>
              </a:spcBef>
              <a:buNone/>
              <a:defRPr sz="2400" b="1" kern="1200">
                <a:solidFill>
                  <a:schemeClr val="tx1"/>
                </a:solidFill>
                <a:latin typeface="+mj-lt"/>
                <a:ea typeface="+mj-ea"/>
                <a:cs typeface="+mj-cs"/>
              </a:defRPr>
            </a:lvl1pPr>
          </a:lstStyle>
          <a:p>
            <a:r>
              <a:rPr lang="en-US" sz="2600" dirty="0"/>
              <a:t>-l REGEXLIST, --</a:t>
            </a:r>
            <a:r>
              <a:rPr lang="en-US" sz="2600" dirty="0" err="1"/>
              <a:t>regexlist</a:t>
            </a:r>
            <a:r>
              <a:rPr lang="en-US" sz="2600" dirty="0"/>
              <a:t> REGEXLIST</a:t>
            </a:r>
            <a:endParaRPr lang="ca-ES" sz="2600" dirty="0">
              <a:latin typeface="Arial Nova" panose="020B0504020202020204" pitchFamily="34" charset="0"/>
              <a:cs typeface="Aharoni" panose="02010803020104030203" pitchFamily="2" charset="-79"/>
            </a:endParaRPr>
          </a:p>
        </p:txBody>
      </p:sp>
      <p:sp>
        <p:nvSpPr>
          <p:cNvPr id="15" name="Marcador de contenido 2">
            <a:extLst>
              <a:ext uri="{FF2B5EF4-FFF2-40B4-BE49-F238E27FC236}">
                <a16:creationId xmlns:a16="http://schemas.microsoft.com/office/drawing/2014/main" id="{8DF4FF4C-282B-4D91-BD2B-5E70D327FC61}"/>
              </a:ext>
            </a:extLst>
          </p:cNvPr>
          <p:cNvSpPr txBox="1">
            <a:spLocks/>
          </p:cNvSpPr>
          <p:nvPr/>
        </p:nvSpPr>
        <p:spPr>
          <a:xfrm>
            <a:off x="887911" y="5463145"/>
            <a:ext cx="10528505" cy="298239"/>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Font typeface="Arial" panose="020B0604020202020204" pitchFamily="34" charset="0"/>
              <a:buNone/>
              <a:defRPr sz="16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2pPr>
            <a:lvl3pPr marL="361950"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3pPr>
            <a:lvl4pPr marL="542925"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4pPr>
            <a:lvl5pPr marL="714375" indent="-171450"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1200" dirty="0"/>
              <a:t>This will create and run the contingencies that match any of the regular expressions listed in a text file REGEXLIST (each line is a regex).</a:t>
            </a:r>
          </a:p>
        </p:txBody>
      </p:sp>
      <p:sp>
        <p:nvSpPr>
          <p:cNvPr id="16" name="Marcador de contenido 2">
            <a:extLst>
              <a:ext uri="{FF2B5EF4-FFF2-40B4-BE49-F238E27FC236}">
                <a16:creationId xmlns:a16="http://schemas.microsoft.com/office/drawing/2014/main" id="{61D630ED-D5DA-7E44-A075-04DE551F4708}"/>
              </a:ext>
            </a:extLst>
          </p:cNvPr>
          <p:cNvSpPr txBox="1">
            <a:spLocks/>
          </p:cNvSpPr>
          <p:nvPr/>
        </p:nvSpPr>
        <p:spPr>
          <a:xfrm>
            <a:off x="887914" y="3648149"/>
            <a:ext cx="10528505" cy="298239"/>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Font typeface="Arial" panose="020B0604020202020204" pitchFamily="34" charset="0"/>
              <a:buNone/>
              <a:defRPr sz="16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2pPr>
            <a:lvl3pPr marL="361950"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3pPr>
            <a:lvl4pPr marL="542925"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4pPr>
            <a:lvl5pPr marL="714375" indent="-171450"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1200" dirty="0"/>
              <a:t>Executable to be used as “Simulator B”. </a:t>
            </a:r>
            <a:r>
              <a:rPr lang="en-US" sz="1200" b="1" dirty="0"/>
              <a:t>Never use relative paths here</a:t>
            </a:r>
            <a:r>
              <a:rPr lang="en-US" sz="1200" dirty="0"/>
              <a:t>. Either use an absolute path to the executable, or make sure it is on your $PATH.</a:t>
            </a:r>
          </a:p>
        </p:txBody>
      </p:sp>
    </p:spTree>
    <p:extLst>
      <p:ext uri="{BB962C8B-B14F-4D97-AF65-F5344CB8AC3E}">
        <p14:creationId xmlns:p14="http://schemas.microsoft.com/office/powerpoint/2010/main" val="1774181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1C2F6C-8CC6-450E-8755-FF12B4414E58}"/>
              </a:ext>
            </a:extLst>
          </p:cNvPr>
          <p:cNvSpPr>
            <a:spLocks noGrp="1"/>
          </p:cNvSpPr>
          <p:nvPr>
            <p:ph type="title"/>
          </p:nvPr>
        </p:nvSpPr>
        <p:spPr>
          <a:xfrm>
            <a:off x="359999" y="519952"/>
            <a:ext cx="8041617" cy="615111"/>
          </a:xfrm>
        </p:spPr>
        <p:txBody>
          <a:bodyPr/>
          <a:lstStyle/>
          <a:p>
            <a:r>
              <a:rPr lang="en-US" sz="2600" dirty="0"/>
              <a:t>-s, --sequential </a:t>
            </a:r>
            <a:endParaRPr lang="ca-ES" sz="2600" dirty="0">
              <a:latin typeface="Arial Nova" panose="020B0504020202020204" pitchFamily="34" charset="0"/>
              <a:cs typeface="Aharoni" panose="02010803020104030203" pitchFamily="2" charset="-79"/>
            </a:endParaRPr>
          </a:p>
        </p:txBody>
      </p:sp>
      <p:sp>
        <p:nvSpPr>
          <p:cNvPr id="3" name="Marcador de contenido 2">
            <a:extLst>
              <a:ext uri="{FF2B5EF4-FFF2-40B4-BE49-F238E27FC236}">
                <a16:creationId xmlns:a16="http://schemas.microsoft.com/office/drawing/2014/main" id="{3503C2C2-BB9B-4DF1-983F-4F35D6B48861}"/>
              </a:ext>
            </a:extLst>
          </p:cNvPr>
          <p:cNvSpPr>
            <a:spLocks noGrp="1"/>
          </p:cNvSpPr>
          <p:nvPr>
            <p:ph idx="1"/>
          </p:nvPr>
        </p:nvSpPr>
        <p:spPr>
          <a:xfrm>
            <a:off x="887914" y="934291"/>
            <a:ext cx="10944086" cy="430124"/>
          </a:xfrm>
        </p:spPr>
        <p:txBody>
          <a:bodyPr>
            <a:noAutofit/>
          </a:bodyPr>
          <a:lstStyle/>
          <a:p>
            <a:pPr marL="0" indent="0">
              <a:lnSpc>
                <a:spcPct val="110000"/>
              </a:lnSpc>
              <a:buNone/>
            </a:pPr>
            <a:r>
              <a:rPr lang="en-US" sz="1200" dirty="0"/>
              <a:t>The contingencies will be executed sequentially, thus using a single CPU core. If GNU parallel is not installed, this option will also be used. Otherwise, by default contingencies are run in parallel, using all available CPU cores (jobs being managed by GNU parallel).</a:t>
            </a:r>
          </a:p>
        </p:txBody>
      </p:sp>
      <p:sp>
        <p:nvSpPr>
          <p:cNvPr id="8" name="Título 1">
            <a:extLst>
              <a:ext uri="{FF2B5EF4-FFF2-40B4-BE49-F238E27FC236}">
                <a16:creationId xmlns:a16="http://schemas.microsoft.com/office/drawing/2014/main" id="{C5AEDFF5-FBB1-4A71-AF6C-1A130764149F}"/>
              </a:ext>
            </a:extLst>
          </p:cNvPr>
          <p:cNvSpPr txBox="1">
            <a:spLocks/>
          </p:cNvSpPr>
          <p:nvPr/>
        </p:nvSpPr>
        <p:spPr>
          <a:xfrm>
            <a:off x="359999" y="1374438"/>
            <a:ext cx="8041617" cy="615111"/>
          </a:xfrm>
          <a:prstGeom prst="rect">
            <a:avLst/>
          </a:prstGeom>
        </p:spPr>
        <p:txBody>
          <a:bodyPr vert="horz" lIns="0" tIns="0" rIns="0" bIns="0" rtlCol="0" anchor="t">
            <a:noAutofit/>
          </a:bodyPr>
          <a:lstStyle>
            <a:lvl1pPr algn="l" defTabSz="914400" rtl="0" eaLnBrk="1" latinLnBrk="0" hangingPunct="1">
              <a:lnSpc>
                <a:spcPct val="100000"/>
              </a:lnSpc>
              <a:spcBef>
                <a:spcPts val="600"/>
              </a:spcBef>
              <a:buNone/>
              <a:defRPr sz="2400" b="1" kern="1200">
                <a:solidFill>
                  <a:schemeClr val="tx1"/>
                </a:solidFill>
                <a:latin typeface="+mj-lt"/>
                <a:ea typeface="+mj-ea"/>
                <a:cs typeface="+mj-cs"/>
              </a:defRPr>
            </a:lvl1pPr>
          </a:lstStyle>
          <a:p>
            <a:r>
              <a:rPr lang="en-US" sz="2600" dirty="0"/>
              <a:t>-d, --debug</a:t>
            </a:r>
            <a:endParaRPr lang="ca-ES" sz="2600" dirty="0">
              <a:latin typeface="Arial Nova" panose="020B0504020202020204" pitchFamily="34" charset="0"/>
              <a:cs typeface="Aharoni" panose="02010803020104030203" pitchFamily="2" charset="-79"/>
            </a:endParaRPr>
          </a:p>
        </p:txBody>
      </p:sp>
      <p:sp>
        <p:nvSpPr>
          <p:cNvPr id="9" name="Marcador de contenido 2">
            <a:extLst>
              <a:ext uri="{FF2B5EF4-FFF2-40B4-BE49-F238E27FC236}">
                <a16:creationId xmlns:a16="http://schemas.microsoft.com/office/drawing/2014/main" id="{BFDEB1EF-BF0B-47B9-9EF1-D8210172B834}"/>
              </a:ext>
            </a:extLst>
          </p:cNvPr>
          <p:cNvSpPr txBox="1">
            <a:spLocks/>
          </p:cNvSpPr>
          <p:nvPr/>
        </p:nvSpPr>
        <p:spPr>
          <a:xfrm>
            <a:off x="887914" y="1841091"/>
            <a:ext cx="10528505" cy="298239"/>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Font typeface="Arial" panose="020B0604020202020204" pitchFamily="34" charset="0"/>
              <a:buNone/>
              <a:defRPr sz="16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2pPr>
            <a:lvl3pPr marL="361950"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3pPr>
            <a:lvl4pPr marL="542925"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4pPr>
            <a:lvl5pPr marL="714375" indent="-171450"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1200" dirty="0"/>
              <a:t>Obtain more detailed information messages from the execution of the pipeline.</a:t>
            </a:r>
          </a:p>
        </p:txBody>
      </p:sp>
      <p:sp>
        <p:nvSpPr>
          <p:cNvPr id="6" name="Título 1">
            <a:extLst>
              <a:ext uri="{FF2B5EF4-FFF2-40B4-BE49-F238E27FC236}">
                <a16:creationId xmlns:a16="http://schemas.microsoft.com/office/drawing/2014/main" id="{9E32C686-4A3B-4BFF-B174-28CB308FFD7E}"/>
              </a:ext>
            </a:extLst>
          </p:cNvPr>
          <p:cNvSpPr txBox="1">
            <a:spLocks/>
          </p:cNvSpPr>
          <p:nvPr/>
        </p:nvSpPr>
        <p:spPr>
          <a:xfrm>
            <a:off x="359999" y="2273488"/>
            <a:ext cx="8041617" cy="615111"/>
          </a:xfrm>
          <a:prstGeom prst="rect">
            <a:avLst/>
          </a:prstGeom>
        </p:spPr>
        <p:txBody>
          <a:bodyPr vert="horz" lIns="0" tIns="0" rIns="0" bIns="0" rtlCol="0" anchor="t">
            <a:noAutofit/>
          </a:bodyPr>
          <a:lstStyle>
            <a:lvl1pPr algn="l" defTabSz="914400" rtl="0" eaLnBrk="1" latinLnBrk="0" hangingPunct="1">
              <a:lnSpc>
                <a:spcPct val="100000"/>
              </a:lnSpc>
              <a:spcBef>
                <a:spcPts val="600"/>
              </a:spcBef>
              <a:buNone/>
              <a:defRPr sz="2400" b="1" kern="1200">
                <a:solidFill>
                  <a:schemeClr val="tx1"/>
                </a:solidFill>
                <a:latin typeface="+mj-lt"/>
                <a:ea typeface="+mj-ea"/>
                <a:cs typeface="+mj-cs"/>
              </a:defRPr>
            </a:lvl1pPr>
          </a:lstStyle>
          <a:p>
            <a:r>
              <a:rPr lang="en-US" sz="2600" dirty="0"/>
              <a:t>-c, --cleanup </a:t>
            </a:r>
            <a:endParaRPr lang="ca-ES" sz="2600" dirty="0">
              <a:latin typeface="Arial Nova" panose="020B0504020202020204" pitchFamily="34" charset="0"/>
              <a:cs typeface="Aharoni" panose="02010803020104030203" pitchFamily="2" charset="-79"/>
            </a:endParaRPr>
          </a:p>
        </p:txBody>
      </p:sp>
      <p:sp>
        <p:nvSpPr>
          <p:cNvPr id="7" name="Marcador de contenido 2">
            <a:extLst>
              <a:ext uri="{FF2B5EF4-FFF2-40B4-BE49-F238E27FC236}">
                <a16:creationId xmlns:a16="http://schemas.microsoft.com/office/drawing/2014/main" id="{6CAF2FD0-D86E-4172-9170-5B44FCB80182}"/>
              </a:ext>
            </a:extLst>
          </p:cNvPr>
          <p:cNvSpPr txBox="1">
            <a:spLocks/>
          </p:cNvSpPr>
          <p:nvPr/>
        </p:nvSpPr>
        <p:spPr>
          <a:xfrm>
            <a:off x="887914" y="2681478"/>
            <a:ext cx="10528505" cy="432992"/>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Font typeface="Arial" panose="020B0604020202020204" pitchFamily="34" charset="0"/>
              <a:buNone/>
              <a:defRPr sz="16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2pPr>
            <a:lvl3pPr marL="361950"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3pPr>
            <a:lvl4pPr marL="542925"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4pPr>
            <a:lvl5pPr marL="714375" indent="-171450"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1200" dirty="0"/>
              <a:t>With this option all input cases (the contingency cases) will be eliminated after having been executed, in order to save on disk storage.  Note that they can be easily recovered via the diffs </a:t>
            </a:r>
            <a:r>
              <a:rPr lang="en-US" sz="1200" dirty="0" err="1"/>
              <a:t>w.r.t.</a:t>
            </a:r>
            <a:r>
              <a:rPr lang="en-US" sz="1200" dirty="0"/>
              <a:t> the BASECASE, which are always kept under </a:t>
            </a:r>
            <a:r>
              <a:rPr lang="en-US" sz="1200" dirty="0" err="1">
                <a:latin typeface="Courier New" panose="02070309020205020404" pitchFamily="49" charset="0"/>
                <a:cs typeface="Courier New" panose="02070309020205020404" pitchFamily="49" charset="0"/>
              </a:rPr>
              <a:t>results_dir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casediffs</a:t>
            </a:r>
            <a:r>
              <a:rPr lang="en-US" sz="1200" dirty="0"/>
              <a:t>.</a:t>
            </a:r>
          </a:p>
        </p:txBody>
      </p:sp>
      <p:sp>
        <p:nvSpPr>
          <p:cNvPr id="10" name="Título 1">
            <a:extLst>
              <a:ext uri="{FF2B5EF4-FFF2-40B4-BE49-F238E27FC236}">
                <a16:creationId xmlns:a16="http://schemas.microsoft.com/office/drawing/2014/main" id="{C493E373-DB47-49D5-9AAC-B61AA554968C}"/>
              </a:ext>
            </a:extLst>
          </p:cNvPr>
          <p:cNvSpPr txBox="1">
            <a:spLocks/>
          </p:cNvSpPr>
          <p:nvPr/>
        </p:nvSpPr>
        <p:spPr>
          <a:xfrm>
            <a:off x="359999" y="3172538"/>
            <a:ext cx="8041617" cy="615111"/>
          </a:xfrm>
          <a:prstGeom prst="rect">
            <a:avLst/>
          </a:prstGeom>
        </p:spPr>
        <p:txBody>
          <a:bodyPr vert="horz" lIns="0" tIns="0" rIns="0" bIns="0" rtlCol="0" anchor="t">
            <a:noAutofit/>
          </a:bodyPr>
          <a:lstStyle>
            <a:lvl1pPr algn="l" defTabSz="914400" rtl="0" eaLnBrk="1" latinLnBrk="0" hangingPunct="1">
              <a:lnSpc>
                <a:spcPct val="100000"/>
              </a:lnSpc>
              <a:spcBef>
                <a:spcPts val="600"/>
              </a:spcBef>
              <a:buNone/>
              <a:defRPr sz="2400" b="1" kern="1200">
                <a:solidFill>
                  <a:schemeClr val="tx1"/>
                </a:solidFill>
                <a:latin typeface="+mj-lt"/>
                <a:ea typeface="+mj-ea"/>
                <a:cs typeface="+mj-cs"/>
              </a:defRPr>
            </a:lvl1pPr>
          </a:lstStyle>
          <a:p>
            <a:r>
              <a:rPr lang="en-US" sz="2600" dirty="0"/>
              <a:t>-w WEIGHTS, --weights WEIGHTS</a:t>
            </a:r>
            <a:endParaRPr lang="ca-ES" sz="2600" dirty="0">
              <a:latin typeface="Arial Nova" panose="020B0504020202020204" pitchFamily="34" charset="0"/>
              <a:cs typeface="Aharoni" panose="02010803020104030203" pitchFamily="2" charset="-79"/>
            </a:endParaRPr>
          </a:p>
        </p:txBody>
      </p:sp>
      <p:sp>
        <p:nvSpPr>
          <p:cNvPr id="11" name="Marcador de contenido 2">
            <a:extLst>
              <a:ext uri="{FF2B5EF4-FFF2-40B4-BE49-F238E27FC236}">
                <a16:creationId xmlns:a16="http://schemas.microsoft.com/office/drawing/2014/main" id="{AC32F364-D5BB-43C4-A0A6-9D8C6150E2E3}"/>
              </a:ext>
            </a:extLst>
          </p:cNvPr>
          <p:cNvSpPr txBox="1">
            <a:spLocks/>
          </p:cNvSpPr>
          <p:nvPr/>
        </p:nvSpPr>
        <p:spPr>
          <a:xfrm>
            <a:off x="887915" y="3636153"/>
            <a:ext cx="10528505" cy="448591"/>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Font typeface="Arial" panose="020B0604020202020204" pitchFamily="34" charset="0"/>
              <a:buNone/>
              <a:defRPr sz="16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2pPr>
            <a:lvl3pPr marL="361950"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3pPr>
            <a:lvl4pPr marL="542925"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4pPr>
            <a:lvl5pPr marL="714375" indent="-171450"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1200" dirty="0"/>
              <a:t>Using a </a:t>
            </a:r>
            <a:r>
              <a:rPr lang="en-US" sz="1200" b="1" dirty="0"/>
              <a:t>template</a:t>
            </a:r>
            <a:r>
              <a:rPr lang="en-US" sz="1200" dirty="0"/>
              <a:t> file found in the </a:t>
            </a:r>
            <a:r>
              <a:rPr lang="en-US" sz="1200" dirty="0" err="1"/>
              <a:t>Dynaflow</a:t>
            </a:r>
            <a:r>
              <a:rPr lang="en-US" sz="1200" dirty="0"/>
              <a:t> repo folder, custom weights can be passed to calculate the scores and define the thresholds used, thus overriding the default values.</a:t>
            </a:r>
          </a:p>
        </p:txBody>
      </p:sp>
      <p:sp>
        <p:nvSpPr>
          <p:cNvPr id="12" name="Título 1">
            <a:extLst>
              <a:ext uri="{FF2B5EF4-FFF2-40B4-BE49-F238E27FC236}">
                <a16:creationId xmlns:a16="http://schemas.microsoft.com/office/drawing/2014/main" id="{35079236-B249-4077-A2F2-9F9915046CF8}"/>
              </a:ext>
            </a:extLst>
          </p:cNvPr>
          <p:cNvSpPr txBox="1">
            <a:spLocks/>
          </p:cNvSpPr>
          <p:nvPr/>
        </p:nvSpPr>
        <p:spPr>
          <a:xfrm>
            <a:off x="360000" y="4071588"/>
            <a:ext cx="8041617" cy="615111"/>
          </a:xfrm>
          <a:prstGeom prst="rect">
            <a:avLst/>
          </a:prstGeom>
        </p:spPr>
        <p:txBody>
          <a:bodyPr vert="horz" lIns="0" tIns="0" rIns="0" bIns="0" rtlCol="0" anchor="t">
            <a:noAutofit/>
          </a:bodyPr>
          <a:lstStyle>
            <a:lvl1pPr algn="l" defTabSz="914400" rtl="0" eaLnBrk="1" latinLnBrk="0" hangingPunct="1">
              <a:lnSpc>
                <a:spcPct val="100000"/>
              </a:lnSpc>
              <a:spcBef>
                <a:spcPts val="600"/>
              </a:spcBef>
              <a:buNone/>
              <a:defRPr sz="2400" b="1" kern="1200">
                <a:solidFill>
                  <a:schemeClr val="tx1"/>
                </a:solidFill>
                <a:latin typeface="+mj-lt"/>
                <a:ea typeface="+mj-ea"/>
                <a:cs typeface="+mj-cs"/>
              </a:defRPr>
            </a:lvl1pPr>
          </a:lstStyle>
          <a:p>
            <a:r>
              <a:rPr lang="en-US" sz="2600" dirty="0"/>
              <a:t>-r, --random </a:t>
            </a:r>
            <a:endParaRPr lang="ca-ES" sz="2600" dirty="0">
              <a:latin typeface="Arial Nova" panose="020B0504020202020204" pitchFamily="34" charset="0"/>
              <a:cs typeface="Aharoni" panose="02010803020104030203" pitchFamily="2" charset="-79"/>
            </a:endParaRPr>
          </a:p>
        </p:txBody>
      </p:sp>
      <p:sp>
        <p:nvSpPr>
          <p:cNvPr id="13" name="Marcador de contenido 2">
            <a:extLst>
              <a:ext uri="{FF2B5EF4-FFF2-40B4-BE49-F238E27FC236}">
                <a16:creationId xmlns:a16="http://schemas.microsoft.com/office/drawing/2014/main" id="{42BF96D5-B853-48D0-89AA-34944FB1AFAA}"/>
              </a:ext>
            </a:extLst>
          </p:cNvPr>
          <p:cNvSpPr txBox="1">
            <a:spLocks/>
          </p:cNvSpPr>
          <p:nvPr/>
        </p:nvSpPr>
        <p:spPr>
          <a:xfrm>
            <a:off x="887913" y="4457307"/>
            <a:ext cx="10528505" cy="513331"/>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Font typeface="Arial" panose="020B0604020202020204" pitchFamily="34" charset="0"/>
              <a:buNone/>
              <a:defRPr sz="16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2pPr>
            <a:lvl3pPr marL="361950"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3pPr>
            <a:lvl4pPr marL="542925"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4pPr>
            <a:lvl5pPr marL="714375" indent="-171450"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1200" dirty="0"/>
              <a:t>Runs only a small random sample of contingencies of each type.  A different RNG seed is chosen every time you use this option. If you want repeatable results, you’d better use option –p.  However, on start-up the script will show on standard output the RNG seed it used.</a:t>
            </a:r>
          </a:p>
        </p:txBody>
      </p:sp>
      <p:sp>
        <p:nvSpPr>
          <p:cNvPr id="14" name="Título 1">
            <a:extLst>
              <a:ext uri="{FF2B5EF4-FFF2-40B4-BE49-F238E27FC236}">
                <a16:creationId xmlns:a16="http://schemas.microsoft.com/office/drawing/2014/main" id="{29056C15-7AEB-43D9-AF48-A0052939088D}"/>
              </a:ext>
            </a:extLst>
          </p:cNvPr>
          <p:cNvSpPr txBox="1">
            <a:spLocks/>
          </p:cNvSpPr>
          <p:nvPr/>
        </p:nvSpPr>
        <p:spPr>
          <a:xfrm>
            <a:off x="359999" y="4983794"/>
            <a:ext cx="8041617" cy="615111"/>
          </a:xfrm>
          <a:prstGeom prst="rect">
            <a:avLst/>
          </a:prstGeom>
        </p:spPr>
        <p:txBody>
          <a:bodyPr vert="horz" lIns="0" tIns="0" rIns="0" bIns="0" rtlCol="0" anchor="t">
            <a:noAutofit/>
          </a:bodyPr>
          <a:lstStyle>
            <a:lvl1pPr algn="l" defTabSz="914400" rtl="0" eaLnBrk="1" latinLnBrk="0" hangingPunct="1">
              <a:lnSpc>
                <a:spcPct val="100000"/>
              </a:lnSpc>
              <a:spcBef>
                <a:spcPts val="600"/>
              </a:spcBef>
              <a:buNone/>
              <a:defRPr sz="2400" b="1" kern="1200">
                <a:solidFill>
                  <a:schemeClr val="tx1"/>
                </a:solidFill>
                <a:latin typeface="+mj-lt"/>
                <a:ea typeface="+mj-ea"/>
                <a:cs typeface="+mj-cs"/>
              </a:defRPr>
            </a:lvl1pPr>
          </a:lstStyle>
          <a:p>
            <a:r>
              <a:rPr lang="en-US" sz="2600" dirty="0"/>
              <a:t>-p RANDOMSEED, --</a:t>
            </a:r>
            <a:r>
              <a:rPr lang="en-US" sz="2600" dirty="0" err="1"/>
              <a:t>randomseed</a:t>
            </a:r>
            <a:r>
              <a:rPr lang="en-US" sz="2600" dirty="0"/>
              <a:t> RANDOMSEED</a:t>
            </a:r>
            <a:endParaRPr lang="ca-ES" sz="2600" dirty="0">
              <a:latin typeface="Arial Nova" panose="020B0504020202020204" pitchFamily="34" charset="0"/>
              <a:cs typeface="Aharoni" panose="02010803020104030203" pitchFamily="2" charset="-79"/>
            </a:endParaRPr>
          </a:p>
        </p:txBody>
      </p:sp>
      <p:sp>
        <p:nvSpPr>
          <p:cNvPr id="16" name="Marcador de contenido 2">
            <a:extLst>
              <a:ext uri="{FF2B5EF4-FFF2-40B4-BE49-F238E27FC236}">
                <a16:creationId xmlns:a16="http://schemas.microsoft.com/office/drawing/2014/main" id="{878057D8-84CB-6347-BE75-D308F5214780}"/>
              </a:ext>
            </a:extLst>
          </p:cNvPr>
          <p:cNvSpPr txBox="1">
            <a:spLocks/>
          </p:cNvSpPr>
          <p:nvPr/>
        </p:nvSpPr>
        <p:spPr>
          <a:xfrm>
            <a:off x="887912" y="5399506"/>
            <a:ext cx="10528505" cy="513331"/>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Font typeface="Arial" panose="020B0604020202020204" pitchFamily="34" charset="0"/>
              <a:buNone/>
              <a:defRPr sz="16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2pPr>
            <a:lvl3pPr marL="361950"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3pPr>
            <a:lvl4pPr marL="542925"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4pPr>
            <a:lvl5pPr marL="714375" indent="-171450"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1200" dirty="0"/>
              <a:t>Runs only a small random sample of contingencies of each type.  The RNG will use the provided seed (an integer).  Use this if you want repeatable runs.</a:t>
            </a:r>
          </a:p>
        </p:txBody>
      </p:sp>
    </p:spTree>
    <p:extLst>
      <p:ext uri="{BB962C8B-B14F-4D97-AF65-F5344CB8AC3E}">
        <p14:creationId xmlns:p14="http://schemas.microsoft.com/office/powerpoint/2010/main" val="385574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1C2F6C-8CC6-450E-8755-FF12B4414E58}"/>
              </a:ext>
            </a:extLst>
          </p:cNvPr>
          <p:cNvSpPr>
            <a:spLocks noGrp="1"/>
          </p:cNvSpPr>
          <p:nvPr>
            <p:ph type="title"/>
          </p:nvPr>
        </p:nvSpPr>
        <p:spPr>
          <a:xfrm>
            <a:off x="359999" y="519952"/>
            <a:ext cx="8041617" cy="615111"/>
          </a:xfrm>
        </p:spPr>
        <p:txBody>
          <a:bodyPr/>
          <a:lstStyle/>
          <a:p>
            <a:r>
              <a:rPr lang="en-US" sz="2600" dirty="0"/>
              <a:t>Execution of all contingencies:</a:t>
            </a:r>
            <a:endParaRPr lang="ca-ES" sz="2600" dirty="0">
              <a:latin typeface="Arial Nova" panose="020B0504020202020204" pitchFamily="34" charset="0"/>
              <a:cs typeface="Aharoni" panose="02010803020104030203" pitchFamily="2" charset="-79"/>
            </a:endParaRPr>
          </a:p>
        </p:txBody>
      </p:sp>
      <p:sp>
        <p:nvSpPr>
          <p:cNvPr id="3" name="Marcador de contenido 2">
            <a:extLst>
              <a:ext uri="{FF2B5EF4-FFF2-40B4-BE49-F238E27FC236}">
                <a16:creationId xmlns:a16="http://schemas.microsoft.com/office/drawing/2014/main" id="{3503C2C2-BB9B-4DF1-983F-4F35D6B48861}"/>
              </a:ext>
            </a:extLst>
          </p:cNvPr>
          <p:cNvSpPr>
            <a:spLocks noGrp="1"/>
          </p:cNvSpPr>
          <p:nvPr>
            <p:ph idx="1"/>
          </p:nvPr>
        </p:nvSpPr>
        <p:spPr>
          <a:xfrm>
            <a:off x="419586" y="993530"/>
            <a:ext cx="11412415" cy="5205046"/>
          </a:xfrm>
        </p:spPr>
        <p:txBody>
          <a:bodyPr>
            <a:noAutofit/>
          </a:bodyPr>
          <a:lstStyle/>
          <a:p>
            <a:pPr marL="0" indent="0">
              <a:lnSpc>
                <a:spcPct val="110000"/>
              </a:lnSpc>
              <a:buNone/>
            </a:pPr>
            <a:r>
              <a:rPr lang="en-US" sz="1200" dirty="0">
                <a:cs typeface="Courier New" panose="02070309020205020404" pitchFamily="49" charset="0"/>
              </a:rPr>
              <a:t>When executing the pipeline for a long run, you want to keep the console output and also make the execution robust against disconnections (e.g. when you are working from home and your VPN goes down): </a:t>
            </a:r>
          </a:p>
          <a:p>
            <a:pPr marL="0" indent="0">
              <a:lnSpc>
                <a:spcPct val="110000"/>
              </a:lnSpc>
              <a:buNone/>
            </a:pPr>
            <a:r>
              <a:rPr lang="en-US" sz="1200" b="1" dirty="0" err="1">
                <a:latin typeface="Courier New" panose="02070309020205020404" pitchFamily="49" charset="0"/>
                <a:cs typeface="Courier New" panose="02070309020205020404" pitchFamily="49" charset="0"/>
              </a:rPr>
              <a:t>nohup</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dynaflow_run_validation</a:t>
            </a:r>
            <a:r>
              <a:rPr lang="en-US" sz="1200" b="1" dirty="0">
                <a:latin typeface="Courier New" panose="02070309020205020404" pitchFamily="49" charset="0"/>
                <a:cs typeface="Courier New" panose="02070309020205020404" pitchFamily="49" charset="0"/>
              </a:rPr>
              <a:t> –A dynawo.sh –B hades –a </a:t>
            </a:r>
            <a:r>
              <a:rPr lang="en-US" sz="1200" b="1" dirty="0" err="1">
                <a:latin typeface="Courier New" panose="02070309020205020404" pitchFamily="49" charset="0"/>
                <a:cs typeface="Courier New" panose="02070309020205020404" pitchFamily="49" charset="0"/>
              </a:rPr>
              <a:t>Prepared_BASECASE_name</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Results_dir</a:t>
            </a:r>
            <a:r>
              <a:rPr lang="en-US" sz="1200" b="1" dirty="0">
                <a:latin typeface="Courier New" panose="02070309020205020404" pitchFamily="49" charset="0"/>
                <a:cs typeface="Courier New" panose="02070309020205020404" pitchFamily="49" charset="0"/>
              </a:rPr>
              <a:t> &gt; output.txt 2&gt;&amp;1 &amp;</a:t>
            </a:r>
          </a:p>
          <a:p>
            <a:pPr marL="0" indent="0">
              <a:lnSpc>
                <a:spcPct val="110000"/>
              </a:lnSpc>
              <a:buNone/>
            </a:pPr>
            <a:endParaRPr lang="en-US" sz="1200" b="1" dirty="0"/>
          </a:p>
          <a:p>
            <a:pPr marL="0" indent="0">
              <a:lnSpc>
                <a:spcPct val="110000"/>
              </a:lnSpc>
              <a:buNone/>
            </a:pPr>
            <a:r>
              <a:rPr lang="en-US" sz="1200" b="1" dirty="0" err="1"/>
              <a:t>nohup</a:t>
            </a:r>
            <a:r>
              <a:rPr lang="en-US" sz="1200" dirty="0"/>
              <a:t> </a:t>
            </a:r>
            <a:r>
              <a:rPr lang="en-US" sz="1200" dirty="0">
                <a:sym typeface="Wingdings" panose="05000000000000000000" pitchFamily="2" charset="2"/>
              </a:rPr>
              <a:t> </a:t>
            </a:r>
            <a:r>
              <a:rPr lang="en-US" sz="1200" dirty="0" err="1">
                <a:sym typeface="Wingdings" panose="05000000000000000000" pitchFamily="2" charset="2"/>
              </a:rPr>
              <a:t>nohup</a:t>
            </a:r>
            <a:r>
              <a:rPr lang="en-US" sz="1200" dirty="0">
                <a:sym typeface="Wingdings" panose="05000000000000000000" pitchFamily="2" charset="2"/>
              </a:rPr>
              <a:t> is a POSIX command which means "no hang up". Its purpose is to execute a command such that it ignores the HUP (</a:t>
            </a:r>
            <a:r>
              <a:rPr lang="en-US" sz="1200" dirty="0" err="1">
                <a:sym typeface="Wingdings" panose="05000000000000000000" pitchFamily="2" charset="2"/>
              </a:rPr>
              <a:t>hangup</a:t>
            </a:r>
            <a:r>
              <a:rPr lang="en-US" sz="1200" dirty="0">
                <a:sym typeface="Wingdings" panose="05000000000000000000" pitchFamily="2" charset="2"/>
              </a:rPr>
              <a:t>) signal and therefore does not stop when the user logs out, or gets disconnected from his </a:t>
            </a:r>
            <a:r>
              <a:rPr lang="en-US" sz="1200" dirty="0" err="1">
                <a:sym typeface="Wingdings" panose="05000000000000000000" pitchFamily="2" charset="2"/>
              </a:rPr>
              <a:t>ssh</a:t>
            </a:r>
            <a:r>
              <a:rPr lang="en-US" sz="1200" dirty="0">
                <a:sym typeface="Wingdings" panose="05000000000000000000" pitchFamily="2" charset="2"/>
              </a:rPr>
              <a:t> session, or the VPN goes down, etc.</a:t>
            </a:r>
          </a:p>
          <a:p>
            <a:pPr>
              <a:lnSpc>
                <a:spcPct val="110000"/>
              </a:lnSpc>
            </a:pPr>
            <a:r>
              <a:rPr lang="en-US" sz="1200" b="1" dirty="0"/>
              <a:t>&gt;</a:t>
            </a:r>
            <a:r>
              <a:rPr lang="en-US" sz="1200" dirty="0"/>
              <a:t> </a:t>
            </a:r>
            <a:r>
              <a:rPr lang="en-US" sz="1200" dirty="0">
                <a:sym typeface="Wingdings" panose="05000000000000000000" pitchFamily="2" charset="2"/>
              </a:rPr>
              <a:t> Redirects </a:t>
            </a:r>
            <a:r>
              <a:rPr lang="en-US" sz="1200" dirty="0" err="1">
                <a:sym typeface="Wingdings" panose="05000000000000000000" pitchFamily="2" charset="2"/>
              </a:rPr>
              <a:t>stdout</a:t>
            </a:r>
            <a:r>
              <a:rPr lang="en-US" sz="1200" dirty="0">
                <a:sym typeface="Wingdings" panose="05000000000000000000" pitchFamily="2" charset="2"/>
              </a:rPr>
              <a:t> to a file.</a:t>
            </a:r>
          </a:p>
          <a:p>
            <a:pPr>
              <a:lnSpc>
                <a:spcPct val="110000"/>
              </a:lnSpc>
            </a:pPr>
            <a:r>
              <a:rPr lang="en-US" sz="1200" b="1" dirty="0"/>
              <a:t>output.txt</a:t>
            </a:r>
            <a:r>
              <a:rPr lang="en-US" sz="1200" dirty="0"/>
              <a:t> </a:t>
            </a:r>
            <a:r>
              <a:rPr lang="en-US" sz="1200" dirty="0">
                <a:sym typeface="Wingdings" panose="05000000000000000000" pitchFamily="2" charset="2"/>
              </a:rPr>
              <a:t> Output file (choose any name).</a:t>
            </a:r>
          </a:p>
          <a:p>
            <a:pPr>
              <a:lnSpc>
                <a:spcPct val="110000"/>
              </a:lnSpc>
            </a:pPr>
            <a:r>
              <a:rPr lang="en-US" sz="1200" b="1" dirty="0"/>
              <a:t>2&gt;&amp;1</a:t>
            </a:r>
            <a:r>
              <a:rPr lang="en-US" sz="1200" dirty="0"/>
              <a:t> </a:t>
            </a:r>
            <a:r>
              <a:rPr lang="en-US" sz="1200" dirty="0">
                <a:sym typeface="Wingdings" panose="05000000000000000000" pitchFamily="2" charset="2"/>
              </a:rPr>
              <a:t> Redirects stderr (“unit 2”) to a file (in this case “&amp;1” is an alias to standard error, which by now is the file “</a:t>
            </a:r>
            <a:r>
              <a:rPr lang="en-US" sz="1200" dirty="0" err="1">
                <a:sym typeface="Wingdings" panose="05000000000000000000" pitchFamily="2" charset="2"/>
              </a:rPr>
              <a:t>output.txt</a:t>
            </a:r>
            <a:r>
              <a:rPr lang="en-US" sz="1200" dirty="0">
                <a:sym typeface="Wingdings" panose="05000000000000000000" pitchFamily="2" charset="2"/>
              </a:rPr>
              <a:t>”)</a:t>
            </a:r>
          </a:p>
          <a:p>
            <a:pPr>
              <a:lnSpc>
                <a:spcPct val="110000"/>
              </a:lnSpc>
            </a:pPr>
            <a:r>
              <a:rPr lang="en-US" sz="1200" b="1" dirty="0">
                <a:sym typeface="Wingdings" panose="05000000000000000000" pitchFamily="2" charset="2"/>
              </a:rPr>
              <a:t>&amp;</a:t>
            </a:r>
            <a:r>
              <a:rPr lang="en-US" sz="1200" dirty="0">
                <a:sym typeface="Wingdings" panose="05000000000000000000" pitchFamily="2" charset="2"/>
              </a:rPr>
              <a:t>  This final ampersand is just used to push the execution into the background, to recover the shell prompt.  At this point you could then, for instance, just exit from the shell and the pipeline will continue running without a problem.</a:t>
            </a:r>
          </a:p>
          <a:p>
            <a:pPr>
              <a:lnSpc>
                <a:spcPct val="110000"/>
              </a:lnSpc>
            </a:pPr>
            <a:endParaRPr lang="en-US" sz="1200" dirty="0">
              <a:sym typeface="Wingdings" panose="05000000000000000000" pitchFamily="2" charset="2"/>
            </a:endParaRPr>
          </a:p>
          <a:p>
            <a:pPr>
              <a:lnSpc>
                <a:spcPct val="110000"/>
              </a:lnSpc>
            </a:pPr>
            <a:r>
              <a:rPr lang="en-US" sz="1200" b="1" u="sng" dirty="0"/>
              <a:t>Best practice, in summary:</a:t>
            </a:r>
          </a:p>
          <a:p>
            <a:pPr marL="228600" indent="-228600">
              <a:lnSpc>
                <a:spcPct val="110000"/>
              </a:lnSpc>
              <a:buFont typeface="+mj-lt"/>
              <a:buAutoNum type="arabicPeriod"/>
            </a:pPr>
            <a:r>
              <a:rPr lang="en-US" sz="1200" dirty="0"/>
              <a:t>Launch the pipeline with: </a:t>
            </a:r>
            <a:r>
              <a:rPr lang="en-US" sz="1200" dirty="0" err="1">
                <a:latin typeface="Courier New" panose="02070309020205020404" pitchFamily="49" charset="0"/>
                <a:cs typeface="Courier New" panose="02070309020205020404" pitchFamily="49" charset="0"/>
              </a:rPr>
              <a:t>nohup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dynaflow_run_validation</a:t>
            </a:r>
            <a:r>
              <a:rPr lang="en-US" sz="1200" dirty="0">
                <a:latin typeface="Courier New" panose="02070309020205020404" pitchFamily="49" charset="0"/>
                <a:cs typeface="Courier New" panose="02070309020205020404" pitchFamily="49" charset="0"/>
              </a:rPr>
              <a:t> … &gt; </a:t>
            </a:r>
            <a:r>
              <a:rPr lang="en-US" sz="1200" dirty="0" err="1">
                <a:latin typeface="Courier New" panose="02070309020205020404" pitchFamily="49" charset="0"/>
                <a:cs typeface="Courier New" panose="02070309020205020404" pitchFamily="49" charset="0"/>
              </a:rPr>
              <a:t>output.txt</a:t>
            </a:r>
            <a:r>
              <a:rPr lang="en-US" sz="1200" dirty="0">
                <a:latin typeface="Courier New" panose="02070309020205020404" pitchFamily="49" charset="0"/>
                <a:cs typeface="Courier New" panose="02070309020205020404" pitchFamily="49" charset="0"/>
              </a:rPr>
              <a:t> 2&gt;&amp;1 &amp;</a:t>
            </a:r>
          </a:p>
          <a:p>
            <a:pPr marL="228600" indent="-228600">
              <a:lnSpc>
                <a:spcPct val="110000"/>
              </a:lnSpc>
              <a:buFont typeface="+mj-lt"/>
              <a:buAutoNum type="arabicPeriod"/>
            </a:pPr>
            <a:r>
              <a:rPr lang="en-US" sz="1200" dirty="0"/>
              <a:t>Monitor the file for a few seconds to check that everything progresses fine: tail –f </a:t>
            </a:r>
            <a:r>
              <a:rPr lang="en-US" sz="1200" dirty="0" err="1"/>
              <a:t>output.txt</a:t>
            </a:r>
            <a:r>
              <a:rPr lang="en-US" sz="1200" dirty="0"/>
              <a:t> (press Ctrl-C when done)</a:t>
            </a:r>
          </a:p>
          <a:p>
            <a:pPr marL="228600" indent="-228600">
              <a:lnSpc>
                <a:spcPct val="110000"/>
              </a:lnSpc>
              <a:buFont typeface="+mj-lt"/>
              <a:buAutoNum type="arabicPeriod"/>
            </a:pPr>
            <a:r>
              <a:rPr lang="en-US" sz="1200" dirty="0"/>
              <a:t>Exit or disconnect from the shell.  Log back in when you think it is done.</a:t>
            </a:r>
          </a:p>
          <a:p>
            <a:pPr marL="0" indent="0">
              <a:lnSpc>
                <a:spcPct val="110000"/>
              </a:lnSpc>
              <a:buNone/>
            </a:pPr>
            <a:endParaRPr lang="en-US" sz="1200" dirty="0"/>
          </a:p>
          <a:p>
            <a:pPr marL="0" indent="0">
              <a:lnSpc>
                <a:spcPct val="110000"/>
              </a:lnSpc>
              <a:buNone/>
            </a:pPr>
            <a:endParaRPr lang="en-US" sz="1200" b="1" dirty="0">
              <a:cs typeface="Courier New" panose="02070309020205020404" pitchFamily="49" charset="0"/>
            </a:endParaRPr>
          </a:p>
        </p:txBody>
      </p:sp>
    </p:spTree>
    <p:extLst>
      <p:ext uri="{BB962C8B-B14F-4D97-AF65-F5344CB8AC3E}">
        <p14:creationId xmlns:p14="http://schemas.microsoft.com/office/powerpoint/2010/main" val="1539643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1C2F6C-8CC6-450E-8755-FF12B4414E58}"/>
              </a:ext>
            </a:extLst>
          </p:cNvPr>
          <p:cNvSpPr>
            <a:spLocks noGrp="1"/>
          </p:cNvSpPr>
          <p:nvPr>
            <p:ph type="title"/>
          </p:nvPr>
        </p:nvSpPr>
        <p:spPr>
          <a:xfrm>
            <a:off x="359999" y="519952"/>
            <a:ext cx="8041617" cy="615111"/>
          </a:xfrm>
        </p:spPr>
        <p:txBody>
          <a:bodyPr/>
          <a:lstStyle/>
          <a:p>
            <a:r>
              <a:rPr lang="en-US" sz="2600" dirty="0"/>
              <a:t>Other examples:</a:t>
            </a:r>
            <a:endParaRPr lang="ca-ES" sz="2600" dirty="0">
              <a:latin typeface="Arial Nova" panose="020B0504020202020204" pitchFamily="34" charset="0"/>
              <a:cs typeface="Aharoni" panose="02010803020104030203" pitchFamily="2" charset="-79"/>
            </a:endParaRPr>
          </a:p>
        </p:txBody>
      </p:sp>
      <p:sp>
        <p:nvSpPr>
          <p:cNvPr id="3" name="Marcador de contenido 2">
            <a:extLst>
              <a:ext uri="{FF2B5EF4-FFF2-40B4-BE49-F238E27FC236}">
                <a16:creationId xmlns:a16="http://schemas.microsoft.com/office/drawing/2014/main" id="{3503C2C2-BB9B-4DF1-983F-4F35D6B48861}"/>
              </a:ext>
            </a:extLst>
          </p:cNvPr>
          <p:cNvSpPr>
            <a:spLocks noGrp="1"/>
          </p:cNvSpPr>
          <p:nvPr>
            <p:ph idx="1"/>
          </p:nvPr>
        </p:nvSpPr>
        <p:spPr>
          <a:xfrm>
            <a:off x="887915" y="1073361"/>
            <a:ext cx="10470367" cy="4601297"/>
          </a:xfrm>
        </p:spPr>
        <p:txBody>
          <a:bodyPr>
            <a:noAutofit/>
          </a:bodyPr>
          <a:lstStyle/>
          <a:p>
            <a:pPr marL="0" indent="0">
              <a:lnSpc>
                <a:spcPct val="110000"/>
              </a:lnSpc>
              <a:buNone/>
            </a:pPr>
            <a:endParaRPr lang="en-US" sz="1200" b="1" dirty="0">
              <a:latin typeface="Courier New" panose="02070309020205020404" pitchFamily="49" charset="0"/>
              <a:cs typeface="Courier New" panose="02070309020205020404" pitchFamily="49" charset="0"/>
            </a:endParaRPr>
          </a:p>
          <a:p>
            <a:pPr marL="0" indent="0">
              <a:lnSpc>
                <a:spcPct val="110000"/>
              </a:lnSpc>
              <a:buNone/>
            </a:pPr>
            <a:r>
              <a:rPr lang="en-US" sz="1200" b="1" dirty="0" err="1">
                <a:latin typeface="Courier New" panose="02070309020205020404" pitchFamily="49" charset="0"/>
                <a:cs typeface="Courier New" panose="02070309020205020404" pitchFamily="49" charset="0"/>
              </a:rPr>
              <a:t>dynaflow_run_validation</a:t>
            </a:r>
            <a:r>
              <a:rPr lang="en-US" sz="1200" b="1" dirty="0">
                <a:latin typeface="Courier New" panose="02070309020205020404" pitchFamily="49" charset="0"/>
                <a:cs typeface="Courier New" panose="02070309020205020404" pitchFamily="49" charset="0"/>
              </a:rPr>
              <a:t> –s -r </a:t>
            </a:r>
            <a:r>
              <a:rPr lang="en-US" sz="1200" b="1" dirty="0" err="1">
                <a:latin typeface="Courier New" panose="02070309020205020404" pitchFamily="49" charset="0"/>
                <a:cs typeface="Courier New" panose="02070309020205020404" pitchFamily="49" charset="0"/>
              </a:rPr>
              <a:t>Prepared_BASECASE_name</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Results_dir</a:t>
            </a:r>
            <a:endParaRPr lang="en-US" sz="1200" b="1" dirty="0">
              <a:latin typeface="Courier New" panose="02070309020205020404" pitchFamily="49" charset="0"/>
              <a:cs typeface="Courier New" panose="02070309020205020404" pitchFamily="49" charset="0"/>
            </a:endParaRPr>
          </a:p>
          <a:p>
            <a:pPr marL="0" indent="0">
              <a:lnSpc>
                <a:spcPct val="110000"/>
              </a:lnSpc>
              <a:buNone/>
            </a:pPr>
            <a:r>
              <a:rPr lang="en-US" sz="1200" dirty="0">
                <a:sym typeface="Wingdings" panose="05000000000000000000" pitchFamily="2" charset="2"/>
              </a:rPr>
              <a:t>In this example the pipeline runs sequentially (1 thread) a small random sample of contingencies. Default launchers will be used.</a:t>
            </a:r>
            <a:br>
              <a:rPr lang="en-US" sz="1200" dirty="0">
                <a:sym typeface="Wingdings" panose="05000000000000000000" pitchFamily="2" charset="2"/>
              </a:rPr>
            </a:br>
            <a:endParaRPr lang="en-US" sz="1200" dirty="0">
              <a:sym typeface="Wingdings" panose="05000000000000000000" pitchFamily="2" charset="2"/>
            </a:endParaRPr>
          </a:p>
          <a:p>
            <a:pPr marL="0" indent="0">
              <a:lnSpc>
                <a:spcPct val="110000"/>
              </a:lnSpc>
              <a:buNone/>
            </a:pPr>
            <a:r>
              <a:rPr lang="en-US" sz="1200" b="1" dirty="0" err="1">
                <a:latin typeface="Courier New" panose="02070309020205020404" pitchFamily="49" charset="0"/>
                <a:cs typeface="Courier New" panose="02070309020205020404" pitchFamily="49" charset="0"/>
              </a:rPr>
              <a:t>dynaflow_run_validation</a:t>
            </a:r>
            <a:r>
              <a:rPr lang="en-US" sz="1200" b="1" dirty="0">
                <a:latin typeface="Courier New" panose="02070309020205020404" pitchFamily="49" charset="0"/>
                <a:cs typeface="Courier New" panose="02070309020205020404" pitchFamily="49" charset="0"/>
              </a:rPr>
              <a:t> –A dynawo.sh –B hades –d –p 67 </a:t>
            </a:r>
            <a:r>
              <a:rPr lang="en-US" sz="1200" b="1" dirty="0" err="1">
                <a:latin typeface="Courier New" panose="02070309020205020404" pitchFamily="49" charset="0"/>
                <a:cs typeface="Courier New" panose="02070309020205020404" pitchFamily="49" charset="0"/>
              </a:rPr>
              <a:t>Prepared_BASECASE_name</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Results_dir</a:t>
            </a:r>
            <a:endParaRPr lang="en-US" sz="1200" b="1" dirty="0">
              <a:latin typeface="Courier New" panose="02070309020205020404" pitchFamily="49" charset="0"/>
              <a:cs typeface="Courier New" panose="02070309020205020404" pitchFamily="49" charset="0"/>
            </a:endParaRPr>
          </a:p>
          <a:p>
            <a:pPr marL="0" indent="0">
              <a:lnSpc>
                <a:spcPct val="110000"/>
              </a:lnSpc>
              <a:buNone/>
            </a:pPr>
            <a:r>
              <a:rPr lang="en-US" sz="1200" dirty="0">
                <a:sym typeface="Wingdings" panose="05000000000000000000" pitchFamily="2" charset="2"/>
              </a:rPr>
              <a:t>Runs a random sample of contingencies (using seed 67 for the RNG), using all possible CPU cores, with the provided launchers (which should be on our $PATH), and showing DEBUG information in the output messages to the console.</a:t>
            </a:r>
            <a:br>
              <a:rPr lang="en-US" sz="1200" dirty="0">
                <a:sym typeface="Wingdings" panose="05000000000000000000" pitchFamily="2" charset="2"/>
              </a:rPr>
            </a:br>
            <a:endParaRPr lang="en-US" sz="1200" dirty="0">
              <a:sym typeface="Wingdings" panose="05000000000000000000" pitchFamily="2" charset="2"/>
            </a:endParaRPr>
          </a:p>
          <a:p>
            <a:pPr marL="0" indent="0">
              <a:lnSpc>
                <a:spcPct val="110000"/>
              </a:lnSpc>
              <a:buNone/>
            </a:pPr>
            <a:r>
              <a:rPr lang="en-US" sz="1200" b="1" dirty="0" err="1">
                <a:latin typeface="Courier New" panose="02070309020205020404" pitchFamily="49" charset="0"/>
                <a:cs typeface="Courier New" panose="02070309020205020404" pitchFamily="49" charset="0"/>
              </a:rPr>
              <a:t>dynaflow_run_validation</a:t>
            </a:r>
            <a:r>
              <a:rPr lang="en-US" sz="1200" b="1" dirty="0">
                <a:latin typeface="Courier New" panose="02070309020205020404" pitchFamily="49" charset="0"/>
                <a:cs typeface="Courier New" panose="02070309020205020404" pitchFamily="49" charset="0"/>
              </a:rPr>
              <a:t> –w weights.txt </a:t>
            </a:r>
            <a:r>
              <a:rPr lang="en-US" sz="1200" b="1" dirty="0" err="1">
                <a:latin typeface="Courier New" panose="02070309020205020404" pitchFamily="49" charset="0"/>
                <a:cs typeface="Courier New" panose="02070309020205020404" pitchFamily="49" charset="0"/>
              </a:rPr>
              <a:t>Prepared_BASECASE_name</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Results_dir</a:t>
            </a:r>
            <a:endParaRPr lang="en-US" sz="1200" b="1" dirty="0">
              <a:latin typeface="Courier New" panose="02070309020205020404" pitchFamily="49" charset="0"/>
              <a:cs typeface="Courier New" panose="02070309020205020404" pitchFamily="49" charset="0"/>
            </a:endParaRPr>
          </a:p>
          <a:p>
            <a:pPr marL="0" indent="0">
              <a:lnSpc>
                <a:spcPct val="110000"/>
              </a:lnSpc>
              <a:buNone/>
            </a:pPr>
            <a:r>
              <a:rPr lang="en-US" sz="1200" dirty="0">
                <a:sym typeface="Wingdings" panose="05000000000000000000" pitchFamily="2" charset="2"/>
              </a:rPr>
              <a:t>Runs a random sample of contingencies (using a randomly chosen seed), with the default launchers and using all possible CPU cores. In addition, the values to calculate the scores and define the thresholds will be read from the provided file “</a:t>
            </a:r>
            <a:r>
              <a:rPr lang="en-US" sz="1200" dirty="0" err="1">
                <a:sym typeface="Wingdings" panose="05000000000000000000" pitchFamily="2" charset="2"/>
              </a:rPr>
              <a:t>weights.txt</a:t>
            </a:r>
            <a:r>
              <a:rPr lang="en-US" sz="1200" dirty="0">
                <a:sym typeface="Wingdings" panose="05000000000000000000" pitchFamily="2" charset="2"/>
              </a:rPr>
              <a:t>”, instead of using the default ones.</a:t>
            </a:r>
            <a:br>
              <a:rPr lang="en-US" sz="1200" dirty="0">
                <a:sym typeface="Wingdings" panose="05000000000000000000" pitchFamily="2" charset="2"/>
              </a:rPr>
            </a:br>
            <a:endParaRPr lang="en-US" sz="1200" dirty="0">
              <a:sym typeface="Wingdings" panose="05000000000000000000" pitchFamily="2" charset="2"/>
            </a:endParaRPr>
          </a:p>
          <a:p>
            <a:pPr marL="0" indent="0">
              <a:lnSpc>
                <a:spcPct val="110000"/>
              </a:lnSpc>
              <a:buNone/>
            </a:pPr>
            <a:r>
              <a:rPr lang="en-US" sz="1200" b="1" dirty="0" err="1">
                <a:latin typeface="Courier New" panose="02070309020205020404" pitchFamily="49" charset="0"/>
                <a:cs typeface="Courier New" panose="02070309020205020404" pitchFamily="49" charset="0"/>
              </a:rPr>
              <a:t>dynaflow_run_validation</a:t>
            </a:r>
            <a:r>
              <a:rPr lang="en-US" sz="1200" b="1" dirty="0">
                <a:latin typeface="Courier New" panose="02070309020205020404" pitchFamily="49" charset="0"/>
                <a:cs typeface="Courier New" panose="02070309020205020404" pitchFamily="49" charset="0"/>
              </a:rPr>
              <a:t> –A dynawo.sh –B hades –l regex.txt </a:t>
            </a:r>
            <a:r>
              <a:rPr lang="en-US" sz="1200" b="1" dirty="0" err="1">
                <a:latin typeface="Courier New" panose="02070309020205020404" pitchFamily="49" charset="0"/>
                <a:cs typeface="Courier New" panose="02070309020205020404" pitchFamily="49" charset="0"/>
              </a:rPr>
              <a:t>Prepared_BASECASE_name</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Results_dir</a:t>
            </a:r>
            <a:endParaRPr lang="en-US" sz="1200" b="1" dirty="0">
              <a:latin typeface="Courier New" panose="02070309020205020404" pitchFamily="49" charset="0"/>
              <a:cs typeface="Courier New" panose="02070309020205020404" pitchFamily="49" charset="0"/>
            </a:endParaRPr>
          </a:p>
          <a:p>
            <a:pPr marL="0" indent="0">
              <a:lnSpc>
                <a:spcPct val="110000"/>
              </a:lnSpc>
              <a:buNone/>
            </a:pPr>
            <a:r>
              <a:rPr lang="en-US" sz="1200" dirty="0">
                <a:sym typeface="Wingdings" panose="05000000000000000000" pitchFamily="2" charset="2"/>
              </a:rPr>
              <a:t>Runs a set of contingencies defined through regular expressions defined in the </a:t>
            </a:r>
            <a:r>
              <a:rPr lang="en-US" sz="1200" dirty="0" err="1">
                <a:sym typeface="Wingdings" panose="05000000000000000000" pitchFamily="2" charset="2"/>
              </a:rPr>
              <a:t>regex.txt</a:t>
            </a:r>
            <a:r>
              <a:rPr lang="en-US" sz="1200" dirty="0">
                <a:sym typeface="Wingdings" panose="05000000000000000000" pitchFamily="2" charset="2"/>
              </a:rPr>
              <a:t> file, with the provided launchers, and using all possible CPU cores.</a:t>
            </a:r>
          </a:p>
        </p:txBody>
      </p:sp>
    </p:spTree>
    <p:extLst>
      <p:ext uri="{BB962C8B-B14F-4D97-AF65-F5344CB8AC3E}">
        <p14:creationId xmlns:p14="http://schemas.microsoft.com/office/powerpoint/2010/main" val="3205015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4"/>
          </p:nvPr>
        </p:nvSpPr>
        <p:spPr/>
        <p:txBody>
          <a:bodyPr/>
          <a:lstStyle/>
          <a:p>
            <a:fld id="{4034BEE3-566C-4068-A777-C3A4762E861B}" type="slidenum">
              <a:rPr lang="en-GB" smtClean="0"/>
              <a:pPr/>
              <a:t>8</a:t>
            </a:fld>
            <a:endParaRPr lang="en-GB"/>
          </a:p>
        </p:txBody>
      </p:sp>
    </p:spTree>
    <p:extLst>
      <p:ext uri="{BB962C8B-B14F-4D97-AF65-F5344CB8AC3E}">
        <p14:creationId xmlns:p14="http://schemas.microsoft.com/office/powerpoint/2010/main" val="16299171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CKSLIDES" val="6.1"/>
  <p:tag name="VERSIONID" val="110"/>
</p:tagLst>
</file>

<file path=ppt/theme/theme1.xml><?xml version="1.0" encoding="utf-8"?>
<a:theme xmlns:a="http://schemas.openxmlformats.org/drawingml/2006/main" name="Kantar template master">
  <a:themeElements>
    <a:clrScheme name="Grupo AIA">
      <a:dk1>
        <a:sysClr val="windowText" lastClr="000000"/>
      </a:dk1>
      <a:lt1>
        <a:sysClr val="window" lastClr="FFFFFF"/>
      </a:lt1>
      <a:dk2>
        <a:srgbClr val="373545"/>
      </a:dk2>
      <a:lt2>
        <a:srgbClr val="006B7B"/>
      </a:lt2>
      <a:accent1>
        <a:srgbClr val="006B7B"/>
      </a:accent1>
      <a:accent2>
        <a:srgbClr val="5CA0AB"/>
      </a:accent2>
      <a:accent3>
        <a:srgbClr val="8BBBC3"/>
      </a:accent3>
      <a:accent4>
        <a:srgbClr val="31859C"/>
      </a:accent4>
      <a:accent5>
        <a:srgbClr val="84ACB6"/>
      </a:accent5>
      <a:accent6>
        <a:srgbClr val="84ACB6"/>
      </a:accent6>
      <a:hlink>
        <a:srgbClr val="006B7B"/>
      </a:hlink>
      <a:folHlink>
        <a:srgbClr val="67888F"/>
      </a:folHlink>
    </a:clrScheme>
    <a:fontScheme name="Grupo AIA">
      <a:majorFont>
        <a:latin typeface="Helvetica World"/>
        <a:ea typeface=""/>
        <a:cs typeface=""/>
      </a:majorFont>
      <a:minorFont>
        <a:latin typeface="Helvetica Wor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rgbClr val="717171"/>
        </a:solidFill>
        <a:ln w="12700">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l">
          <a:defRPr sz="1600" b="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600" dirty="0" err="1" smtClean="0"/>
        </a:defPPr>
      </a:lstStyle>
    </a:txDef>
  </a:objectDefaults>
  <a:extraClrSchemeLst/>
  <a:custClrLst>
    <a:custClr name="Dark Green">
      <a:srgbClr val="145D04"/>
    </a:custClr>
    <a:custClr name="Dark Red">
      <a:srgbClr val="990002"/>
    </a:custClr>
    <a:custClr name="Dark Purple">
      <a:srgbClr val="4C1D52"/>
    </a:custClr>
    <a:custClr name="Dark Blue">
      <a:srgbClr val="131C6B"/>
    </a:custClr>
    <a:custClr name="Grey 1">
      <a:srgbClr val="333333"/>
    </a:custClr>
    <a:custClr name="Grey 2">
      <a:srgbClr val="848484"/>
    </a:custClr>
    <a:custClr name="Grey 3">
      <a:srgbClr val="A8A8A8"/>
    </a:custClr>
    <a:custClr name="Grey 4">
      <a:srgbClr val="CBCBCB"/>
    </a:custClr>
    <a:custClr name="Grey 5">
      <a:srgbClr val="DEDEDE"/>
    </a:custClr>
  </a:custClrLst>
  <a:extLst>
    <a:ext uri="{05A4C25C-085E-4340-85A3-A5531E510DB2}">
      <thm15:themeFamily xmlns:thm15="http://schemas.microsoft.com/office/thememl/2012/main" name="Kantar TNS PowerPoint template 16x9 - for presentations and pitches.potx" id="{D8666C9D-CAC6-4C6D-816F-F559062B1AF7}" vid="{F678F0B4-143D-465E-8637-96734F959065}"/>
    </a:ext>
  </a:extLst>
</a:theme>
</file>

<file path=ppt/theme/theme2.xml><?xml version="1.0" encoding="utf-8"?>
<a:theme xmlns:a="http://schemas.openxmlformats.org/drawingml/2006/main" name="Content slides - no sub heading">
  <a:themeElements>
    <a:clrScheme name="Grupo AIA">
      <a:dk1>
        <a:sysClr val="windowText" lastClr="000000"/>
      </a:dk1>
      <a:lt1>
        <a:sysClr val="window" lastClr="FFFFFF"/>
      </a:lt1>
      <a:dk2>
        <a:srgbClr val="373545"/>
      </a:dk2>
      <a:lt2>
        <a:srgbClr val="006B7B"/>
      </a:lt2>
      <a:accent1>
        <a:srgbClr val="006B7B"/>
      </a:accent1>
      <a:accent2>
        <a:srgbClr val="5CA0AB"/>
      </a:accent2>
      <a:accent3>
        <a:srgbClr val="8BBBC3"/>
      </a:accent3>
      <a:accent4>
        <a:srgbClr val="31859C"/>
      </a:accent4>
      <a:accent5>
        <a:srgbClr val="84ACB6"/>
      </a:accent5>
      <a:accent6>
        <a:srgbClr val="84ACB6"/>
      </a:accent6>
      <a:hlink>
        <a:srgbClr val="006B7B"/>
      </a:hlink>
      <a:folHlink>
        <a:srgbClr val="67888F"/>
      </a:folHlink>
    </a:clrScheme>
    <a:fontScheme name="Grupo AIA">
      <a:majorFont>
        <a:latin typeface="Helvetica World"/>
        <a:ea typeface=""/>
        <a:cs typeface=""/>
      </a:majorFont>
      <a:minorFont>
        <a:latin typeface="Helvetica Wor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tx1"/>
        </a:solidFill>
        <a:ln w="12700">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l">
          <a:defRPr sz="1600" b="0" dirty="0" err="1"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600" dirty="0" err="1" smtClean="0"/>
        </a:defPPr>
      </a:lstStyle>
    </a:txDef>
  </a:objectDefaults>
  <a:extraClrSchemeLst/>
  <a:custClrLst>
    <a:custClr name="Dark Green">
      <a:srgbClr val="145D04"/>
    </a:custClr>
    <a:custClr name="Dark Red">
      <a:srgbClr val="990002"/>
    </a:custClr>
    <a:custClr name="Dark Purple">
      <a:srgbClr val="4C1D52"/>
    </a:custClr>
    <a:custClr name="Dark Blue">
      <a:srgbClr val="131C6B"/>
    </a:custClr>
    <a:custClr name="Grey 1">
      <a:srgbClr val="333333"/>
    </a:custClr>
    <a:custClr name="Grey 2">
      <a:srgbClr val="848484"/>
    </a:custClr>
    <a:custClr name="Grey 3">
      <a:srgbClr val="A8A8A8"/>
    </a:custClr>
    <a:custClr name="Grey 4">
      <a:srgbClr val="CBCBCB"/>
    </a:custClr>
    <a:custClr name="Grey 5">
      <a:srgbClr val="DEDEDE"/>
    </a:custClr>
  </a:custClrLst>
  <a:extLst>
    <a:ext uri="{05A4C25C-085E-4340-85A3-A5531E510DB2}">
      <thm15:themeFamily xmlns:thm15="http://schemas.microsoft.com/office/thememl/2012/main" name="Kantar TNS PowerPoint template 16x9 - for presentations and pitches.potx" id="{D8666C9D-CAC6-4C6D-816F-F559062B1AF7}" vid="{B332E1E1-620F-4694-A05F-3BA00EACA09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Dark Green">
      <a:srgbClr val="145D04"/>
    </a:custClr>
    <a:custClr name="Dark Red">
      <a:srgbClr val="990002"/>
    </a:custClr>
    <a:custClr name="Dark Purple">
      <a:srgbClr val="4C1D52"/>
    </a:custClr>
    <a:custClr name="Dark Blue">
      <a:srgbClr val="131C6B"/>
    </a:custClr>
    <a:custClr name="Grey 1">
      <a:srgbClr val="333333"/>
    </a:custClr>
    <a:custClr name="Grey 2">
      <a:srgbClr val="848484"/>
    </a:custClr>
    <a:custClr name="Grey 3">
      <a:srgbClr val="A8A8A8"/>
    </a:custClr>
    <a:custClr name="Grey 4">
      <a:srgbClr val="CBCBCB"/>
    </a:custClr>
    <a:custClr name="Grey 5">
      <a:srgbClr val="DEDEDE"/>
    </a:custClr>
  </a:custClr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81278C9160AD2408B590194F15DBC22" ma:contentTypeVersion="2" ma:contentTypeDescription="Create a new document." ma:contentTypeScope="" ma:versionID="d2ccef407a63d5a89172cf9de4ba5ae8">
  <xsd:schema xmlns:xsd="http://www.w3.org/2001/XMLSchema" xmlns:xs="http://www.w3.org/2001/XMLSchema" xmlns:p="http://schemas.microsoft.com/office/2006/metadata/properties" xmlns:ns2="349d2e48-d219-423f-a60f-a81395996a24" targetNamespace="http://schemas.microsoft.com/office/2006/metadata/properties" ma:root="true" ma:fieldsID="239a064504d388639a86cd6a9b4bf3b5" ns2:_="">
    <xsd:import namespace="349d2e48-d219-423f-a60f-a81395996a2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9d2e48-d219-423f-a60f-a81395996a2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232082A-399C-4A00-AC49-F1B5B9CDE4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9d2e48-d219-423f-a60f-a81395996a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C375B81-FBF5-4924-A5E0-F0376D8E7D52}">
  <ds:schemaRefs>
    <ds:schemaRef ds:uri="http://schemas.microsoft.com/sharepoint/v3/contenttype/forms"/>
  </ds:schemaRefs>
</ds:datastoreItem>
</file>

<file path=customXml/itemProps3.xml><?xml version="1.0" encoding="utf-8"?>
<ds:datastoreItem xmlns:ds="http://schemas.openxmlformats.org/officeDocument/2006/customXml" ds:itemID="{22193883-9DEF-4394-A746-8B0504B231C0}">
  <ds:schemaRefs>
    <ds:schemaRef ds:uri="http://schemas.microsoft.com/office/2006/metadata/properties"/>
    <ds:schemaRef ds:uri="http://purl.org/dc/dcmitype/"/>
    <ds:schemaRef ds:uri="http://schemas.openxmlformats.org/package/2006/metadata/core-properties"/>
    <ds:schemaRef ds:uri="349d2e48-d219-423f-a60f-a81395996a24"/>
    <ds:schemaRef ds:uri="http://schemas.microsoft.com/office/2006/documentManagement/types"/>
    <ds:schemaRef ds:uri="http://purl.org/dc/elements/1.1/"/>
    <ds:schemaRef ds:uri="http://schemas.microsoft.com/office/infopath/2007/PartnerControl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7306</TotalTime>
  <Words>1543</Words>
  <Application>Microsoft Office PowerPoint</Application>
  <PresentationFormat>Panorámica</PresentationFormat>
  <Paragraphs>70</Paragraphs>
  <Slides>8</Slides>
  <Notes>1</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8</vt:i4>
      </vt:variant>
    </vt:vector>
  </HeadingPairs>
  <TitlesOfParts>
    <vt:vector size="18" baseType="lpstr">
      <vt:lpstr>Arial</vt:lpstr>
      <vt:lpstr>Arial Nova</vt:lpstr>
      <vt:lpstr>Calibri</vt:lpstr>
      <vt:lpstr>Courier New</vt:lpstr>
      <vt:lpstr>Helvetica</vt:lpstr>
      <vt:lpstr>Helvetica World</vt:lpstr>
      <vt:lpstr>Lucida Grande</vt:lpstr>
      <vt:lpstr>Wingdings</vt:lpstr>
      <vt:lpstr>Kantar template master</vt:lpstr>
      <vt:lpstr>Content slides - no sub heading</vt:lpstr>
      <vt:lpstr>How to launch the Dynawo validation pipeline</vt:lpstr>
      <vt:lpstr>Intro</vt:lpstr>
      <vt:lpstr>Command line options</vt:lpstr>
      <vt:lpstr>base_case (required)</vt:lpstr>
      <vt:lpstr>-s, --sequential </vt:lpstr>
      <vt:lpstr>Execution of all contingencies:</vt:lpstr>
      <vt:lpstr>Other examples:</vt:lpstr>
      <vt:lpstr>Presentación de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Validation of Dynawo versus Astre</dc:title>
  <dc:subject/>
  <dc:creator>Jose Luis Marin</dc:creator>
  <cp:keywords/>
  <dc:description/>
  <cp:lastModifiedBy>Guiu Oms Font</cp:lastModifiedBy>
  <cp:revision>500</cp:revision>
  <dcterms:created xsi:type="dcterms:W3CDTF">2020-07-16T06:53:26Z</dcterms:created>
  <dcterms:modified xsi:type="dcterms:W3CDTF">2022-03-01T11:29:40Z</dcterms:modified>
  <cp:category/>
</cp:coreProperties>
</file>