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1" r:id="rId4"/>
    <p:sldId id="272" r:id="rId5"/>
    <p:sldId id="263" r:id="rId6"/>
    <p:sldId id="260" r:id="rId7"/>
    <p:sldId id="258" r:id="rId8"/>
    <p:sldId id="259" r:id="rId9"/>
    <p:sldId id="273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 patel" initials="ap" lastIdx="1" clrIdx="0">
    <p:extLst>
      <p:ext uri="{19B8F6BF-5375-455C-9EA6-DF929625EA0E}">
        <p15:presenceInfo xmlns:p15="http://schemas.microsoft.com/office/powerpoint/2012/main" userId="7cf394d487207b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 patel" userId="7cf394d487207ba3" providerId="LiveId" clId="{4D008365-CFDD-48A8-9773-058539F013DB}"/>
    <pc:docChg chg="undo redo custSel addSld delSld modSld sldOrd">
      <pc:chgData name="aksh patel" userId="7cf394d487207ba3" providerId="LiveId" clId="{4D008365-CFDD-48A8-9773-058539F013DB}" dt="2022-04-29T23:37:17.628" v="101" actId="20577"/>
      <pc:docMkLst>
        <pc:docMk/>
      </pc:docMkLst>
      <pc:sldChg chg="ord">
        <pc:chgData name="aksh patel" userId="7cf394d487207ba3" providerId="LiveId" clId="{4D008365-CFDD-48A8-9773-058539F013DB}" dt="2022-04-29T23:34:24.237" v="69"/>
        <pc:sldMkLst>
          <pc:docMk/>
          <pc:sldMk cId="229595279" sldId="263"/>
        </pc:sldMkLst>
      </pc:sldChg>
      <pc:sldChg chg="addSp delSp modSp">
        <pc:chgData name="aksh patel" userId="7cf394d487207ba3" providerId="LiveId" clId="{4D008365-CFDD-48A8-9773-058539F013DB}" dt="2022-04-29T23:32:33.546" v="2" actId="931"/>
        <pc:sldMkLst>
          <pc:docMk/>
          <pc:sldMk cId="1572270690" sldId="264"/>
        </pc:sldMkLst>
        <pc:spChg chg="del">
          <ac:chgData name="aksh patel" userId="7cf394d487207ba3" providerId="LiveId" clId="{4D008365-CFDD-48A8-9773-058539F013DB}" dt="2022-04-29T23:32:00.979" v="0"/>
          <ac:spMkLst>
            <pc:docMk/>
            <pc:sldMk cId="1572270690" sldId="264"/>
            <ac:spMk id="3" creationId="{B3170E5E-11E5-456A-82D5-E36C28198CC4}"/>
          </ac:spMkLst>
        </pc:spChg>
        <pc:spChg chg="add del mod">
          <ac:chgData name="aksh patel" userId="7cf394d487207ba3" providerId="LiveId" clId="{4D008365-CFDD-48A8-9773-058539F013DB}" dt="2022-04-29T23:32:03.607" v="1"/>
          <ac:spMkLst>
            <pc:docMk/>
            <pc:sldMk cId="1572270690" sldId="264"/>
            <ac:spMk id="4" creationId="{7C8E8141-7624-4735-B744-A2BFAA148387}"/>
          </ac:spMkLst>
        </pc:spChg>
        <pc:spChg chg="add del mod">
          <ac:chgData name="aksh patel" userId="7cf394d487207ba3" providerId="LiveId" clId="{4D008365-CFDD-48A8-9773-058539F013DB}" dt="2022-04-29T23:32:33.546" v="2" actId="931"/>
          <ac:spMkLst>
            <pc:docMk/>
            <pc:sldMk cId="1572270690" sldId="264"/>
            <ac:spMk id="5" creationId="{57219FF3-9CD3-4CC5-B3A3-1CAEA8F1BAD6}"/>
          </ac:spMkLst>
        </pc:spChg>
        <pc:picChg chg="add mod">
          <ac:chgData name="aksh patel" userId="7cf394d487207ba3" providerId="LiveId" clId="{4D008365-CFDD-48A8-9773-058539F013DB}" dt="2022-04-29T23:32:33.546" v="2" actId="931"/>
          <ac:picMkLst>
            <pc:docMk/>
            <pc:sldMk cId="1572270690" sldId="264"/>
            <ac:picMk id="7" creationId="{BD4ACEE3-E297-4C91-9CFC-09D8BC7251BA}"/>
          </ac:picMkLst>
        </pc:picChg>
      </pc:sldChg>
      <pc:sldChg chg="new del">
        <pc:chgData name="aksh patel" userId="7cf394d487207ba3" providerId="LiveId" clId="{4D008365-CFDD-48A8-9773-058539F013DB}" dt="2022-04-29T23:32:47.100" v="4" actId="47"/>
        <pc:sldMkLst>
          <pc:docMk/>
          <pc:sldMk cId="1112281451" sldId="266"/>
        </pc:sldMkLst>
      </pc:sldChg>
      <pc:sldChg chg="modSp new mod">
        <pc:chgData name="aksh patel" userId="7cf394d487207ba3" providerId="LiveId" clId="{4D008365-CFDD-48A8-9773-058539F013DB}" dt="2022-04-29T23:37:17.628" v="101" actId="20577"/>
        <pc:sldMkLst>
          <pc:docMk/>
          <pc:sldMk cId="1640314006" sldId="266"/>
        </pc:sldMkLst>
        <pc:spChg chg="mod">
          <ac:chgData name="aksh patel" userId="7cf394d487207ba3" providerId="LiveId" clId="{4D008365-CFDD-48A8-9773-058539F013DB}" dt="2022-04-29T23:33:12.387" v="18" actId="20577"/>
          <ac:spMkLst>
            <pc:docMk/>
            <pc:sldMk cId="1640314006" sldId="266"/>
            <ac:spMk id="2" creationId="{67A6F578-BBB4-449F-AAD5-16DFEFF79510}"/>
          </ac:spMkLst>
        </pc:spChg>
        <pc:spChg chg="mod">
          <ac:chgData name="aksh patel" userId="7cf394d487207ba3" providerId="LiveId" clId="{4D008365-CFDD-48A8-9773-058539F013DB}" dt="2022-04-29T23:37:17.628" v="101" actId="20577"/>
          <ac:spMkLst>
            <pc:docMk/>
            <pc:sldMk cId="1640314006" sldId="266"/>
            <ac:spMk id="3" creationId="{39259DC1-4C48-4462-8199-F09CE17DA72B}"/>
          </ac:spMkLst>
        </pc:spChg>
      </pc:sldChg>
      <pc:sldChg chg="modSp new mod">
        <pc:chgData name="aksh patel" userId="7cf394d487207ba3" providerId="LiveId" clId="{4D008365-CFDD-48A8-9773-058539F013DB}" dt="2022-04-29T23:33:30.970" v="33" actId="20577"/>
        <pc:sldMkLst>
          <pc:docMk/>
          <pc:sldMk cId="3995600679" sldId="267"/>
        </pc:sldMkLst>
        <pc:spChg chg="mod">
          <ac:chgData name="aksh patel" userId="7cf394d487207ba3" providerId="LiveId" clId="{4D008365-CFDD-48A8-9773-058539F013DB}" dt="2022-04-29T23:33:30.970" v="33" actId="20577"/>
          <ac:spMkLst>
            <pc:docMk/>
            <pc:sldMk cId="3995600679" sldId="267"/>
            <ac:spMk id="2" creationId="{832CE081-6A84-4C9D-8E4A-62C7F878E38A}"/>
          </ac:spMkLst>
        </pc:spChg>
      </pc:sldChg>
      <pc:sldChg chg="modSp new mod">
        <pc:chgData name="aksh patel" userId="7cf394d487207ba3" providerId="LiveId" clId="{4D008365-CFDD-48A8-9773-058539F013DB}" dt="2022-04-29T23:33:46.694" v="45" actId="20577"/>
        <pc:sldMkLst>
          <pc:docMk/>
          <pc:sldMk cId="34719097" sldId="268"/>
        </pc:sldMkLst>
        <pc:spChg chg="mod">
          <ac:chgData name="aksh patel" userId="7cf394d487207ba3" providerId="LiveId" clId="{4D008365-CFDD-48A8-9773-058539F013DB}" dt="2022-04-29T23:33:46.694" v="45" actId="20577"/>
          <ac:spMkLst>
            <pc:docMk/>
            <pc:sldMk cId="34719097" sldId="268"/>
            <ac:spMk id="2" creationId="{2C9FE7E4-190E-4A27-B13A-5E8CD693400D}"/>
          </ac:spMkLst>
        </pc:spChg>
      </pc:sldChg>
      <pc:sldChg chg="modSp new mod">
        <pc:chgData name="aksh patel" userId="7cf394d487207ba3" providerId="LiveId" clId="{4D008365-CFDD-48A8-9773-058539F013DB}" dt="2022-04-29T23:33:56.114" v="56" actId="20577"/>
        <pc:sldMkLst>
          <pc:docMk/>
          <pc:sldMk cId="775547416" sldId="269"/>
        </pc:sldMkLst>
        <pc:spChg chg="mod">
          <ac:chgData name="aksh patel" userId="7cf394d487207ba3" providerId="LiveId" clId="{4D008365-CFDD-48A8-9773-058539F013DB}" dt="2022-04-29T23:33:56.114" v="56" actId="20577"/>
          <ac:spMkLst>
            <pc:docMk/>
            <pc:sldMk cId="775547416" sldId="269"/>
            <ac:spMk id="2" creationId="{E2F83BA2-4072-45BA-964E-04EA298C101D}"/>
          </ac:spMkLst>
        </pc:spChg>
      </pc:sldChg>
      <pc:sldChg chg="modSp new mod">
        <pc:chgData name="aksh patel" userId="7cf394d487207ba3" providerId="LiveId" clId="{4D008365-CFDD-48A8-9773-058539F013DB}" dt="2022-04-29T23:34:13.010" v="67" actId="20577"/>
        <pc:sldMkLst>
          <pc:docMk/>
          <pc:sldMk cId="988141806" sldId="270"/>
        </pc:sldMkLst>
        <pc:spChg chg="mod">
          <ac:chgData name="aksh patel" userId="7cf394d487207ba3" providerId="LiveId" clId="{4D008365-CFDD-48A8-9773-058539F013DB}" dt="2022-04-29T23:34:13.010" v="67" actId="20577"/>
          <ac:spMkLst>
            <pc:docMk/>
            <pc:sldMk cId="988141806" sldId="270"/>
            <ac:spMk id="2" creationId="{9FEABDFE-288B-4652-A20B-7BB1A12E760A}"/>
          </ac:spMkLst>
        </pc:spChg>
      </pc:sldChg>
      <pc:sldChg chg="modSp new mod">
        <pc:chgData name="aksh patel" userId="7cf394d487207ba3" providerId="LiveId" clId="{4D008365-CFDD-48A8-9773-058539F013DB}" dt="2022-04-29T23:35:14.209" v="85" actId="27636"/>
        <pc:sldMkLst>
          <pc:docMk/>
          <pc:sldMk cId="1448770175" sldId="271"/>
        </pc:sldMkLst>
        <pc:spChg chg="mod">
          <ac:chgData name="aksh patel" userId="7cf394d487207ba3" providerId="LiveId" clId="{4D008365-CFDD-48A8-9773-058539F013DB}" dt="2022-04-29T23:35:00.071" v="77" actId="20577"/>
          <ac:spMkLst>
            <pc:docMk/>
            <pc:sldMk cId="1448770175" sldId="271"/>
            <ac:spMk id="2" creationId="{788E2981-E793-443F-A99E-AE44E9FFD7E7}"/>
          </ac:spMkLst>
        </pc:spChg>
        <pc:spChg chg="mod">
          <ac:chgData name="aksh patel" userId="7cf394d487207ba3" providerId="LiveId" clId="{4D008365-CFDD-48A8-9773-058539F013DB}" dt="2022-04-29T23:35:14.209" v="85" actId="27636"/>
          <ac:spMkLst>
            <pc:docMk/>
            <pc:sldMk cId="1448770175" sldId="271"/>
            <ac:spMk id="3" creationId="{1095AF1D-A141-4AEB-8A95-B89A6C774B53}"/>
          </ac:spMkLst>
        </pc:spChg>
      </pc:sldChg>
      <pc:sldChg chg="modSp new mod">
        <pc:chgData name="aksh patel" userId="7cf394d487207ba3" providerId="LiveId" clId="{4D008365-CFDD-48A8-9773-058539F013DB}" dt="2022-04-29T23:35:33.845" v="95" actId="20577"/>
        <pc:sldMkLst>
          <pc:docMk/>
          <pc:sldMk cId="2789773697" sldId="272"/>
        </pc:sldMkLst>
        <pc:spChg chg="mod">
          <ac:chgData name="aksh patel" userId="7cf394d487207ba3" providerId="LiveId" clId="{4D008365-CFDD-48A8-9773-058539F013DB}" dt="2022-04-29T23:35:33.845" v="95" actId="20577"/>
          <ac:spMkLst>
            <pc:docMk/>
            <pc:sldMk cId="2789773697" sldId="272"/>
            <ac:spMk id="2" creationId="{2A1022D6-474E-4DD8-A4C9-4B98016B2C9E}"/>
          </ac:spMkLst>
        </pc:spChg>
        <pc:spChg chg="mod">
          <ac:chgData name="aksh patel" userId="7cf394d487207ba3" providerId="LiveId" clId="{4D008365-CFDD-48A8-9773-058539F013DB}" dt="2022-04-29T23:35:24.097" v="88" actId="27636"/>
          <ac:spMkLst>
            <pc:docMk/>
            <pc:sldMk cId="2789773697" sldId="272"/>
            <ac:spMk id="3" creationId="{D3553246-3593-459E-85BA-BB5F79134ABC}"/>
          </ac:spMkLst>
        </pc:spChg>
      </pc:sldChg>
      <pc:sldChg chg="delSp modSp new mod">
        <pc:chgData name="aksh patel" userId="7cf394d487207ba3" providerId="LiveId" clId="{4D008365-CFDD-48A8-9773-058539F013DB}" dt="2022-04-29T23:37:06.071" v="99" actId="21"/>
        <pc:sldMkLst>
          <pc:docMk/>
          <pc:sldMk cId="2109807367" sldId="273"/>
        </pc:sldMkLst>
        <pc:spChg chg="del">
          <ac:chgData name="aksh patel" userId="7cf394d487207ba3" providerId="LiveId" clId="{4D008365-CFDD-48A8-9773-058539F013DB}" dt="2022-04-29T23:37:06.071" v="99" actId="21"/>
          <ac:spMkLst>
            <pc:docMk/>
            <pc:sldMk cId="2109807367" sldId="273"/>
            <ac:spMk id="2" creationId="{ED5203C8-F9EB-4D33-9C14-B9754CAFD012}"/>
          </ac:spMkLst>
        </pc:spChg>
        <pc:spChg chg="mod">
          <ac:chgData name="aksh patel" userId="7cf394d487207ba3" providerId="LiveId" clId="{4D008365-CFDD-48A8-9773-058539F013DB}" dt="2022-04-29T23:36:57.240" v="98" actId="27636"/>
          <ac:spMkLst>
            <pc:docMk/>
            <pc:sldMk cId="2109807367" sldId="273"/>
            <ac:spMk id="3" creationId="{92D03414-37DE-4D8E-ACE8-FAB1D7BD8F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4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1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2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8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8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8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8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7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2E9E2F-B1DD-461A-BDE0-53F7F4855ADB}" type="datetimeFigureOut">
              <a:rPr lang="en-IN" smtClean="0"/>
              <a:t>24/09/2022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27A02C-BC1A-430F-BC05-72EC8546AC5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3942-2533-4C93-A926-F77661CAF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Fruit Rotten </a:t>
            </a:r>
            <a:r>
              <a:rPr lang="en-IN" dirty="0" err="1"/>
              <a:t>Classifer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47A9-C6A6-4B17-8A6B-0B8892E48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Deep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330126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F50-982F-44FD-BC91-F658F9C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EA114-3D84-486C-BBD0-6DC5AE99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38" y="1991284"/>
            <a:ext cx="6377361" cy="4145285"/>
          </a:xfrm>
        </p:spPr>
      </p:pic>
    </p:spTree>
    <p:extLst>
      <p:ext uri="{BB962C8B-B14F-4D97-AF65-F5344CB8AC3E}">
        <p14:creationId xmlns:p14="http://schemas.microsoft.com/office/powerpoint/2010/main" val="238025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2A46-BBAD-4EAF-8EFE-2BD5FD2A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and Error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4ACEE3-E297-4C91-9CFC-09D8BC725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9606" y="2009354"/>
            <a:ext cx="9273113" cy="369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7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8494-6184-49FC-86CF-32E802EC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26C6B9-55DB-4E36-B990-00E0301B0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691796"/>
              </p:ext>
            </p:extLst>
          </p:nvPr>
        </p:nvGraphicFramePr>
        <p:xfrm>
          <a:off x="2997481" y="2255521"/>
          <a:ext cx="67055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40694681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707539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Number of instances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1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Rotten apples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2342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Fresh banana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1581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8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Fresh oranges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1466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Rotten banana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2224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Rotten oranges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1595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Fresh apples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/>
                        </a:rPr>
                        <a:t>1693 </a:t>
                      </a:r>
                      <a:endParaRPr kumimoji="0" lang="en-US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3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44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2981-E793-443F-A99E-AE44E9F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AF1D-A141-4AEB-8A95-B89A6C77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 samples of fresh apple: 1693</a:t>
            </a:r>
          </a:p>
          <a:p>
            <a:r>
              <a:rPr lang="en-IN" dirty="0"/>
              <a:t>train samples of rotten apple: 2342</a:t>
            </a:r>
          </a:p>
          <a:p>
            <a:r>
              <a:rPr lang="en-IN" dirty="0"/>
              <a:t>train samples of apple: 4035</a:t>
            </a:r>
          </a:p>
          <a:p>
            <a:r>
              <a:rPr lang="en-IN" dirty="0"/>
              <a:t>train samples of fresh banana: 1581</a:t>
            </a:r>
          </a:p>
          <a:p>
            <a:r>
              <a:rPr lang="en-IN" dirty="0"/>
              <a:t>train samples of rotten banana: 2224</a:t>
            </a:r>
          </a:p>
          <a:p>
            <a:r>
              <a:rPr lang="en-IN" dirty="0"/>
              <a:t>train samples of banana: 3805</a:t>
            </a:r>
          </a:p>
          <a:p>
            <a:r>
              <a:rPr lang="en-IN" dirty="0"/>
              <a:t>train samples of fresh orange: 1466</a:t>
            </a:r>
          </a:p>
          <a:p>
            <a:r>
              <a:rPr lang="en-IN" dirty="0"/>
              <a:t>train samples of rotten orange: 1595</a:t>
            </a:r>
          </a:p>
          <a:p>
            <a:r>
              <a:rPr lang="en-IN" dirty="0"/>
              <a:t>train samples of oranges</a:t>
            </a:r>
            <a:r>
              <a:rPr lang="en-IN"/>
              <a:t>: 3061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77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22D6-474E-4DD8-A4C9-4B98016B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246-3593-459E-85BA-BB5F7913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train samples of orange: 3061</a:t>
            </a:r>
          </a:p>
          <a:p>
            <a:r>
              <a:rPr lang="en-IN" dirty="0"/>
              <a:t>total train samples: 10901</a:t>
            </a:r>
          </a:p>
          <a:p>
            <a:r>
              <a:rPr lang="en-IN" dirty="0"/>
              <a:t>test samples of fresh apple: 395</a:t>
            </a:r>
          </a:p>
          <a:p>
            <a:r>
              <a:rPr lang="en-IN" dirty="0"/>
              <a:t>test samples of rotten apple: 601</a:t>
            </a:r>
          </a:p>
          <a:p>
            <a:r>
              <a:rPr lang="en-IN" dirty="0"/>
              <a:t>test samples of apple: 996</a:t>
            </a:r>
          </a:p>
          <a:p>
            <a:r>
              <a:rPr lang="en-IN" dirty="0"/>
              <a:t>test samples of fresh banana: 381</a:t>
            </a:r>
          </a:p>
          <a:p>
            <a:r>
              <a:rPr lang="en-IN" dirty="0"/>
              <a:t>test samples of rotten banana: 530</a:t>
            </a:r>
          </a:p>
          <a:p>
            <a:r>
              <a:rPr lang="en-IN" dirty="0"/>
              <a:t>test samples of banana: 911</a:t>
            </a:r>
          </a:p>
          <a:p>
            <a:r>
              <a:rPr lang="en-IN" dirty="0"/>
              <a:t>test samples of fresh orange: 388</a:t>
            </a:r>
          </a:p>
          <a:p>
            <a:r>
              <a:rPr lang="en-IN" dirty="0"/>
              <a:t>test samples of rotten orange: 403</a:t>
            </a:r>
          </a:p>
          <a:p>
            <a:r>
              <a:rPr lang="en-IN" dirty="0"/>
              <a:t>test samples of orange: 791</a:t>
            </a:r>
          </a:p>
          <a:p>
            <a:r>
              <a:rPr lang="en-IN" dirty="0"/>
              <a:t>total test samples: 2698</a:t>
            </a:r>
          </a:p>
        </p:txBody>
      </p:sp>
    </p:spTree>
    <p:extLst>
      <p:ext uri="{BB962C8B-B14F-4D97-AF65-F5344CB8AC3E}">
        <p14:creationId xmlns:p14="http://schemas.microsoft.com/office/powerpoint/2010/main" val="278977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EF52-A1CD-48E1-86F9-821BEF1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D5D3D0-34BF-4900-A983-641B099C09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61" y="1964894"/>
            <a:ext cx="4839803" cy="37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BAF9-7F2A-45DE-BADA-C17BCCE1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transfer learning?</a:t>
            </a:r>
          </a:p>
        </p:txBody>
      </p:sp>
      <p:pic>
        <p:nvPicPr>
          <p:cNvPr id="2050" name="Picture 2" descr="Introducing Transfer Learning as Your Next Engine to Drive Future  Innovations | by RAX Automation Suite | DataDrivenInvestor">
            <a:extLst>
              <a:ext uri="{FF2B5EF4-FFF2-40B4-BE49-F238E27FC236}">
                <a16:creationId xmlns:a16="http://schemas.microsoft.com/office/drawing/2014/main" id="{C014B461-35D7-44F6-885E-1187333B89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946" y="1846263"/>
            <a:ext cx="57964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6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2DB-6CDA-4B3F-B1E9-BE347442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MobileNetV2</a:t>
            </a:r>
          </a:p>
        </p:txBody>
      </p:sp>
      <p:pic>
        <p:nvPicPr>
          <p:cNvPr id="1026" name="Picture 2" descr="The proposed MobileNetV2 network architecture.">
            <a:extLst>
              <a:ext uri="{FF2B5EF4-FFF2-40B4-BE49-F238E27FC236}">
                <a16:creationId xmlns:a16="http://schemas.microsoft.com/office/drawing/2014/main" id="{2BAE8DDC-D93D-46AA-8944-D9AB47DEB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65" y="2114271"/>
            <a:ext cx="8069469" cy="35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C2CB-7D42-471E-9B9D-91D594BD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MobileNetV2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4271F-49A1-48ED-873C-2454D90C7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622" y="1933409"/>
            <a:ext cx="5563082" cy="3848433"/>
          </a:xfrm>
        </p:spPr>
      </p:pic>
    </p:spTree>
    <p:extLst>
      <p:ext uri="{BB962C8B-B14F-4D97-AF65-F5344CB8AC3E}">
        <p14:creationId xmlns:p14="http://schemas.microsoft.com/office/powerpoint/2010/main" val="348948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3414-37DE-4D8E-ACE8-FAB1D7BD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mobilenet_model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(Dense(units=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kernel_regularizer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=l2(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(GlobalAveragePooling2D())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(Dense(units=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I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(loss=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optimizer=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optimizers.Adam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1e-5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metrics=[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807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261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 Mono</vt:lpstr>
      <vt:lpstr>Retrospect</vt:lpstr>
      <vt:lpstr>Fruit Rotten Classifer</vt:lpstr>
      <vt:lpstr>Dataset</vt:lpstr>
      <vt:lpstr>Dataset</vt:lpstr>
      <vt:lpstr>Dataset</vt:lpstr>
      <vt:lpstr>Dataset</vt:lpstr>
      <vt:lpstr>What is transfer learning?</vt:lpstr>
      <vt:lpstr>MobileNetV2</vt:lpstr>
      <vt:lpstr>Why MobileNetV2</vt:lpstr>
      <vt:lpstr>PowerPoint Presentation</vt:lpstr>
      <vt:lpstr>Performance </vt:lpstr>
      <vt:lpstr>Accuracy and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Rotten Classifer</dc:title>
  <dc:creator>aksh patel</dc:creator>
  <cp:lastModifiedBy>Dhairya Bhatt</cp:lastModifiedBy>
  <cp:revision>5</cp:revision>
  <dcterms:created xsi:type="dcterms:W3CDTF">2022-04-29T22:57:39Z</dcterms:created>
  <dcterms:modified xsi:type="dcterms:W3CDTF">2022-09-24T05:49:59Z</dcterms:modified>
</cp:coreProperties>
</file>