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1C7F-638F-499B-843D-8A3D537BB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26C8-1630-4FCB-923B-E388C090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5A27-164D-43B1-971B-73C5399C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EE2F-650E-4C3E-A6EF-E2D5E4F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6C3-5B20-42AC-A6CF-289D19E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2CF2-C4F7-485A-8C1C-3D39D6AF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FCCCD-A719-495A-99BF-38965068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D306-6A72-4D31-987F-97E4FC05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F146-AF2C-463A-9BAD-4D64DB4E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EE2A-F48B-435B-B709-F2166D5A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75696-8A38-44C9-A68F-1D654296A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F929-D672-45EC-9736-D1204C26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9E1F-72B8-4313-ADD5-7E34A1B1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61F1-EB9C-473D-95D3-D46E5986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B92E-9C2E-4C59-A972-0326FD2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2A43-D415-496A-9BB8-59956E4A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3A42-8165-4A43-98D2-58678824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C75-CEEA-4C69-ABEE-C3DF8546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62F1-BC26-465E-8966-397AC647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E932-86CA-4D99-A1BD-D34011AF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6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2864-2525-4D69-ADC0-242F6D15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41C8-5F35-4922-80FE-67B4B7C0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A6FA-57F4-4E67-96D7-42C36E62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5CF7-17D3-4939-8C06-DA45C74B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A7A0-AA77-4A20-A4D6-F59E3B58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82DC-79EE-4AF8-B6F2-CF7ACF8E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A1B9-9BB0-4ECE-B3B6-2C11347D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A555-A815-4C2C-8F17-CAF53E1E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BA6D-E190-4DEC-86BF-CAB64492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E984-429F-4EED-B687-49FD597E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2D05-CB7B-41A8-B205-4BAA8A42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55F-0923-4ED7-A47B-8C823EB3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A6509-EF51-4CF6-9AAE-42898746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9A5-9905-4CC1-8541-A392E885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51CE0-DBE1-48C0-BFF2-C57E7FC74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D5401-4CCC-4C5D-AB4D-D9D873186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BAEC2-3C63-45D2-9823-3F3738F2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56004-F220-440D-8832-CB232965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B73B-8297-4491-A3D6-FA31B81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5F92-1761-4F8C-A7C7-A46279B1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36CA0-8085-4628-A56E-C7CB0DAD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1F86-3288-4751-9A3B-4A4DA94D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5AFC2-2EBE-4910-B608-D2E01423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F3FD2-D40D-4B46-8356-3DDF76E3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D9D8F-87FA-49F3-AD3E-5412EA4F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38DC4-36C6-4242-8F60-ACB8464B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5F76-1599-492D-BA95-29B03983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5516-99A9-443D-8A00-D8393B2F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69462-4C22-430C-BB1C-7F85364A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37CA8-4DC4-44A7-ACEF-3BC64813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9873F-AD42-45A0-947D-3F9C8E6D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1595-2A30-4E97-B665-6CCA439E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5F5F-6BC1-40A7-9470-022FCBAC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767DB-935B-4174-9EEC-C6840DC79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17AE-E8BB-41E6-8DC5-B1B23FFF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BC7BF-B482-4DC3-98B9-D01886AD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F26B-2C5C-446D-BAA6-B85DEBD9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72715-7359-4633-B68C-444A3B67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4031B-1CED-4CC4-97D7-1E07565C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D0AD-0D80-497E-A6D0-1B02B2CA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84F0-5563-4E2A-B426-A387A462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3989-45D5-4B25-9760-CCD22D31DE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B2D4-55A3-40CA-B72F-E4C57847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EE81-7483-4A03-BB14-E619B462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1BE9-7D34-4B70-AB1B-02E84AA3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D303-6A4B-434F-BADB-8D76C7B39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OMPD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DB348-9B4B-4775-93FB-DF57B1AF7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Provide system/vendor neutral API</a:t>
            </a:r>
          </a:p>
          <a:p>
            <a:r>
              <a:rPr lang="en-US" dirty="0"/>
              <a:t>Marty McFadden</a:t>
            </a:r>
          </a:p>
          <a:p>
            <a:r>
              <a:rPr lang="en-US" dirty="0"/>
              <a:t>mcfadden8@llnl.gov</a:t>
            </a:r>
          </a:p>
        </p:txBody>
      </p:sp>
    </p:spTree>
    <p:extLst>
      <p:ext uri="{BB962C8B-B14F-4D97-AF65-F5344CB8AC3E}">
        <p14:creationId xmlns:p14="http://schemas.microsoft.com/office/powerpoint/2010/main" val="100126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C1BA-22B6-441C-BE1F-8BAE1752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OMPD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A1A1-9171-4907-99D5-ED4A7546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OMPD is an API to make OpenMP constructs available to 3</a:t>
            </a:r>
            <a:r>
              <a:rPr lang="en-US" baseline="30000" dirty="0"/>
              <a:t>rd</a:t>
            </a:r>
            <a:r>
              <a:rPr lang="en-US" dirty="0"/>
              <a:t> party  tools (such as debuggers)</a:t>
            </a:r>
          </a:p>
          <a:p>
            <a:pPr lvl="1"/>
            <a:r>
              <a:rPr lang="en-US" dirty="0"/>
              <a:t>Present threads organized into OMP concepts (tasks, teams,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 stack traces with runtime specifics filtered out</a:t>
            </a:r>
          </a:p>
          <a:p>
            <a:r>
              <a:rPr lang="en-US" dirty="0"/>
              <a:t>API is being proposed for inclusion in the OpenMP specification</a:t>
            </a:r>
          </a:p>
          <a:p>
            <a:r>
              <a:rPr lang="en-US" dirty="0"/>
              <a:t>OMP Runtimes would include support for an OMPD library providing the API</a:t>
            </a:r>
          </a:p>
          <a:p>
            <a:r>
              <a:rPr lang="en-US" dirty="0"/>
              <a:t>We have a prototype and specification.  OpenMP Tools subcommittee meets every two weeks.</a:t>
            </a:r>
          </a:p>
          <a:p>
            <a:r>
              <a:rPr lang="en-US" dirty="0"/>
              <a:t>Input/Feedback welcome!</a:t>
            </a:r>
          </a:p>
        </p:txBody>
      </p:sp>
    </p:spTree>
    <p:extLst>
      <p:ext uri="{BB962C8B-B14F-4D97-AF65-F5344CB8AC3E}">
        <p14:creationId xmlns:p14="http://schemas.microsoft.com/office/powerpoint/2010/main" val="41221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FC79-ABC5-432C-88A2-001F495D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8101-4224-4FA5-AC29-F3FD75BD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Thread IDs</a:t>
            </a:r>
          </a:p>
          <a:p>
            <a:pPr lvl="1"/>
            <a:r>
              <a:rPr lang="en-US" sz="2800" dirty="0" err="1"/>
              <a:t>Pthreads</a:t>
            </a:r>
            <a:r>
              <a:rPr lang="en-US" sz="2800" dirty="0"/>
              <a:t> ID, etc.</a:t>
            </a:r>
          </a:p>
          <a:p>
            <a:pPr lvl="1"/>
            <a:r>
              <a:rPr lang="en-US" sz="2800" dirty="0"/>
              <a:t>Cuda Thread ID (logical, and/or physical)</a:t>
            </a:r>
          </a:p>
          <a:p>
            <a:pPr lvl="2"/>
            <a:r>
              <a:rPr lang="en-US" dirty="0"/>
              <a:t>Logical: Cuda Context, Grid ID [x, y, z], Block ID [x, y, z], Thread ID [x, y, z]</a:t>
            </a:r>
          </a:p>
          <a:p>
            <a:pPr lvl="2"/>
            <a:r>
              <a:rPr lang="en-US" dirty="0"/>
              <a:t>Physical: Device, SM, Warp, Lane</a:t>
            </a:r>
          </a:p>
          <a:p>
            <a:r>
              <a:rPr lang="en-US" sz="3200" dirty="0"/>
              <a:t>Debugger understands system ID mechanism, OMPD Library </a:t>
            </a:r>
            <a:r>
              <a:rPr lang="en-US" sz="3200" b="1" u="sng" dirty="0"/>
              <a:t>does not</a:t>
            </a:r>
          </a:p>
          <a:p>
            <a:r>
              <a:rPr lang="en-US" sz="3200" dirty="0"/>
              <a:t>OMPD API needs means to map Debugger’s notion of system thread IDs to OpenMP thread IDs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40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FC79-ABC5-432C-88A2-001F495D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8101-4224-4FA5-AC29-F3FD75BD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Create new debugging abstraction</a:t>
            </a:r>
          </a:p>
          <a:p>
            <a:pPr lvl="1"/>
            <a:r>
              <a:rPr lang="en-US" sz="3200" dirty="0"/>
              <a:t>Sharable to both Debugger and OMPD</a:t>
            </a:r>
          </a:p>
          <a:p>
            <a:pPr lvl="1"/>
            <a:r>
              <a:rPr lang="en-US" sz="3200" dirty="0"/>
              <a:t>Provides common view to system thread IDs</a:t>
            </a:r>
          </a:p>
          <a:p>
            <a:r>
              <a:rPr lang="en-US" sz="4000" dirty="0"/>
              <a:t>OMPD API to use BLOB for thread IDs </a:t>
            </a:r>
          </a:p>
          <a:p>
            <a:pPr lvl="1"/>
            <a:r>
              <a:rPr lang="en-US" sz="3200" dirty="0"/>
              <a:t>Contents &amp; semantics defined by debugger abstraction</a:t>
            </a:r>
          </a:p>
          <a:p>
            <a:pPr lvl="1"/>
            <a:r>
              <a:rPr lang="en-US" sz="3600" dirty="0"/>
              <a:t>initial contents &amp; semantics defined in external document</a:t>
            </a:r>
          </a:p>
          <a:p>
            <a:r>
              <a:rPr lang="en-US" sz="4000" dirty="0"/>
              <a:t>Keeps OMPD API system/vendor neutral</a:t>
            </a:r>
          </a:p>
        </p:txBody>
      </p:sp>
    </p:spTree>
    <p:extLst>
      <p:ext uri="{BB962C8B-B14F-4D97-AF65-F5344CB8AC3E}">
        <p14:creationId xmlns:p14="http://schemas.microsoft.com/office/powerpoint/2010/main" val="21424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237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OMPD API</vt:lpstr>
      <vt:lpstr>OMPD – What is it?</vt:lpstr>
      <vt:lpstr>Challenges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OMPD API</dc:title>
  <dc:creator>Mcfadden, Marty</dc:creator>
  <cp:lastModifiedBy>Mcfadden, Marty</cp:lastModifiedBy>
  <cp:revision>8</cp:revision>
  <dcterms:created xsi:type="dcterms:W3CDTF">2017-08-10T14:20:27Z</dcterms:created>
  <dcterms:modified xsi:type="dcterms:W3CDTF">2017-08-10T17:42:41Z</dcterms:modified>
</cp:coreProperties>
</file>