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DAFEE-D3FA-1C4E-B50F-29D0123B5EA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72EE-116F-4C40-A8F6-F1A16F73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6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Tools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Tools Workshop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</a:t>
            </a:r>
            <a:r>
              <a:rPr lang="en-US" dirty="0" smtClean="0"/>
              <a:t>ho’s going to build large ARM systems and run HPC problems on them. </a:t>
            </a:r>
          </a:p>
          <a:p>
            <a:r>
              <a:rPr lang="en-US" dirty="0" smtClean="0"/>
              <a:t>W</a:t>
            </a:r>
            <a:r>
              <a:rPr lang="en-US" dirty="0" smtClean="0"/>
              <a:t>hat do people care about </a:t>
            </a:r>
            <a:r>
              <a:rPr lang="en-US" dirty="0" err="1" smtClean="0"/>
              <a:t>wrt</a:t>
            </a:r>
            <a:r>
              <a:rPr lang="en-US" dirty="0" smtClean="0"/>
              <a:t> binary instrumentation? Want to prioritize. </a:t>
            </a:r>
          </a:p>
          <a:p>
            <a:r>
              <a:rPr lang="en-US" dirty="0" smtClean="0"/>
              <a:t>Collect feedback for colleagues on interest and how to use ARM tools and clusters. </a:t>
            </a:r>
          </a:p>
          <a:p>
            <a:r>
              <a:rPr lang="en-US" dirty="0" smtClean="0"/>
              <a:t>ARM stack unwinding</a:t>
            </a:r>
          </a:p>
          <a:p>
            <a:r>
              <a:rPr lang="en-US" dirty="0" smtClean="0"/>
              <a:t>Interested in knowing what others were expecting. What analysis would be useful? </a:t>
            </a:r>
          </a:p>
          <a:p>
            <a:r>
              <a:rPr lang="en-US" dirty="0"/>
              <a:t>P</a:t>
            </a:r>
            <a:r>
              <a:rPr lang="en-US" dirty="0" smtClean="0"/>
              <a:t>erformance bottlenecks specific to the ARM architecture, </a:t>
            </a:r>
          </a:p>
          <a:p>
            <a:r>
              <a:rPr lang="en-US" dirty="0"/>
              <a:t>P</a:t>
            </a:r>
            <a:r>
              <a:rPr lang="en-US" dirty="0" smtClean="0"/>
              <a:t>erformance analysis to reduce bottlenecks</a:t>
            </a:r>
          </a:p>
          <a:p>
            <a:r>
              <a:rPr lang="en-US" dirty="0"/>
              <a:t>M</a:t>
            </a:r>
            <a:r>
              <a:rPr lang="en-US" dirty="0" smtClean="0"/>
              <a:t>aturity of compilers, especially compared to Intel. </a:t>
            </a:r>
          </a:p>
          <a:p>
            <a:r>
              <a:rPr lang="en-US" dirty="0" smtClean="0"/>
              <a:t>What performance tools do people have now, what might be needed to support them</a:t>
            </a:r>
          </a:p>
          <a:p>
            <a:r>
              <a:rPr lang="en-US" dirty="0" smtClean="0"/>
              <a:t>Any information about data analytics on ARM would also be useful</a:t>
            </a:r>
          </a:p>
        </p:txBody>
      </p:sp>
    </p:spTree>
    <p:extLst>
      <p:ext uri="{BB962C8B-B14F-4D97-AF65-F5344CB8AC3E}">
        <p14:creationId xmlns:p14="http://schemas.microsoft.com/office/powerpoint/2010/main" val="3383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tools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Source level tools are pretty much there </a:t>
            </a:r>
          </a:p>
          <a:p>
            <a:r>
              <a:rPr lang="en-US" dirty="0" smtClean="0"/>
              <a:t>Binary tools are a mixed bag, no binary </a:t>
            </a:r>
            <a:r>
              <a:rPr lang="en-US" dirty="0" err="1" smtClean="0"/>
              <a:t>instrumenters</a:t>
            </a:r>
            <a:r>
              <a:rPr lang="en-US" dirty="0" smtClean="0"/>
              <a:t> working on ARM yet</a:t>
            </a:r>
          </a:p>
          <a:p>
            <a:r>
              <a:rPr lang="en-US" dirty="0" err="1" smtClean="0"/>
              <a:t>Dyninst</a:t>
            </a:r>
            <a:r>
              <a:rPr lang="en-US" dirty="0" smtClean="0"/>
              <a:t> binary analysis working on ARM, instrumentation coming soon</a:t>
            </a:r>
            <a:endParaRPr lang="en-US" dirty="0" smtClean="0"/>
          </a:p>
          <a:p>
            <a:r>
              <a:rPr lang="en-US" dirty="0" err="1" smtClean="0"/>
              <a:t>Maqao</a:t>
            </a:r>
            <a:r>
              <a:rPr lang="en-US" dirty="0" smtClean="0"/>
              <a:t>, also working on porting binary instrumentation to ARM. </a:t>
            </a:r>
          </a:p>
          <a:p>
            <a:r>
              <a:rPr lang="en-US" dirty="0" smtClean="0"/>
              <a:t>Possible side discussions between </a:t>
            </a:r>
            <a:r>
              <a:rPr lang="en-US" dirty="0" err="1" smtClean="0"/>
              <a:t>Maqao</a:t>
            </a:r>
            <a:r>
              <a:rPr lang="en-US" dirty="0" smtClean="0"/>
              <a:t> and </a:t>
            </a:r>
            <a:r>
              <a:rPr lang="en-US" dirty="0" err="1" smtClean="0"/>
              <a:t>HPCToolkit</a:t>
            </a:r>
            <a:r>
              <a:rPr lang="en-US" dirty="0" smtClean="0"/>
              <a:t> and TAU developers about the pitfalls of ARM uncovered so far.</a:t>
            </a:r>
          </a:p>
          <a:p>
            <a:r>
              <a:rPr lang="en-US" dirty="0" smtClean="0"/>
              <a:t>Are PAPI and perf events extracting sufficient information from x86 architectures? </a:t>
            </a:r>
            <a:r>
              <a:rPr lang="en-US" dirty="0" err="1" smtClean="0"/>
              <a:t>Maqao</a:t>
            </a:r>
            <a:r>
              <a:rPr lang="en-US" dirty="0" smtClean="0"/>
              <a:t> is currently using native perf for both x86 and ARM.</a:t>
            </a:r>
          </a:p>
          <a:p>
            <a:r>
              <a:rPr lang="en-US" smtClean="0"/>
              <a:t>Liquid getting ported to ARM</a:t>
            </a:r>
            <a:endParaRPr lang="en-US" dirty="0" smtClean="0"/>
          </a:p>
          <a:p>
            <a:r>
              <a:rPr lang="en-US" dirty="0" smtClean="0"/>
              <a:t>What sort of binary rewriting applications are relevant in our tools? What might be interesting is identifying loops and functions, placing tags around the loops for later identification. </a:t>
            </a:r>
          </a:p>
          <a:p>
            <a:r>
              <a:rPr lang="en-US" dirty="0" smtClean="0"/>
              <a:t>There is a module in </a:t>
            </a:r>
            <a:r>
              <a:rPr lang="en-US" dirty="0" err="1" smtClean="0"/>
              <a:t>Maqao</a:t>
            </a:r>
            <a:r>
              <a:rPr lang="en-US" dirty="0" smtClean="0"/>
              <a:t> that does value identifying. </a:t>
            </a:r>
          </a:p>
          <a:p>
            <a:r>
              <a:rPr lang="en-US" dirty="0" smtClean="0"/>
              <a:t>Ubuntu and SLES are both supported, so standard serial tools (</a:t>
            </a:r>
            <a:r>
              <a:rPr lang="en-US" dirty="0" err="1" smtClean="0"/>
              <a:t>gdb</a:t>
            </a:r>
            <a:r>
              <a:rPr lang="en-US" dirty="0" smtClean="0"/>
              <a:t>, </a:t>
            </a:r>
            <a:r>
              <a:rPr lang="en-US" dirty="0" err="1" smtClean="0"/>
              <a:t>gprof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, etc.) are supported, as are </a:t>
            </a:r>
            <a:r>
              <a:rPr lang="en-US" dirty="0" err="1" smtClean="0"/>
              <a:t>TotalView</a:t>
            </a:r>
            <a:r>
              <a:rPr lang="en-US" dirty="0" smtClean="0"/>
              <a:t>, </a:t>
            </a:r>
            <a:r>
              <a:rPr lang="en-US" dirty="0" err="1" smtClean="0"/>
              <a:t>ddt</a:t>
            </a:r>
            <a:r>
              <a:rPr lang="en-US" dirty="0" smtClean="0"/>
              <a:t> and MAP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montblanc-project.eu</a:t>
            </a:r>
            <a:r>
              <a:rPr lang="en-US" dirty="0" smtClean="0"/>
              <a:t>/developer-tools</a:t>
            </a:r>
          </a:p>
        </p:txBody>
      </p:sp>
    </p:spTree>
    <p:extLst>
      <p:ext uri="{BB962C8B-B14F-4D97-AF65-F5344CB8AC3E}">
        <p14:creationId xmlns:p14="http://schemas.microsoft.com/office/powerpoint/2010/main" val="13480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285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ARM Tools Working Group</vt:lpstr>
      <vt:lpstr>Motivations</vt:lpstr>
      <vt:lpstr>State of the tools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Tools Working Group</dc:title>
  <dc:creator>Bill Williams</dc:creator>
  <cp:lastModifiedBy>Bill Williams</cp:lastModifiedBy>
  <cp:revision>2</cp:revision>
  <dcterms:created xsi:type="dcterms:W3CDTF">2017-08-10T16:26:39Z</dcterms:created>
  <dcterms:modified xsi:type="dcterms:W3CDTF">2017-08-10T17:42:04Z</dcterms:modified>
</cp:coreProperties>
</file>