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1"/>
    <p:restoredTop sz="93130"/>
  </p:normalViewPr>
  <p:slideViewPr>
    <p:cSldViewPr snapToGrid="0" snapToObjects="1">
      <p:cViewPr varScale="1">
        <p:scale>
          <a:sx n="60" d="100"/>
          <a:sy n="60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A997-CAB7-D943-AAE5-3907405429E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1633-9AD4-5F40-9C35-60339FD9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A997-CAB7-D943-AAE5-3907405429E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1633-9AD4-5F40-9C35-60339FD9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0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A997-CAB7-D943-AAE5-3907405429E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1633-9AD4-5F40-9C35-60339FD9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A997-CAB7-D943-AAE5-3907405429E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1633-9AD4-5F40-9C35-60339FD9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A997-CAB7-D943-AAE5-3907405429E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1633-9AD4-5F40-9C35-60339FD9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A997-CAB7-D943-AAE5-3907405429E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1633-9AD4-5F40-9C35-60339FD9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0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A997-CAB7-D943-AAE5-3907405429E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1633-9AD4-5F40-9C35-60339FD9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1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A997-CAB7-D943-AAE5-3907405429E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1633-9AD4-5F40-9C35-60339FD9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A997-CAB7-D943-AAE5-3907405429E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1633-9AD4-5F40-9C35-60339FD9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A997-CAB7-D943-AAE5-3907405429E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1633-9AD4-5F40-9C35-60339FD9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A997-CAB7-D943-AAE5-3907405429E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1633-9AD4-5F40-9C35-60339FD9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A997-CAB7-D943-AAE5-3907405429E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1633-9AD4-5F40-9C35-60339FD9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LNL/caliper-compil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ang.llvm.org/doxyg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li.thegreenplace.net/2014/07/29/ast-matchers-and-clang-refactoring-tools" TargetMode="External"/><Relationship Id="rId4" Type="http://schemas.openxmlformats.org/officeDocument/2006/relationships/hyperlink" Target="https://github.com/eliben/llvm-clang-sampl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ang.llvm.org/doxyg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Clang Plugins 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Poliakoff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Static analysis</a:t>
            </a:r>
          </a:p>
          <a:p>
            <a:r>
              <a:rPr lang="en-US" dirty="0" smtClean="0"/>
              <a:t>Code instrumentation</a:t>
            </a:r>
          </a:p>
          <a:p>
            <a:pPr lvl="1"/>
            <a:r>
              <a:rPr lang="en-US" dirty="0" smtClean="0">
                <a:hlinkClick r:id="rId2"/>
              </a:rPr>
              <a:t>https://github.com/LLNL/caliper-compiler</a:t>
            </a:r>
            <a:endParaRPr lang="en-US" dirty="0" smtClean="0"/>
          </a:p>
          <a:p>
            <a:r>
              <a:rPr lang="en-US" dirty="0" smtClean="0"/>
              <a:t>Extract control flow graph</a:t>
            </a:r>
          </a:p>
          <a:p>
            <a:r>
              <a:rPr lang="en-US" dirty="0" smtClean="0"/>
              <a:t>How are STL containers used (</a:t>
            </a:r>
            <a:r>
              <a:rPr lang="en-US" dirty="0" err="1" smtClean="0"/>
              <a:t>push_back</a:t>
            </a:r>
            <a:r>
              <a:rPr lang="en-US" dirty="0" smtClean="0"/>
              <a:t>(), fixed-size/dynamic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Clang plugins vs. </a:t>
            </a:r>
            <a:r>
              <a:rPr lang="en-US" dirty="0" err="1" smtClean="0"/>
              <a:t>llvm</a:t>
            </a:r>
            <a:r>
              <a:rPr lang="en-US" dirty="0" smtClean="0"/>
              <a:t> passes</a:t>
            </a:r>
          </a:p>
          <a:p>
            <a:pPr lvl="1"/>
            <a:r>
              <a:rPr lang="en-US" dirty="0" smtClean="0"/>
              <a:t>For source code / IR: clang plugins</a:t>
            </a:r>
          </a:p>
          <a:p>
            <a:pPr lvl="1"/>
            <a:r>
              <a:rPr lang="en-US" dirty="0" smtClean="0"/>
              <a:t>For LLVM assembly: </a:t>
            </a:r>
            <a:r>
              <a:rPr lang="en-US" dirty="0" err="1" smtClean="0"/>
              <a:t>llvm</a:t>
            </a:r>
            <a:r>
              <a:rPr lang="en-US" dirty="0" smtClean="0"/>
              <a:t> passes</a:t>
            </a:r>
          </a:p>
          <a:p>
            <a:pPr lvl="1"/>
            <a:r>
              <a:rPr lang="en-US" dirty="0" smtClean="0"/>
              <a:t>Both can do loop analysis</a:t>
            </a:r>
          </a:p>
          <a:p>
            <a:pPr lvl="1"/>
            <a:r>
              <a:rPr lang="en-US" dirty="0" smtClean="0"/>
              <a:t>Pass info from clang to </a:t>
            </a:r>
            <a:r>
              <a:rPr lang="en-US" dirty="0" err="1" smtClean="0"/>
              <a:t>llvm</a:t>
            </a:r>
            <a:r>
              <a:rPr lang="en-US" dirty="0" smtClean="0"/>
              <a:t> through artifacts</a:t>
            </a:r>
          </a:p>
          <a:p>
            <a:r>
              <a:rPr lang="en-US" dirty="0" smtClean="0"/>
              <a:t>Other compilers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: Undocumented plugin interface</a:t>
            </a:r>
          </a:p>
          <a:p>
            <a:pPr lvl="1"/>
            <a:r>
              <a:rPr lang="en-US" dirty="0" smtClean="0"/>
              <a:t>Intel / XL: good luck</a:t>
            </a:r>
          </a:p>
          <a:p>
            <a:pPr lvl="1"/>
            <a:r>
              <a:rPr lang="en-US" dirty="0" err="1" smtClean="0"/>
              <a:t>Nvidia</a:t>
            </a:r>
            <a:r>
              <a:rPr lang="en-US" dirty="0" smtClean="0"/>
              <a:t>: run away</a:t>
            </a:r>
          </a:p>
          <a:p>
            <a:pPr lvl="1"/>
            <a:r>
              <a:rPr lang="en-US" dirty="0" smtClean="0"/>
              <a:t>Can use source-to-source compilation from clang</a:t>
            </a:r>
          </a:p>
          <a:p>
            <a:r>
              <a:rPr lang="en-US" dirty="0" smtClean="0"/>
              <a:t>Vs. </a:t>
            </a:r>
            <a:r>
              <a:rPr lang="en-US" dirty="0" smtClean="0"/>
              <a:t>ROSE etc.</a:t>
            </a:r>
            <a:endParaRPr lang="en-US" dirty="0" smtClean="0"/>
          </a:p>
          <a:p>
            <a:pPr lvl="1"/>
            <a:r>
              <a:rPr lang="en-US" dirty="0" smtClean="0"/>
              <a:t>ROSE has easier source-code insertion</a:t>
            </a:r>
          </a:p>
          <a:p>
            <a:pPr lvl="1"/>
            <a:r>
              <a:rPr lang="en-US" dirty="0" smtClean="0"/>
              <a:t>Clang has bigger user base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clang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 source locations for patterns of interest with clang-query</a:t>
            </a:r>
          </a:p>
          <a:p>
            <a:pPr lvl="1"/>
            <a:r>
              <a:rPr lang="en-US" dirty="0" smtClean="0"/>
              <a:t>E.g. match </a:t>
            </a:r>
            <a:r>
              <a:rPr lang="en-US" dirty="0" err="1" smtClean="0"/>
              <a:t>forStmt</a:t>
            </a:r>
            <a:r>
              <a:rPr lang="en-US" dirty="0" smtClean="0"/>
              <a:t>(</a:t>
            </a:r>
            <a:r>
              <a:rPr lang="en-US" dirty="0" err="1" smtClean="0"/>
              <a:t>hasDescendant</a:t>
            </a:r>
            <a:r>
              <a:rPr lang="en-US" dirty="0" smtClean="0"/>
              <a:t>(</a:t>
            </a:r>
            <a:r>
              <a:rPr lang="en-US" dirty="0" err="1" smtClean="0"/>
              <a:t>declRefExpr</a:t>
            </a:r>
            <a:r>
              <a:rPr lang="en-US" dirty="0" smtClean="0"/>
              <a:t>()))</a:t>
            </a:r>
          </a:p>
          <a:p>
            <a:pPr lvl="1"/>
            <a:r>
              <a:rPr lang="en-US" dirty="0" smtClean="0"/>
              <a:t>Respects </a:t>
            </a:r>
            <a:r>
              <a:rPr lang="en-US" dirty="0" err="1" smtClean="0"/>
              <a:t>defs</a:t>
            </a:r>
            <a:r>
              <a:rPr lang="en-US" dirty="0" smtClean="0"/>
              <a:t> and includes in </a:t>
            </a:r>
            <a:r>
              <a:rPr lang="en-US" dirty="0" err="1" smtClean="0"/>
              <a:t>compile_commands.json</a:t>
            </a:r>
            <a:endParaRPr lang="en-US" dirty="0" smtClean="0"/>
          </a:p>
          <a:p>
            <a:pPr lvl="2"/>
            <a:r>
              <a:rPr lang="en-US" dirty="0" smtClean="0"/>
              <a:t>Can be created with </a:t>
            </a:r>
            <a:r>
              <a:rPr lang="en-US" dirty="0" err="1" smtClean="0"/>
              <a:t>Cmake</a:t>
            </a:r>
            <a:r>
              <a:rPr lang="en-US" dirty="0" smtClean="0"/>
              <a:t>, bare make</a:t>
            </a:r>
          </a:p>
          <a:p>
            <a:r>
              <a:rPr lang="en-US" dirty="0" smtClean="0"/>
              <a:t>Use arcane compiler knowledge</a:t>
            </a:r>
          </a:p>
          <a:p>
            <a:r>
              <a:rPr lang="en-US" dirty="0" smtClean="0"/>
              <a:t>Implement AST visitors</a:t>
            </a:r>
          </a:p>
          <a:p>
            <a:pPr lvl="1"/>
            <a:r>
              <a:rPr lang="en-US" dirty="0" smtClean="0"/>
              <a:t>Visits AST nodes (ifs, </a:t>
            </a:r>
            <a:r>
              <a:rPr lang="en-US" dirty="0" err="1" smtClean="0"/>
              <a:t>fors</a:t>
            </a:r>
            <a:r>
              <a:rPr lang="en-US" dirty="0" smtClean="0"/>
              <a:t>, function </a:t>
            </a:r>
            <a:r>
              <a:rPr lang="en-US" dirty="0" err="1" smtClean="0"/>
              <a:t>decls</a:t>
            </a:r>
            <a:r>
              <a:rPr lang="en-US" dirty="0" smtClean="0"/>
              <a:t>, ...)</a:t>
            </a:r>
          </a:p>
          <a:p>
            <a:pPr lvl="1"/>
            <a:r>
              <a:rPr lang="en-US" dirty="0" smtClean="0"/>
              <a:t>Overwrite corresponding visitor method and do stuff</a:t>
            </a:r>
          </a:p>
          <a:p>
            <a:r>
              <a:rPr lang="en-US" dirty="0" smtClean="0"/>
              <a:t>Build plugin (use recipe, e.g. from Eli’s </a:t>
            </a:r>
            <a:r>
              <a:rPr lang="en-US" dirty="0" smtClean="0"/>
              <a:t>website (</a:t>
            </a:r>
            <a:r>
              <a:rPr lang="en-US" smtClean="0"/>
              <a:t>see Resources))</a:t>
            </a:r>
            <a:endParaRPr lang="en-US" dirty="0" smtClean="0"/>
          </a:p>
          <a:p>
            <a:r>
              <a:rPr lang="en-US" dirty="0" smtClean="0"/>
              <a:t>Use plugin:</a:t>
            </a:r>
          </a:p>
          <a:p>
            <a:pPr lvl="1"/>
            <a:r>
              <a:rPr lang="en-US" dirty="0" smtClean="0"/>
              <a:t>clang++ -</a:t>
            </a:r>
            <a:r>
              <a:rPr lang="en-US" dirty="0" err="1" smtClean="0"/>
              <a:t>fplugin</a:t>
            </a:r>
            <a:r>
              <a:rPr lang="en-US" dirty="0" smtClean="0"/>
              <a:t>=</a:t>
            </a:r>
            <a:r>
              <a:rPr lang="en-US" dirty="0" err="1" smtClean="0"/>
              <a:t>myplugin.so</a:t>
            </a:r>
            <a:r>
              <a:rPr lang="en-US" dirty="0" smtClean="0"/>
              <a:t> </a:t>
            </a:r>
            <a:r>
              <a:rPr lang="en-US" dirty="0" err="1" smtClean="0"/>
              <a:t>source.cpp</a:t>
            </a:r>
            <a:endParaRPr lang="en-US" dirty="0" smtClean="0"/>
          </a:p>
          <a:p>
            <a:pPr lvl="1"/>
            <a:r>
              <a:rPr lang="en-US" dirty="0" smtClean="0"/>
              <a:t>Can also build executables with plugin functionality</a:t>
            </a:r>
          </a:p>
          <a:p>
            <a:endParaRPr lang="en-US" dirty="0" smtClean="0">
              <a:hlinkClick r:id="rId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https://clang.llvm.org/doxygen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http://eli.thegreenplace.net/2014/07/29/ast-matchers-and-clang-refactoring-tools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github.com/eliben/llvm-clang-samples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74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203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Clang Plugins working group</vt:lpstr>
      <vt:lpstr>Use cases</vt:lpstr>
      <vt:lpstr>Compiler plugins</vt:lpstr>
      <vt:lpstr>How to write a clang plugin</vt:lpstr>
      <vt:lpstr>Resources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Clang Plugins working group</dc:title>
  <dc:creator>David Boehme</dc:creator>
  <cp:lastModifiedBy>David Boehme</cp:lastModifiedBy>
  <cp:revision>14</cp:revision>
  <dcterms:created xsi:type="dcterms:W3CDTF">2017-08-09T17:33:34Z</dcterms:created>
  <dcterms:modified xsi:type="dcterms:W3CDTF">2017-08-10T18:39:38Z</dcterms:modified>
</cp:coreProperties>
</file>