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672"/>
  </p:normalViewPr>
  <p:slideViewPr>
    <p:cSldViewPr snapToGrid="0" snapToObjects="1">
      <p:cViewPr varScale="1">
        <p:scale>
          <a:sx n="171" d="100"/>
          <a:sy n="17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63C8-20C2-2D49-AF73-F21DB7103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39B47-7FD3-BB4D-93A8-AF94467F4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9E8CC-D0A8-F541-8849-BC50D325B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68D3-4371-B041-B3A6-C86157600A16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D5119-5883-A240-9924-7BBBD4E1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376C8-65FA-B54F-86B3-FCA083F7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683A-1C09-3E4A-97AA-5D553CD8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4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18F7-4B80-5141-B944-8EC31620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EC6C3-A4A9-904C-81BF-6038ED216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8B631-3712-D543-B937-B9B809E7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68D3-4371-B041-B3A6-C86157600A16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0C118-D0E4-7145-A7CA-86BC7067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36367-8B20-0242-9FA5-B2D59D83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683A-1C09-3E4A-97AA-5D553CD8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1A59DB-DE7D-C64E-BE2E-E9682019F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7ACD9-5A46-EB44-9759-BE19FEA75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2DCEB-9B11-2148-AD92-206E1DD2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68D3-4371-B041-B3A6-C86157600A16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5307B-24E6-734C-94D2-CD3A1F6B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E8C63-7E7F-934B-BDEB-2EFFF132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683A-1C09-3E4A-97AA-5D553CD8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0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FDD0-362B-6B42-986F-0F48A0A06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D55C8-8E7C-6C4D-B42B-FD35EB9A7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7A478-EDDD-5B4E-A3C2-87E04A38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68D3-4371-B041-B3A6-C86157600A16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3F882-95CD-FF44-B362-C291358B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4B99A-4972-A844-9F33-3B32A2CE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683A-1C09-3E4A-97AA-5D553CD8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6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8C59-FCBD-8A44-9786-453E23FDE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D0D71-8D7A-ED4E-8F36-B84318297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E44FE-B05E-8E46-B3F7-92C540D5F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68D3-4371-B041-B3A6-C86157600A16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DAFCD-40AB-5344-A66C-D962EAD27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B373B-72F1-C14B-883A-7F94255C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683A-1C09-3E4A-97AA-5D553CD8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5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C9A1-984D-0C4E-9340-B17BB0B5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CDB8-0235-FE49-8796-AE416ECCF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7AFBD-F294-9146-94C6-60F77B1F0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84017-CE9F-5A4B-BF11-2EA1516A6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68D3-4371-B041-B3A6-C86157600A16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5681B-C393-A646-8A48-40BB838A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A3103-36ED-C44B-9735-629A1657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683A-1C09-3E4A-97AA-5D553CD8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421E-9F37-164E-B8AF-B4A2E82BB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A2012-5047-C24E-A8F0-B7388590E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AB35D-9D08-AD4F-8AF6-9D70A7035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88900-5F16-B44F-97DB-F4C5A4506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F1F6D-F643-704C-A451-A6F0069A6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4546B8-AB65-0344-8198-252F436A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68D3-4371-B041-B3A6-C86157600A16}" type="datetimeFigureOut">
              <a:rPr lang="en-US" smtClean="0"/>
              <a:t>7/30/19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B9BAF-5DE4-2647-8371-7B0FD2B1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32CAB-FF89-E546-ACF5-586054B1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683A-1C09-3E4A-97AA-5D553CD8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5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6E8B1-F21C-064A-9DEF-E46DDA8E9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5DAE6-B157-A04E-AEC0-8615E811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68D3-4371-B041-B3A6-C86157600A16}" type="datetimeFigureOut">
              <a:rPr lang="en-US" smtClean="0"/>
              <a:t>7/30/19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D0A0D-6207-6243-8A19-C068D35D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5A24B-4E11-0E4B-8552-2A2248A6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683A-1C09-3E4A-97AA-5D553CD8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3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9DFB3F-71FB-3844-8551-802FBBF8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68D3-4371-B041-B3A6-C86157600A16}" type="datetimeFigureOut">
              <a:rPr lang="en-US" smtClean="0"/>
              <a:t>7/30/19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9A12E-8A1C-0E46-9AE4-0082AF9B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2EE4D-AAF1-F646-9EA3-5771D74D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683A-1C09-3E4A-97AA-5D553CD8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4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8288-5086-D44D-B162-2E719193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B02F4-FE4C-C742-8C10-3FDBA41C0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3655B-6A3B-2B4E-AED1-BFD50FAA1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3A9C3-CBCB-474D-B09D-5D459C9A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68D3-4371-B041-B3A6-C86157600A16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C8CD1-C902-0D43-9F07-41776B7C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3200B-7626-0E4E-810F-0A72841C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683A-1C09-3E4A-97AA-5D553CD8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5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84CC-6C5E-AA40-8711-3DDCCA076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E5F19-B37D-274C-9B41-7F48D4266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B71A0-0F89-8146-9110-6EF5D1F7F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E5EBC-15A5-D04F-A632-14ACF902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68D3-4371-B041-B3A6-C86157600A16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D1E8C-5092-A54F-B0C1-2C55CE0E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D6D51-F862-554F-A360-15ED22AF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683A-1C09-3E4A-97AA-5D553CD8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0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C2D5D-DA47-034C-B176-C495C18E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00452-6334-1148-A8A4-204FD9255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FC89F-E091-E64A-AF3B-FBDC2D4D1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68D3-4371-B041-B3A6-C86157600A16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ACEBA-A87A-1F40-9A8B-A15BD7450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1D56A-7AFB-8649-98EB-ED0F0F3BB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2683A-1C09-3E4A-97AA-5D553CD8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1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E69D-D2CA-3F4F-9D1A-1584F37ADC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PMM working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64430-6A89-5B44-8D2C-3944D122E3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6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A4F3-F752-0944-A3F1-C4622F9D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72ED5-8767-A340-ADCE-EEFF1A644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giant address space effects</a:t>
            </a:r>
          </a:p>
          <a:p>
            <a:pPr lvl="1"/>
            <a:r>
              <a:rPr lang="en-US" dirty="0"/>
              <a:t>Kernel ABI</a:t>
            </a:r>
          </a:p>
          <a:p>
            <a:pPr lvl="1"/>
            <a:r>
              <a:rPr lang="en-US" dirty="0"/>
              <a:t>Page migration</a:t>
            </a:r>
          </a:p>
          <a:p>
            <a:pPr lvl="1"/>
            <a:r>
              <a:rPr lang="en-US" dirty="0"/>
              <a:t>Can you boot with large pages?</a:t>
            </a:r>
          </a:p>
          <a:p>
            <a:pPr lvl="1"/>
            <a:r>
              <a:rPr lang="en-US" dirty="0"/>
              <a:t>Cache based on physical addresses, not user-controllable—only kernel</a:t>
            </a:r>
          </a:p>
          <a:p>
            <a:pPr lvl="1"/>
            <a:r>
              <a:rPr lang="en-US" dirty="0"/>
              <a:t>Degradation over time due to page fragmentation and collisions</a:t>
            </a:r>
          </a:p>
          <a:p>
            <a:pPr lvl="2"/>
            <a:r>
              <a:rPr lang="en-US" dirty="0"/>
              <a:t>Add scrambler to reduce collisions</a:t>
            </a:r>
          </a:p>
          <a:p>
            <a:pPr lvl="1"/>
            <a:r>
              <a:rPr lang="en-US" dirty="0"/>
              <a:t>VMM subsystem has linear algorithms that don’t scale to this address space</a:t>
            </a:r>
          </a:p>
          <a:p>
            <a:pPr lvl="1"/>
            <a:r>
              <a:rPr lang="en-US" dirty="0"/>
              <a:t>Large pages: algorithms behave differently</a:t>
            </a:r>
          </a:p>
          <a:p>
            <a:pPr lvl="1"/>
            <a:r>
              <a:rPr lang="en-US" dirty="0"/>
              <a:t>Cache line sizes change radically—generally, should assume cache line size is variable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89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0400-B038-4443-87DA-CB72E600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Issues,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1F990-B860-DC48-9937-A3747C625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Persistent memory as quasi-disk requires serialization, not just raw pointers</a:t>
            </a:r>
          </a:p>
          <a:p>
            <a:r>
              <a:rPr lang="en-US" dirty="0"/>
              <a:t>System-level support for persistent memory as opposed to fast disk?</a:t>
            </a:r>
          </a:p>
          <a:p>
            <a:pPr lvl="1"/>
            <a:r>
              <a:rPr lang="en-US" dirty="0"/>
              <a:t>What new tricks does </a:t>
            </a:r>
            <a:r>
              <a:rPr lang="en-US" dirty="0" err="1"/>
              <a:t>mmap</a:t>
            </a:r>
            <a:r>
              <a:rPr lang="en-US" dirty="0"/>
              <a:t> need?</a:t>
            </a:r>
          </a:p>
          <a:p>
            <a:pPr lvl="1"/>
            <a:r>
              <a:rPr lang="en-US" dirty="0"/>
              <a:t>Does disk go away on these systems?</a:t>
            </a:r>
          </a:p>
          <a:p>
            <a:r>
              <a:rPr lang="en-US" dirty="0"/>
              <a:t>Kernel tricks for I/O enabled by persistent memory?</a:t>
            </a:r>
          </a:p>
          <a:p>
            <a:r>
              <a:rPr lang="en-US" dirty="0" err="1"/>
              <a:t>Calloc</a:t>
            </a:r>
            <a:r>
              <a:rPr lang="en-US" dirty="0"/>
              <a:t>()</a:t>
            </a:r>
            <a:r>
              <a:rPr lang="en-US" dirty="0" err="1"/>
              <a:t>ing</a:t>
            </a:r>
            <a:r>
              <a:rPr lang="en-US" dirty="0"/>
              <a:t> ½ TB: not the best idea without clever implementation behind it (lazy clear)</a:t>
            </a:r>
          </a:p>
          <a:p>
            <a:r>
              <a:rPr lang="en-US" dirty="0"/>
              <a:t>Network operations (RDMA </a:t>
            </a:r>
            <a:r>
              <a:rPr lang="en-US" dirty="0" err="1"/>
              <a:t>etc</a:t>
            </a:r>
            <a:r>
              <a:rPr lang="en-US" dirty="0"/>
              <a:t>)—when is it safe to report data was written?</a:t>
            </a:r>
          </a:p>
          <a:p>
            <a:r>
              <a:rPr lang="en-US" dirty="0"/>
              <a:t>Core/crash dumps at N TB: how do we support this?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5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8598-4C62-6D44-B9E4-7FB059E7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level issues/questions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52535-45BB-844F-BB7C-6299BE2AC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What do users need from tools to decide:</a:t>
            </a:r>
          </a:p>
          <a:p>
            <a:pPr lvl="1"/>
            <a:r>
              <a:rPr lang="en-US" dirty="0"/>
              <a:t>Will </a:t>
            </a:r>
            <a:r>
              <a:rPr lang="en-US" dirty="0" err="1"/>
              <a:t>Optane</a:t>
            </a:r>
            <a:r>
              <a:rPr lang="en-US" dirty="0"/>
              <a:t> help?</a:t>
            </a:r>
          </a:p>
          <a:p>
            <a:pPr lvl="1"/>
            <a:r>
              <a:rPr lang="en-US" dirty="0"/>
              <a:t>Which mode is best suited?</a:t>
            </a:r>
          </a:p>
          <a:p>
            <a:r>
              <a:rPr lang="en-US" dirty="0"/>
              <a:t>How do we optimize access patterns?</a:t>
            </a:r>
          </a:p>
          <a:p>
            <a:r>
              <a:rPr lang="en-US" dirty="0"/>
              <a:t>Can’t use serial tools within/alongside our apps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gzip</a:t>
            </a:r>
            <a:r>
              <a:rPr lang="en-US" dirty="0"/>
              <a:t> has to be parallel when unzipping giant datasets</a:t>
            </a:r>
          </a:p>
          <a:p>
            <a:pPr lvl="1"/>
            <a:r>
              <a:rPr lang="en-US" dirty="0"/>
              <a:t>All utilities operating on large datasets or binaries need to be parallelized</a:t>
            </a:r>
          </a:p>
          <a:p>
            <a:r>
              <a:rPr lang="en-US" dirty="0"/>
              <a:t>Working set size has exploded: what are the implications for tools?</a:t>
            </a:r>
          </a:p>
          <a:p>
            <a:pPr lvl="1"/>
            <a:r>
              <a:rPr lang="en-US" dirty="0"/>
              <a:t>Sampling-based approaches may become mandatory</a:t>
            </a:r>
          </a:p>
          <a:p>
            <a:r>
              <a:rPr lang="en-US" dirty="0"/>
              <a:t>Implications for job transition times and use in general-purpose clusters?</a:t>
            </a:r>
          </a:p>
          <a:p>
            <a:pPr lvl="1"/>
            <a:r>
              <a:rPr lang="en-US" dirty="0"/>
              <a:t>Sharing persistent memory?</a:t>
            </a:r>
          </a:p>
          <a:p>
            <a:pPr lvl="1"/>
            <a:r>
              <a:rPr lang="en-US" dirty="0"/>
              <a:t>Long run times, long eviction times?</a:t>
            </a:r>
          </a:p>
          <a:p>
            <a:pPr lvl="1"/>
            <a:r>
              <a:rPr lang="en-US" dirty="0"/>
              <a:t>To what extent is </a:t>
            </a:r>
            <a:r>
              <a:rPr lang="en-US"/>
              <a:t>pipelining possible?</a:t>
            </a:r>
            <a:endParaRPr lang="en-US" dirty="0"/>
          </a:p>
          <a:p>
            <a:r>
              <a:rPr lang="en-US" dirty="0"/>
              <a:t>Known ratios of RAM/core will change radically: what effects on application design?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4B6B-441D-A042-90C3-27D9207C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behavior of </a:t>
            </a:r>
            <a:r>
              <a:rPr lang="en-US" dirty="0" err="1"/>
              <a:t>Optane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F7BD6-D6C0-8A4C-B509-C8A1C5A7A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already know?</a:t>
            </a:r>
          </a:p>
          <a:p>
            <a:pPr lvl="1"/>
            <a:r>
              <a:rPr lang="en-US" dirty="0"/>
              <a:t>Cost vs. DRAM, SSD, HDD</a:t>
            </a:r>
          </a:p>
          <a:p>
            <a:pPr lvl="1"/>
            <a:r>
              <a:rPr lang="en-US" dirty="0"/>
              <a:t>Static vs. dynamic costs</a:t>
            </a:r>
          </a:p>
          <a:p>
            <a:r>
              <a:rPr lang="en-US" dirty="0"/>
              <a:t>What support is present for measurement?</a:t>
            </a:r>
          </a:p>
          <a:p>
            <a:r>
              <a:rPr lang="en-US" dirty="0"/>
              <a:t>What support is needed but not yet present?</a:t>
            </a:r>
          </a:p>
        </p:txBody>
      </p:sp>
    </p:spTree>
    <p:extLst>
      <p:ext uri="{BB962C8B-B14F-4D97-AF65-F5344CB8AC3E}">
        <p14:creationId xmlns:p14="http://schemas.microsoft.com/office/powerpoint/2010/main" val="3877317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347</Words>
  <Application>Microsoft Macintosh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PMM working group</vt:lpstr>
      <vt:lpstr>System Issues</vt:lpstr>
      <vt:lpstr>System Issues, cont’d</vt:lpstr>
      <vt:lpstr>Application level issues/questions</vt:lpstr>
      <vt:lpstr>Power behavior of Optane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PMM working group</dc:title>
  <dc:creator>Bill Williams</dc:creator>
  <cp:lastModifiedBy>Bill Williams</cp:lastModifiedBy>
  <cp:revision>5</cp:revision>
  <dcterms:created xsi:type="dcterms:W3CDTF">2019-07-30T23:15:09Z</dcterms:created>
  <dcterms:modified xsi:type="dcterms:W3CDTF">2019-07-30T23:59:44Z</dcterms:modified>
</cp:coreProperties>
</file>